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4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5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3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7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5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7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6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7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5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7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37B1-EAAC-43C2-83FD-28F64C252A1C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9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37B1-EAAC-43C2-83FD-28F64C252A1C}" type="datetimeFigureOut">
              <a:rPr lang="en-US" smtClean="0"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35628-53AD-4B3D-901A-43DB6E35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52" y="120316"/>
            <a:ext cx="9144000" cy="174533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+mn-lt"/>
              </a:rPr>
              <a:t>SpikeGLX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smtClean="0">
                <a:latin typeface="+mn-lt"/>
              </a:rPr>
              <a:t>Design Illustrations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943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26" y="112295"/>
            <a:ext cx="10515600" cy="720141"/>
          </a:xfrm>
        </p:spPr>
        <p:txBody>
          <a:bodyPr/>
          <a:lstStyle/>
          <a:p>
            <a:r>
              <a:rPr lang="en-US" dirty="0" smtClean="0"/>
              <a:t>App Startup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5433" y="1685758"/>
            <a:ext cx="2237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/>
              <a:t>m</a:t>
            </a:r>
            <a:r>
              <a:rPr lang="en-US" dirty="0" smtClean="0"/>
              <a:t>ain()</a:t>
            </a:r>
          </a:p>
          <a:p>
            <a:pPr defTabSz="457200"/>
            <a:r>
              <a:rPr lang="en-US" dirty="0" smtClean="0"/>
              <a:t>{</a:t>
            </a:r>
          </a:p>
          <a:p>
            <a:pPr defTabSz="457200"/>
            <a:r>
              <a:rPr lang="en-US" dirty="0" smtClean="0"/>
              <a:t>    Register </a:t>
            </a:r>
            <a:r>
              <a:rPr lang="en-US" dirty="0" err="1" smtClean="0"/>
              <a:t>MetaTypes</a:t>
            </a:r>
            <a:endParaRPr lang="en-US" dirty="0"/>
          </a:p>
          <a:p>
            <a:pPr defTabSz="457200"/>
            <a:r>
              <a:rPr lang="en-US" dirty="0" smtClean="0"/>
              <a:t>    Construct </a:t>
            </a:r>
            <a:r>
              <a:rPr lang="en-US" dirty="0" err="1" smtClean="0"/>
              <a:t>MainApp</a:t>
            </a:r>
            <a:endParaRPr lang="en-US" dirty="0" smtClean="0"/>
          </a:p>
          <a:p>
            <a:pPr defTabSz="457200"/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1621" y="1169737"/>
            <a:ext cx="530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MainApp</a:t>
            </a:r>
            <a:r>
              <a:rPr lang="en-US" dirty="0" smtClean="0"/>
              <a:t>:    Global hub for main top-level objects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1621" y="1742334"/>
            <a:ext cx="5518485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act:		Main menu actions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onsoleWindow</a:t>
            </a:r>
            <a:r>
              <a:rPr lang="en-US" dirty="0" smtClean="0"/>
              <a:t>:	Main log window and </a:t>
            </a:r>
            <a:r>
              <a:rPr lang="en-US" dirty="0" err="1" smtClean="0"/>
              <a:t>menubar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onfigCtl</a:t>
            </a:r>
            <a:r>
              <a:rPr lang="en-US" dirty="0" smtClean="0"/>
              <a:t>:		Hold/edit current parameters</a:t>
            </a:r>
          </a:p>
          <a:p>
            <a:r>
              <a:rPr lang="en-US" dirty="0" smtClean="0"/>
              <a:t>run:		Main run sequencer</a:t>
            </a:r>
          </a:p>
          <a:p>
            <a:r>
              <a:rPr lang="en-US" dirty="0" err="1" smtClean="0"/>
              <a:t>cmdSrv</a:t>
            </a:r>
            <a:r>
              <a:rPr lang="en-US" dirty="0" smtClean="0"/>
              <a:t>:		General remote command server</a:t>
            </a:r>
          </a:p>
          <a:p>
            <a:r>
              <a:rPr lang="en-US" dirty="0" err="1" smtClean="0"/>
              <a:t>rgtSrv</a:t>
            </a:r>
            <a:r>
              <a:rPr lang="en-US" dirty="0" smtClean="0"/>
              <a:t>:		Gate/trigger server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81621" y="4399522"/>
            <a:ext cx="5518485" cy="1477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msg</a:t>
            </a:r>
            <a:r>
              <a:rPr lang="en-US" dirty="0" smtClean="0"/>
              <a:t>:		Status message manager</a:t>
            </a:r>
          </a:p>
          <a:p>
            <a:r>
              <a:rPr lang="en-US" dirty="0" smtClean="0"/>
              <a:t>win:		</a:t>
            </a:r>
            <a:r>
              <a:rPr lang="en-US" dirty="0" err="1" smtClean="0"/>
              <a:t>Menubar</a:t>
            </a:r>
            <a:r>
              <a:rPr lang="en-US" dirty="0" smtClean="0"/>
              <a:t>::Window menu items</a:t>
            </a:r>
          </a:p>
          <a:p>
            <a:r>
              <a:rPr lang="en-US" dirty="0" err="1" smtClean="0"/>
              <a:t>helpWindow</a:t>
            </a:r>
            <a:r>
              <a:rPr lang="en-US" dirty="0" smtClean="0"/>
              <a:t>:	HTML help text viewer</a:t>
            </a:r>
          </a:p>
          <a:p>
            <a:r>
              <a:rPr lang="en-US" dirty="0" smtClean="0"/>
              <a:t>par2Win:		Par2 backup set tool</a:t>
            </a:r>
          </a:p>
          <a:p>
            <a:r>
              <a:rPr lang="en-US" dirty="0" smtClean="0"/>
              <a:t>pool:		</a:t>
            </a:r>
            <a:r>
              <a:rPr lang="en-US" dirty="0" err="1" smtClean="0"/>
              <a:t>GraphsWindow</a:t>
            </a:r>
            <a:r>
              <a:rPr lang="en-US" dirty="0" smtClean="0"/>
              <a:t> reserve frames pool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1621" y="3826925"/>
            <a:ext cx="530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a few helper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1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SpikeGLX Design Illustrations</vt:lpstr>
      <vt:lpstr>App Startup</vt:lpstr>
    </vt:vector>
  </TitlesOfParts>
  <Company>HHMI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SpikeGLX Design Illustrations</dc:title>
  <dc:creator>Karsh, Bill</dc:creator>
  <cp:lastModifiedBy>Karsh, Bill</cp:lastModifiedBy>
  <cp:revision>5</cp:revision>
  <dcterms:created xsi:type="dcterms:W3CDTF">2016-02-07T20:34:02Z</dcterms:created>
  <dcterms:modified xsi:type="dcterms:W3CDTF">2016-02-07T21:24:07Z</dcterms:modified>
</cp:coreProperties>
</file>