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120" d="100"/>
          <a:sy n="120" d="100"/>
        </p:scale>
        <p:origin x="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79D1-DEC7-48F8-85EB-9A0D294E85D7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8663-872E-4A1D-BD7B-341572910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79D1-DEC7-48F8-85EB-9A0D294E85D7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8663-872E-4A1D-BD7B-341572910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79D1-DEC7-48F8-85EB-9A0D294E85D7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8663-872E-4A1D-BD7B-341572910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79D1-DEC7-48F8-85EB-9A0D294E85D7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8663-872E-4A1D-BD7B-341572910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79D1-DEC7-48F8-85EB-9A0D294E85D7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8663-872E-4A1D-BD7B-341572910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79D1-DEC7-48F8-85EB-9A0D294E85D7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8663-872E-4A1D-BD7B-341572910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79D1-DEC7-48F8-85EB-9A0D294E85D7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8663-872E-4A1D-BD7B-341572910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79D1-DEC7-48F8-85EB-9A0D294E85D7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8663-872E-4A1D-BD7B-341572910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79D1-DEC7-48F8-85EB-9A0D294E85D7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8663-872E-4A1D-BD7B-341572910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79D1-DEC7-48F8-85EB-9A0D294E85D7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8663-872E-4A1D-BD7B-341572910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79D1-DEC7-48F8-85EB-9A0D294E85D7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8663-872E-4A1D-BD7B-341572910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379D1-DEC7-48F8-85EB-9A0D294E85D7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D8663-872E-4A1D-BD7B-341572910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3716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Customer</a:t>
            </a:r>
            <a:endParaRPr lang="en-US" sz="1600" b="1" dirty="0"/>
          </a:p>
        </p:txBody>
      </p:sp>
      <p:sp>
        <p:nvSpPr>
          <p:cNvPr id="3" name="Oval 2"/>
          <p:cNvSpPr/>
          <p:nvPr/>
        </p:nvSpPr>
        <p:spPr>
          <a:xfrm>
            <a:off x="76200" y="990600"/>
            <a:ext cx="990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Phone#</a:t>
            </a:r>
            <a:endParaRPr lang="en-US" sz="1100" dirty="0"/>
          </a:p>
        </p:txBody>
      </p:sp>
      <p:sp>
        <p:nvSpPr>
          <p:cNvPr id="5" name="Oval 4"/>
          <p:cNvSpPr/>
          <p:nvPr/>
        </p:nvSpPr>
        <p:spPr>
          <a:xfrm>
            <a:off x="914400" y="762000"/>
            <a:ext cx="990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name</a:t>
            </a:r>
            <a:endParaRPr lang="en-US" sz="1100" dirty="0"/>
          </a:p>
        </p:txBody>
      </p:sp>
      <p:sp>
        <p:nvSpPr>
          <p:cNvPr id="6" name="Oval 5"/>
          <p:cNvSpPr/>
          <p:nvPr/>
        </p:nvSpPr>
        <p:spPr>
          <a:xfrm>
            <a:off x="0" y="381000"/>
            <a:ext cx="1219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First_name</a:t>
            </a:r>
            <a:endParaRPr 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990600" y="0"/>
            <a:ext cx="1143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Last_name</a:t>
            </a:r>
            <a:endParaRPr lang="en-US" sz="1100" dirty="0" smtClean="0"/>
          </a:p>
        </p:txBody>
      </p:sp>
      <p:sp>
        <p:nvSpPr>
          <p:cNvPr id="8" name="Oval 7"/>
          <p:cNvSpPr/>
          <p:nvPr/>
        </p:nvSpPr>
        <p:spPr>
          <a:xfrm>
            <a:off x="1524000" y="457200"/>
            <a:ext cx="1219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address</a:t>
            </a:r>
            <a:endParaRPr lang="en-US" sz="1100" dirty="0"/>
          </a:p>
        </p:txBody>
      </p:sp>
      <p:sp>
        <p:nvSpPr>
          <p:cNvPr id="9" name="Oval 8"/>
          <p:cNvSpPr/>
          <p:nvPr/>
        </p:nvSpPr>
        <p:spPr>
          <a:xfrm>
            <a:off x="1828800" y="1447800"/>
            <a:ext cx="838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gender</a:t>
            </a:r>
            <a:endParaRPr lang="en-US" sz="1100" dirty="0"/>
          </a:p>
        </p:txBody>
      </p:sp>
      <p:cxnSp>
        <p:nvCxnSpPr>
          <p:cNvPr id="13" name="Straight Connector 12"/>
          <p:cNvCxnSpPr>
            <a:stCxn id="3" idx="4"/>
            <a:endCxn id="4" idx="1"/>
          </p:cNvCxnSpPr>
          <p:nvPr/>
        </p:nvCxnSpPr>
        <p:spPr>
          <a:xfrm rot="16200000" flipH="1">
            <a:off x="495300" y="1371600"/>
            <a:ext cx="2667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5" idx="0"/>
          </p:cNvCxnSpPr>
          <p:nvPr/>
        </p:nvCxnSpPr>
        <p:spPr>
          <a:xfrm rot="16200000" flipH="1">
            <a:off x="971550" y="323850"/>
            <a:ext cx="7620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0"/>
            <a:endCxn id="7" idx="3"/>
          </p:cNvCxnSpPr>
          <p:nvPr/>
        </p:nvCxnSpPr>
        <p:spPr>
          <a:xfrm rot="16200000" flipV="1">
            <a:off x="1065447" y="417746"/>
            <a:ext cx="436796" cy="251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0"/>
            <a:endCxn id="5" idx="3"/>
          </p:cNvCxnSpPr>
          <p:nvPr/>
        </p:nvCxnSpPr>
        <p:spPr>
          <a:xfrm rot="16200000" flipV="1">
            <a:off x="964617" y="1117017"/>
            <a:ext cx="349437" cy="15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1485902" y="800102"/>
            <a:ext cx="685799" cy="60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3"/>
            <a:endCxn id="9" idx="2"/>
          </p:cNvCxnSpPr>
          <p:nvPr/>
        </p:nvCxnSpPr>
        <p:spPr>
          <a:xfrm>
            <a:off x="1752600" y="1562100"/>
            <a:ext cx="762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52400" y="2057400"/>
            <a:ext cx="990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 err="1" smtClean="0"/>
              <a:t>Cust_id</a:t>
            </a:r>
            <a:endParaRPr lang="en-US" sz="1100" u="sng" dirty="0"/>
          </a:p>
        </p:txBody>
      </p:sp>
      <p:cxnSp>
        <p:nvCxnSpPr>
          <p:cNvPr id="28" name="Straight Connector 27"/>
          <p:cNvCxnSpPr/>
          <p:nvPr/>
        </p:nvCxnSpPr>
        <p:spPr>
          <a:xfrm rot="5400000" flipH="1" flipV="1">
            <a:off x="742950" y="1619250"/>
            <a:ext cx="304800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705600" y="14478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Services</a:t>
            </a:r>
            <a:endParaRPr lang="en-US" sz="1600" b="1" dirty="0"/>
          </a:p>
        </p:txBody>
      </p:sp>
      <p:sp>
        <p:nvSpPr>
          <p:cNvPr id="40" name="Oval 39"/>
          <p:cNvSpPr/>
          <p:nvPr/>
        </p:nvSpPr>
        <p:spPr>
          <a:xfrm>
            <a:off x="8153400" y="1143000"/>
            <a:ext cx="990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 err="1" smtClean="0"/>
              <a:t>Serv_id</a:t>
            </a:r>
            <a:endParaRPr lang="en-US" sz="1100" u="sng" dirty="0"/>
          </a:p>
        </p:txBody>
      </p:sp>
      <p:sp>
        <p:nvSpPr>
          <p:cNvPr id="41" name="Oval 40"/>
          <p:cNvSpPr/>
          <p:nvPr/>
        </p:nvSpPr>
        <p:spPr>
          <a:xfrm>
            <a:off x="8153400" y="1600200"/>
            <a:ext cx="990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rate</a:t>
            </a:r>
            <a:endParaRPr lang="en-US" sz="1100" dirty="0"/>
          </a:p>
        </p:txBody>
      </p:sp>
      <p:sp>
        <p:nvSpPr>
          <p:cNvPr id="44" name="Oval 43"/>
          <p:cNvSpPr/>
          <p:nvPr/>
        </p:nvSpPr>
        <p:spPr>
          <a:xfrm>
            <a:off x="7543800" y="1905000"/>
            <a:ext cx="1219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type</a:t>
            </a:r>
            <a:endParaRPr lang="en-US" sz="1100" dirty="0"/>
          </a:p>
        </p:txBody>
      </p:sp>
      <p:cxnSp>
        <p:nvCxnSpPr>
          <p:cNvPr id="46" name="Straight Connector 45"/>
          <p:cNvCxnSpPr>
            <a:stCxn id="40" idx="4"/>
            <a:endCxn id="39" idx="1"/>
          </p:cNvCxnSpPr>
          <p:nvPr/>
        </p:nvCxnSpPr>
        <p:spPr>
          <a:xfrm rot="5400000">
            <a:off x="7581900" y="571500"/>
            <a:ext cx="190500" cy="19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9" idx="0"/>
            <a:endCxn id="41" idx="3"/>
          </p:cNvCxnSpPr>
          <p:nvPr/>
        </p:nvCxnSpPr>
        <p:spPr>
          <a:xfrm rot="16200000" flipH="1">
            <a:off x="7562453" y="1124346"/>
            <a:ext cx="412563" cy="1059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9" idx="0"/>
            <a:endCxn id="44" idx="3"/>
          </p:cNvCxnSpPr>
          <p:nvPr/>
        </p:nvCxnSpPr>
        <p:spPr>
          <a:xfrm rot="16200000" flipH="1">
            <a:off x="7121992" y="1564807"/>
            <a:ext cx="717363" cy="483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amond 55"/>
          <p:cNvSpPr/>
          <p:nvPr/>
        </p:nvSpPr>
        <p:spPr>
          <a:xfrm>
            <a:off x="3124200" y="2057400"/>
            <a:ext cx="1219200" cy="685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Facilities</a:t>
            </a:r>
            <a:endParaRPr lang="en-US" b="1" dirty="0"/>
          </a:p>
        </p:txBody>
      </p:sp>
      <p:cxnSp>
        <p:nvCxnSpPr>
          <p:cNvPr id="58" name="Straight Connector 57"/>
          <p:cNvCxnSpPr>
            <a:endCxn id="56" idx="1"/>
          </p:cNvCxnSpPr>
          <p:nvPr/>
        </p:nvCxnSpPr>
        <p:spPr>
          <a:xfrm>
            <a:off x="1752600" y="1752600"/>
            <a:ext cx="1371600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9" idx="1"/>
            <a:endCxn id="56" idx="3"/>
          </p:cNvCxnSpPr>
          <p:nvPr/>
        </p:nvCxnSpPr>
        <p:spPr>
          <a:xfrm rot="10800000" flipV="1">
            <a:off x="4343400" y="1638300"/>
            <a:ext cx="23622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838200" y="55626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Rooms</a:t>
            </a:r>
            <a:endParaRPr lang="en-US" sz="1600" b="1" dirty="0"/>
          </a:p>
        </p:txBody>
      </p:sp>
      <p:sp>
        <p:nvSpPr>
          <p:cNvPr id="82" name="Oval 81"/>
          <p:cNvSpPr/>
          <p:nvPr/>
        </p:nvSpPr>
        <p:spPr>
          <a:xfrm>
            <a:off x="0" y="54864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 err="1" smtClean="0"/>
              <a:t>Room_no</a:t>
            </a:r>
            <a:endParaRPr lang="en-US" sz="1100" u="sng" dirty="0"/>
          </a:p>
        </p:txBody>
      </p:sp>
      <p:sp>
        <p:nvSpPr>
          <p:cNvPr id="83" name="Oval 82"/>
          <p:cNvSpPr/>
          <p:nvPr/>
        </p:nvSpPr>
        <p:spPr>
          <a:xfrm>
            <a:off x="228600" y="5105400"/>
            <a:ext cx="990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type</a:t>
            </a:r>
            <a:endParaRPr lang="en-US" sz="1100" dirty="0"/>
          </a:p>
        </p:txBody>
      </p:sp>
      <p:sp>
        <p:nvSpPr>
          <p:cNvPr id="86" name="Oval 85"/>
          <p:cNvSpPr/>
          <p:nvPr/>
        </p:nvSpPr>
        <p:spPr>
          <a:xfrm>
            <a:off x="1600200" y="5181600"/>
            <a:ext cx="688389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rate</a:t>
            </a:r>
            <a:endParaRPr lang="en-US" sz="1100" dirty="0"/>
          </a:p>
        </p:txBody>
      </p:sp>
      <p:sp>
        <p:nvSpPr>
          <p:cNvPr id="87" name="Oval 86"/>
          <p:cNvSpPr/>
          <p:nvPr/>
        </p:nvSpPr>
        <p:spPr>
          <a:xfrm>
            <a:off x="1828800" y="6172200"/>
            <a:ext cx="1219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status</a:t>
            </a:r>
            <a:endParaRPr lang="en-US" sz="1100" dirty="0"/>
          </a:p>
        </p:txBody>
      </p:sp>
      <p:cxnSp>
        <p:nvCxnSpPr>
          <p:cNvPr id="88" name="Straight Connector 87"/>
          <p:cNvCxnSpPr>
            <a:stCxn id="82" idx="4"/>
            <a:endCxn id="81" idx="1"/>
          </p:cNvCxnSpPr>
          <p:nvPr/>
        </p:nvCxnSpPr>
        <p:spPr>
          <a:xfrm rot="5400000" flipH="1" flipV="1">
            <a:off x="590550" y="5543550"/>
            <a:ext cx="381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1" idx="0"/>
            <a:endCxn id="83" idx="4"/>
          </p:cNvCxnSpPr>
          <p:nvPr/>
        </p:nvCxnSpPr>
        <p:spPr>
          <a:xfrm rot="16200000" flipV="1">
            <a:off x="971550" y="5162550"/>
            <a:ext cx="152400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1" idx="0"/>
            <a:endCxn id="86" idx="3"/>
          </p:cNvCxnSpPr>
          <p:nvPr/>
        </p:nvCxnSpPr>
        <p:spPr>
          <a:xfrm rot="5400000" flipH="1" flipV="1">
            <a:off x="1475888" y="5337476"/>
            <a:ext cx="120837" cy="329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676400" y="5638800"/>
            <a:ext cx="381000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Diamond 115"/>
          <p:cNvSpPr/>
          <p:nvPr/>
        </p:nvSpPr>
        <p:spPr>
          <a:xfrm>
            <a:off x="304800" y="2590800"/>
            <a:ext cx="1905000" cy="762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Reserves</a:t>
            </a:r>
            <a:endParaRPr lang="en-US" b="1" dirty="0"/>
          </a:p>
        </p:txBody>
      </p:sp>
      <p:cxnSp>
        <p:nvCxnSpPr>
          <p:cNvPr id="118" name="Straight Connector 117"/>
          <p:cNvCxnSpPr>
            <a:stCxn id="4" idx="2"/>
            <a:endCxn id="116" idx="0"/>
          </p:cNvCxnSpPr>
          <p:nvPr/>
        </p:nvCxnSpPr>
        <p:spPr>
          <a:xfrm rot="16200000" flipH="1">
            <a:off x="819150" y="2152650"/>
            <a:ext cx="8382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6" idx="2"/>
            <a:endCxn id="81" idx="0"/>
          </p:cNvCxnSpPr>
          <p:nvPr/>
        </p:nvCxnSpPr>
        <p:spPr>
          <a:xfrm rot="16200000" flipH="1">
            <a:off x="209550" y="4400550"/>
            <a:ext cx="22098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6248400" y="28956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Food</a:t>
            </a:r>
            <a:endParaRPr lang="en-US" sz="1600" b="1" dirty="0"/>
          </a:p>
        </p:txBody>
      </p:sp>
      <p:sp>
        <p:nvSpPr>
          <p:cNvPr id="127" name="Oval 126"/>
          <p:cNvSpPr/>
          <p:nvPr/>
        </p:nvSpPr>
        <p:spPr>
          <a:xfrm>
            <a:off x="6781800" y="2286000"/>
            <a:ext cx="990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type</a:t>
            </a:r>
            <a:endParaRPr lang="en-US" sz="1100" dirty="0"/>
          </a:p>
        </p:txBody>
      </p:sp>
      <p:sp>
        <p:nvSpPr>
          <p:cNvPr id="128" name="Oval 127"/>
          <p:cNvSpPr/>
          <p:nvPr/>
        </p:nvSpPr>
        <p:spPr>
          <a:xfrm>
            <a:off x="7924800" y="2362200"/>
            <a:ext cx="1219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rate</a:t>
            </a:r>
            <a:endParaRPr lang="en-US" sz="1100" dirty="0"/>
          </a:p>
        </p:txBody>
      </p:sp>
      <p:sp>
        <p:nvSpPr>
          <p:cNvPr id="129" name="Oval 128"/>
          <p:cNvSpPr/>
          <p:nvPr/>
        </p:nvSpPr>
        <p:spPr>
          <a:xfrm>
            <a:off x="7620000" y="2895600"/>
            <a:ext cx="1219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 err="1" smtClean="0"/>
              <a:t>Food_id</a:t>
            </a:r>
            <a:endParaRPr lang="en-US" sz="1100" u="sng" dirty="0"/>
          </a:p>
        </p:txBody>
      </p:sp>
      <p:cxnSp>
        <p:nvCxnSpPr>
          <p:cNvPr id="131" name="Straight Connector 130"/>
          <p:cNvCxnSpPr>
            <a:stCxn id="125" idx="0"/>
            <a:endCxn id="127" idx="3"/>
          </p:cNvCxnSpPr>
          <p:nvPr/>
        </p:nvCxnSpPr>
        <p:spPr>
          <a:xfrm rot="5400000" flipH="1" flipV="1">
            <a:off x="6679617" y="2648347"/>
            <a:ext cx="349437" cy="145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25" idx="0"/>
            <a:endCxn id="128" idx="3"/>
          </p:cNvCxnSpPr>
          <p:nvPr/>
        </p:nvCxnSpPr>
        <p:spPr>
          <a:xfrm rot="5400000" flipH="1" flipV="1">
            <a:off x="7305956" y="2098208"/>
            <a:ext cx="273237" cy="1321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25" idx="3"/>
            <a:endCxn id="129" idx="2"/>
          </p:cNvCxnSpPr>
          <p:nvPr/>
        </p:nvCxnSpPr>
        <p:spPr>
          <a:xfrm flipV="1">
            <a:off x="7315200" y="3048000"/>
            <a:ext cx="3048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7543800" y="3581400"/>
            <a:ext cx="1219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Food_name</a:t>
            </a:r>
            <a:endParaRPr lang="en-US" sz="1100" dirty="0"/>
          </a:p>
        </p:txBody>
      </p:sp>
      <p:cxnSp>
        <p:nvCxnSpPr>
          <p:cNvPr id="136" name="Straight Connector 135"/>
          <p:cNvCxnSpPr>
            <a:stCxn id="125" idx="2"/>
            <a:endCxn id="134" idx="1"/>
          </p:cNvCxnSpPr>
          <p:nvPr/>
        </p:nvCxnSpPr>
        <p:spPr>
          <a:xfrm rot="16200000" flipH="1">
            <a:off x="7077356" y="2981044"/>
            <a:ext cx="349437" cy="94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Diamond 139"/>
          <p:cNvSpPr/>
          <p:nvPr/>
        </p:nvSpPr>
        <p:spPr>
          <a:xfrm>
            <a:off x="3657600" y="2438400"/>
            <a:ext cx="15240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Orders</a:t>
            </a:r>
            <a:endParaRPr lang="en-US" sz="1600" b="1" dirty="0"/>
          </a:p>
        </p:txBody>
      </p:sp>
      <p:cxnSp>
        <p:nvCxnSpPr>
          <p:cNvPr id="142" name="Straight Connector 141"/>
          <p:cNvCxnSpPr>
            <a:stCxn id="4" idx="2"/>
            <a:endCxn id="140" idx="1"/>
          </p:cNvCxnSpPr>
          <p:nvPr/>
        </p:nvCxnSpPr>
        <p:spPr>
          <a:xfrm rot="16200000" flipH="1">
            <a:off x="1866900" y="1104900"/>
            <a:ext cx="114300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40" idx="3"/>
            <a:endCxn id="125" idx="1"/>
          </p:cNvCxnSpPr>
          <p:nvPr/>
        </p:nvCxnSpPr>
        <p:spPr>
          <a:xfrm>
            <a:off x="5181600" y="2895600"/>
            <a:ext cx="10668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5943600" y="56388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Employee</a:t>
            </a:r>
            <a:endParaRPr lang="en-US" sz="1600" b="1" dirty="0"/>
          </a:p>
        </p:txBody>
      </p:sp>
      <p:sp>
        <p:nvSpPr>
          <p:cNvPr id="175" name="Oval 174"/>
          <p:cNvSpPr/>
          <p:nvPr/>
        </p:nvSpPr>
        <p:spPr>
          <a:xfrm>
            <a:off x="5029200" y="4953000"/>
            <a:ext cx="838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phone</a:t>
            </a:r>
            <a:endParaRPr lang="en-US" sz="1100" dirty="0"/>
          </a:p>
        </p:txBody>
      </p:sp>
      <p:sp>
        <p:nvSpPr>
          <p:cNvPr id="176" name="Oval 175"/>
          <p:cNvSpPr/>
          <p:nvPr/>
        </p:nvSpPr>
        <p:spPr>
          <a:xfrm>
            <a:off x="6477000" y="5029200"/>
            <a:ext cx="990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name</a:t>
            </a:r>
            <a:endParaRPr lang="en-US" sz="1100" dirty="0"/>
          </a:p>
        </p:txBody>
      </p:sp>
      <p:sp>
        <p:nvSpPr>
          <p:cNvPr id="177" name="Oval 176"/>
          <p:cNvSpPr/>
          <p:nvPr/>
        </p:nvSpPr>
        <p:spPr>
          <a:xfrm>
            <a:off x="6096000" y="4495800"/>
            <a:ext cx="1219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First_name</a:t>
            </a:r>
            <a:endParaRPr lang="en-US" sz="1100" dirty="0"/>
          </a:p>
        </p:txBody>
      </p:sp>
      <p:sp>
        <p:nvSpPr>
          <p:cNvPr id="178" name="Oval 177"/>
          <p:cNvSpPr/>
          <p:nvPr/>
        </p:nvSpPr>
        <p:spPr>
          <a:xfrm>
            <a:off x="7543800" y="4419600"/>
            <a:ext cx="1219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Last_name</a:t>
            </a:r>
            <a:endParaRPr lang="en-US" sz="1100" dirty="0" smtClean="0"/>
          </a:p>
        </p:txBody>
      </p:sp>
      <p:sp>
        <p:nvSpPr>
          <p:cNvPr id="179" name="Oval 178"/>
          <p:cNvSpPr/>
          <p:nvPr/>
        </p:nvSpPr>
        <p:spPr>
          <a:xfrm>
            <a:off x="7620000" y="5105400"/>
            <a:ext cx="1219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salary</a:t>
            </a:r>
            <a:endParaRPr lang="en-US" sz="1100" dirty="0"/>
          </a:p>
        </p:txBody>
      </p:sp>
      <p:sp>
        <p:nvSpPr>
          <p:cNvPr id="180" name="Oval 179"/>
          <p:cNvSpPr/>
          <p:nvPr/>
        </p:nvSpPr>
        <p:spPr>
          <a:xfrm>
            <a:off x="7086600" y="6248400"/>
            <a:ext cx="1219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Emp_type</a:t>
            </a:r>
            <a:endParaRPr lang="en-US" sz="1100" dirty="0"/>
          </a:p>
        </p:txBody>
      </p:sp>
      <p:cxnSp>
        <p:nvCxnSpPr>
          <p:cNvPr id="181" name="Straight Connector 180"/>
          <p:cNvCxnSpPr>
            <a:stCxn id="175" idx="4"/>
            <a:endCxn id="174" idx="1"/>
          </p:cNvCxnSpPr>
          <p:nvPr/>
        </p:nvCxnSpPr>
        <p:spPr>
          <a:xfrm rot="16200000" flipH="1">
            <a:off x="5410200" y="5295900"/>
            <a:ext cx="57150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77" idx="4"/>
            <a:endCxn id="176" idx="0"/>
          </p:cNvCxnSpPr>
          <p:nvPr/>
        </p:nvCxnSpPr>
        <p:spPr>
          <a:xfrm rot="16200000" flipH="1">
            <a:off x="6724650" y="4781550"/>
            <a:ext cx="22860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76" idx="0"/>
          </p:cNvCxnSpPr>
          <p:nvPr/>
        </p:nvCxnSpPr>
        <p:spPr>
          <a:xfrm rot="5400000" flipH="1" flipV="1">
            <a:off x="7205126" y="4511978"/>
            <a:ext cx="284396" cy="750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74" idx="0"/>
            <a:endCxn id="176" idx="3"/>
          </p:cNvCxnSpPr>
          <p:nvPr/>
        </p:nvCxnSpPr>
        <p:spPr>
          <a:xfrm rot="5400000" flipH="1" flipV="1">
            <a:off x="6374817" y="5391547"/>
            <a:ext cx="349437" cy="145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74" idx="0"/>
            <a:endCxn id="179" idx="3"/>
          </p:cNvCxnSpPr>
          <p:nvPr/>
        </p:nvCxnSpPr>
        <p:spPr>
          <a:xfrm rot="5400000" flipH="1" flipV="1">
            <a:off x="7001156" y="4841408"/>
            <a:ext cx="273237" cy="1321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74" idx="3"/>
            <a:endCxn id="180" idx="2"/>
          </p:cNvCxnSpPr>
          <p:nvPr/>
        </p:nvCxnSpPr>
        <p:spPr>
          <a:xfrm>
            <a:off x="7010400" y="5829300"/>
            <a:ext cx="76200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/>
          <p:cNvSpPr/>
          <p:nvPr/>
        </p:nvSpPr>
        <p:spPr>
          <a:xfrm>
            <a:off x="5486400" y="6248400"/>
            <a:ext cx="1219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 smtClean="0"/>
              <a:t>SSN</a:t>
            </a:r>
            <a:endParaRPr lang="en-US" sz="1100" u="sng" dirty="0"/>
          </a:p>
        </p:txBody>
      </p:sp>
      <p:cxnSp>
        <p:nvCxnSpPr>
          <p:cNvPr id="188" name="Straight Connector 187"/>
          <p:cNvCxnSpPr>
            <a:stCxn id="187" idx="0"/>
            <a:endCxn id="174" idx="2"/>
          </p:cNvCxnSpPr>
          <p:nvPr/>
        </p:nvCxnSpPr>
        <p:spPr>
          <a:xfrm rot="5400000" flipH="1" flipV="1">
            <a:off x="6172200" y="5943600"/>
            <a:ext cx="228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Diamond 188"/>
          <p:cNvSpPr/>
          <p:nvPr/>
        </p:nvSpPr>
        <p:spPr>
          <a:xfrm>
            <a:off x="3505200" y="5410200"/>
            <a:ext cx="1600200" cy="838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Room</a:t>
            </a:r>
          </a:p>
          <a:p>
            <a:pPr algn="ctr"/>
            <a:r>
              <a:rPr lang="en-US" sz="1600" b="1" dirty="0" smtClean="0"/>
              <a:t>service</a:t>
            </a:r>
            <a:endParaRPr lang="en-US" b="1" dirty="0"/>
          </a:p>
        </p:txBody>
      </p:sp>
      <p:cxnSp>
        <p:nvCxnSpPr>
          <p:cNvPr id="190" name="Straight Connector 189"/>
          <p:cNvCxnSpPr>
            <a:stCxn id="174" idx="1"/>
            <a:endCxn id="189" idx="3"/>
          </p:cNvCxnSpPr>
          <p:nvPr/>
        </p:nvCxnSpPr>
        <p:spPr>
          <a:xfrm rot="10800000">
            <a:off x="5105400" y="58293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>
            <a:off x="1143000" y="3581400"/>
            <a:ext cx="1066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quantity</a:t>
            </a:r>
            <a:endParaRPr lang="en-US" sz="1200" dirty="0"/>
          </a:p>
        </p:txBody>
      </p:sp>
      <p:cxnSp>
        <p:nvCxnSpPr>
          <p:cNvPr id="253" name="Straight Connector 252"/>
          <p:cNvCxnSpPr>
            <a:endCxn id="251" idx="0"/>
          </p:cNvCxnSpPr>
          <p:nvPr/>
        </p:nvCxnSpPr>
        <p:spPr>
          <a:xfrm rot="16200000" flipH="1">
            <a:off x="1295400" y="3200400"/>
            <a:ext cx="381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81" idx="3"/>
            <a:endCxn id="189" idx="1"/>
          </p:cNvCxnSpPr>
          <p:nvPr/>
        </p:nvCxnSpPr>
        <p:spPr>
          <a:xfrm>
            <a:off x="1905000" y="5753100"/>
            <a:ext cx="1600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600200" y="3124200"/>
            <a:ext cx="13716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err="1" smtClean="0"/>
              <a:t>Check_out_date</a:t>
            </a:r>
            <a:endParaRPr lang="en-US" sz="1200" dirty="0" smtClean="0"/>
          </a:p>
          <a:p>
            <a:pPr algn="ctr"/>
            <a:endParaRPr lang="en-US" sz="1200" dirty="0"/>
          </a:p>
        </p:txBody>
      </p:sp>
      <p:sp>
        <p:nvSpPr>
          <p:cNvPr id="72" name="Oval 71"/>
          <p:cNvSpPr/>
          <p:nvPr/>
        </p:nvSpPr>
        <p:spPr>
          <a:xfrm>
            <a:off x="76200" y="3429000"/>
            <a:ext cx="1143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Check_in_date</a:t>
            </a:r>
            <a:endParaRPr lang="en-US" sz="1200" dirty="0"/>
          </a:p>
        </p:txBody>
      </p:sp>
      <p:cxnSp>
        <p:nvCxnSpPr>
          <p:cNvPr id="74" name="Straight Connector 73"/>
          <p:cNvCxnSpPr/>
          <p:nvPr/>
        </p:nvCxnSpPr>
        <p:spPr>
          <a:xfrm rot="16200000" flipH="1">
            <a:off x="476250" y="3333750"/>
            <a:ext cx="4572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71" idx="2"/>
          </p:cNvCxnSpPr>
          <p:nvPr/>
        </p:nvCxnSpPr>
        <p:spPr>
          <a:xfrm>
            <a:off x="1143000" y="3124200"/>
            <a:ext cx="4572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4038600" y="36957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Hotel details</a:t>
            </a:r>
            <a:endParaRPr lang="en-US" sz="1600" b="1" dirty="0"/>
          </a:p>
        </p:txBody>
      </p:sp>
      <p:sp>
        <p:nvSpPr>
          <p:cNvPr id="89" name="Diamond 88"/>
          <p:cNvSpPr/>
          <p:nvPr/>
        </p:nvSpPr>
        <p:spPr>
          <a:xfrm>
            <a:off x="1676400" y="3810000"/>
            <a:ext cx="1371600" cy="59209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C</a:t>
            </a:r>
            <a:r>
              <a:rPr lang="en-US" sz="1050" b="1" dirty="0" smtClean="0"/>
              <a:t>ontains</a:t>
            </a:r>
            <a:endParaRPr lang="en-US" sz="1050" b="1" dirty="0"/>
          </a:p>
        </p:txBody>
      </p:sp>
      <p:sp>
        <p:nvSpPr>
          <p:cNvPr id="90" name="Diamond 89"/>
          <p:cNvSpPr/>
          <p:nvPr/>
        </p:nvSpPr>
        <p:spPr>
          <a:xfrm>
            <a:off x="5389554" y="3433132"/>
            <a:ext cx="1226529" cy="47470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S</a:t>
            </a:r>
            <a:r>
              <a:rPr lang="en-US" sz="1050" b="1" dirty="0" smtClean="0"/>
              <a:t>erves</a:t>
            </a:r>
            <a:endParaRPr lang="en-US" sz="1050" b="1" dirty="0"/>
          </a:p>
        </p:txBody>
      </p:sp>
      <p:cxnSp>
        <p:nvCxnSpPr>
          <p:cNvPr id="27" name="Straight Arrow Connector 26"/>
          <p:cNvCxnSpPr>
            <a:stCxn id="89" idx="1"/>
            <a:endCxn id="81" idx="0"/>
          </p:cNvCxnSpPr>
          <p:nvPr/>
        </p:nvCxnSpPr>
        <p:spPr>
          <a:xfrm rot="10800000" flipV="1">
            <a:off x="1371600" y="4106046"/>
            <a:ext cx="304800" cy="1456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89" idx="0"/>
            <a:endCxn id="84" idx="1"/>
          </p:cNvCxnSpPr>
          <p:nvPr/>
        </p:nvCxnSpPr>
        <p:spPr>
          <a:xfrm rot="16200000" flipH="1">
            <a:off x="3162300" y="3009900"/>
            <a:ext cx="762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84" idx="3"/>
            <a:endCxn id="90" idx="1"/>
          </p:cNvCxnSpPr>
          <p:nvPr/>
        </p:nvCxnSpPr>
        <p:spPr>
          <a:xfrm flipV="1">
            <a:off x="5105400" y="3670486"/>
            <a:ext cx="284154" cy="215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>
            <a:stCxn id="90" idx="0"/>
            <a:endCxn id="125" idx="1"/>
          </p:cNvCxnSpPr>
          <p:nvPr/>
        </p:nvCxnSpPr>
        <p:spPr>
          <a:xfrm flipV="1">
            <a:off x="6002819" y="3086100"/>
            <a:ext cx="245581" cy="347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5209041" y="4217385"/>
            <a:ext cx="838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description</a:t>
            </a:r>
            <a:endParaRPr lang="en-US" sz="1100" dirty="0"/>
          </a:p>
        </p:txBody>
      </p:sp>
      <p:sp>
        <p:nvSpPr>
          <p:cNvPr id="107" name="Oval 106"/>
          <p:cNvSpPr/>
          <p:nvPr/>
        </p:nvSpPr>
        <p:spPr>
          <a:xfrm>
            <a:off x="4267199" y="4267200"/>
            <a:ext cx="838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location</a:t>
            </a:r>
            <a:endParaRPr lang="en-US" sz="1100" dirty="0"/>
          </a:p>
        </p:txBody>
      </p:sp>
      <p:cxnSp>
        <p:nvCxnSpPr>
          <p:cNvPr id="239" name="Straight Connector 238"/>
          <p:cNvCxnSpPr>
            <a:stCxn id="84" idx="2"/>
            <a:endCxn id="107" idx="0"/>
          </p:cNvCxnSpPr>
          <p:nvPr/>
        </p:nvCxnSpPr>
        <p:spPr>
          <a:xfrm>
            <a:off x="4572000" y="4076700"/>
            <a:ext cx="114299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endCxn id="106" idx="0"/>
          </p:cNvCxnSpPr>
          <p:nvPr/>
        </p:nvCxnSpPr>
        <p:spPr>
          <a:xfrm>
            <a:off x="5105400" y="4076700"/>
            <a:ext cx="522741" cy="140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3086100" y="3336033"/>
            <a:ext cx="838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phone</a:t>
            </a:r>
            <a:endParaRPr lang="en-US" sz="1100" dirty="0"/>
          </a:p>
        </p:txBody>
      </p:sp>
      <p:cxnSp>
        <p:nvCxnSpPr>
          <p:cNvPr id="248" name="Straight Connector 247"/>
          <p:cNvCxnSpPr>
            <a:stCxn id="119" idx="6"/>
            <a:endCxn id="84" idx="0"/>
          </p:cNvCxnSpPr>
          <p:nvPr/>
        </p:nvCxnSpPr>
        <p:spPr>
          <a:xfrm>
            <a:off x="3924300" y="3488433"/>
            <a:ext cx="647700" cy="207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2667000" y="43434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Package</a:t>
            </a:r>
            <a:endParaRPr lang="en-US" sz="1600" b="1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2438400" y="4191000"/>
            <a:ext cx="4572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2209800" y="4800600"/>
            <a:ext cx="688389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 smtClean="0"/>
              <a:t>Package_type</a:t>
            </a:r>
            <a:endParaRPr lang="en-US" sz="700" dirty="0"/>
          </a:p>
        </p:txBody>
      </p:sp>
      <p:sp>
        <p:nvSpPr>
          <p:cNvPr id="113" name="Oval 112"/>
          <p:cNvSpPr/>
          <p:nvPr/>
        </p:nvSpPr>
        <p:spPr>
          <a:xfrm>
            <a:off x="3657600" y="4800600"/>
            <a:ext cx="688389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price</a:t>
            </a:r>
            <a:endParaRPr lang="en-US" sz="1100" dirty="0"/>
          </a:p>
        </p:txBody>
      </p:sp>
      <p:sp>
        <p:nvSpPr>
          <p:cNvPr id="114" name="Oval 113"/>
          <p:cNvSpPr/>
          <p:nvPr/>
        </p:nvSpPr>
        <p:spPr>
          <a:xfrm>
            <a:off x="2743200" y="5105400"/>
            <a:ext cx="990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Rooms_type</a:t>
            </a:r>
            <a:endParaRPr lang="en-US" sz="1100" dirty="0"/>
          </a:p>
        </p:txBody>
      </p:sp>
      <p:cxnSp>
        <p:nvCxnSpPr>
          <p:cNvPr id="117" name="Straight Connector 116"/>
          <p:cNvCxnSpPr>
            <a:endCxn id="112" idx="7"/>
          </p:cNvCxnSpPr>
          <p:nvPr/>
        </p:nvCxnSpPr>
        <p:spPr>
          <a:xfrm rot="10800000" flipV="1">
            <a:off x="2797378" y="4724399"/>
            <a:ext cx="250623" cy="12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4" idx="2"/>
            <a:endCxn id="114" idx="0"/>
          </p:cNvCxnSpPr>
          <p:nvPr/>
        </p:nvCxnSpPr>
        <p:spPr>
          <a:xfrm rot="16200000" flipH="1">
            <a:off x="3028950" y="4895850"/>
            <a:ext cx="3810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endCxn id="113" idx="1"/>
          </p:cNvCxnSpPr>
          <p:nvPr/>
        </p:nvCxnSpPr>
        <p:spPr>
          <a:xfrm>
            <a:off x="3505200" y="4724400"/>
            <a:ext cx="253212" cy="12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0" y="6019800"/>
            <a:ext cx="990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Size_sqft</a:t>
            </a:r>
            <a:endParaRPr lang="en-US" sz="1100" dirty="0"/>
          </a:p>
        </p:txBody>
      </p:sp>
      <p:cxnSp>
        <p:nvCxnSpPr>
          <p:cNvPr id="105" name="Straight Connector 104"/>
          <p:cNvCxnSpPr/>
          <p:nvPr/>
        </p:nvCxnSpPr>
        <p:spPr>
          <a:xfrm rot="10800000" flipV="1">
            <a:off x="685800" y="59436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/>
          <p:cNvSpPr/>
          <p:nvPr/>
        </p:nvSpPr>
        <p:spPr>
          <a:xfrm>
            <a:off x="2438400" y="609600"/>
            <a:ext cx="1600200" cy="685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Review</a:t>
            </a:r>
            <a:endParaRPr lang="en-US" b="1" dirty="0"/>
          </a:p>
        </p:txBody>
      </p:sp>
      <p:cxnSp>
        <p:nvCxnSpPr>
          <p:cNvPr id="102" name="Straight Connector 101"/>
          <p:cNvCxnSpPr>
            <a:endCxn id="100" idx="1"/>
          </p:cNvCxnSpPr>
          <p:nvPr/>
        </p:nvCxnSpPr>
        <p:spPr>
          <a:xfrm flipV="1">
            <a:off x="1371600" y="952500"/>
            <a:ext cx="1066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3048000" y="0"/>
            <a:ext cx="990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 err="1" smtClean="0"/>
              <a:t>Cust_id</a:t>
            </a:r>
            <a:endParaRPr lang="en-US" sz="1100" u="sng" dirty="0"/>
          </a:p>
        </p:txBody>
      </p:sp>
      <p:sp>
        <p:nvSpPr>
          <p:cNvPr id="111" name="Oval 110"/>
          <p:cNvSpPr/>
          <p:nvPr/>
        </p:nvSpPr>
        <p:spPr>
          <a:xfrm>
            <a:off x="4114800" y="0"/>
            <a:ext cx="1143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Comment/feedback</a:t>
            </a:r>
            <a:endParaRPr lang="en-US" sz="1100" dirty="0"/>
          </a:p>
        </p:txBody>
      </p:sp>
      <p:sp>
        <p:nvSpPr>
          <p:cNvPr id="115" name="Oval 114"/>
          <p:cNvSpPr/>
          <p:nvPr/>
        </p:nvSpPr>
        <p:spPr>
          <a:xfrm>
            <a:off x="5334000" y="0"/>
            <a:ext cx="990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rating</a:t>
            </a:r>
            <a:endParaRPr lang="en-US" sz="1100" dirty="0"/>
          </a:p>
        </p:txBody>
      </p:sp>
      <p:sp>
        <p:nvSpPr>
          <p:cNvPr id="146" name="Rectangle 145"/>
          <p:cNvSpPr/>
          <p:nvPr/>
        </p:nvSpPr>
        <p:spPr>
          <a:xfrm>
            <a:off x="3810000" y="457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Hotel_review</a:t>
            </a:r>
            <a:endParaRPr lang="en-US" sz="1600" b="1" dirty="0"/>
          </a:p>
        </p:txBody>
      </p:sp>
      <p:cxnSp>
        <p:nvCxnSpPr>
          <p:cNvPr id="148" name="Straight Connector 147"/>
          <p:cNvCxnSpPr>
            <a:stCxn id="100" idx="3"/>
          </p:cNvCxnSpPr>
          <p:nvPr/>
        </p:nvCxnSpPr>
        <p:spPr>
          <a:xfrm flipV="1">
            <a:off x="4038600" y="762000"/>
            <a:ext cx="3810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16200000" flipV="1">
            <a:off x="3619500" y="2667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5400000" flipH="1" flipV="1">
            <a:off x="5079417" y="178383"/>
            <a:ext cx="349437" cy="297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5400000" flipH="1" flipV="1">
            <a:off x="4038600" y="381000"/>
            <a:ext cx="533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Diamond 138"/>
          <p:cNvSpPr/>
          <p:nvPr/>
        </p:nvSpPr>
        <p:spPr>
          <a:xfrm>
            <a:off x="3581400" y="990600"/>
            <a:ext cx="1219200" cy="685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Pyment</a:t>
            </a:r>
            <a:endParaRPr lang="en-US" b="1" dirty="0"/>
          </a:p>
        </p:txBody>
      </p:sp>
      <p:cxnSp>
        <p:nvCxnSpPr>
          <p:cNvPr id="143" name="Straight Connector 142"/>
          <p:cNvCxnSpPr>
            <a:endCxn id="139" idx="1"/>
          </p:cNvCxnSpPr>
          <p:nvPr/>
        </p:nvCxnSpPr>
        <p:spPr>
          <a:xfrm flipV="1">
            <a:off x="1371600" y="1333500"/>
            <a:ext cx="22098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5105400" y="9906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Bill</a:t>
            </a:r>
            <a:endParaRPr lang="en-US" sz="1600" b="1" dirty="0"/>
          </a:p>
        </p:txBody>
      </p:sp>
      <p:cxnSp>
        <p:nvCxnSpPr>
          <p:cNvPr id="150" name="Straight Connector 149"/>
          <p:cNvCxnSpPr>
            <a:stCxn id="139" idx="3"/>
            <a:endCxn id="147" idx="1"/>
          </p:cNvCxnSpPr>
          <p:nvPr/>
        </p:nvCxnSpPr>
        <p:spPr>
          <a:xfrm flipV="1">
            <a:off x="4800600" y="11811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5257800" y="381000"/>
            <a:ext cx="990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 err="1" smtClean="0"/>
              <a:t>Cust_id</a:t>
            </a:r>
            <a:endParaRPr lang="en-US" sz="1100" u="sng" dirty="0"/>
          </a:p>
        </p:txBody>
      </p:sp>
      <p:sp>
        <p:nvSpPr>
          <p:cNvPr id="156" name="Oval 155"/>
          <p:cNvSpPr/>
          <p:nvPr/>
        </p:nvSpPr>
        <p:spPr>
          <a:xfrm>
            <a:off x="6324600" y="1066800"/>
            <a:ext cx="990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Date</a:t>
            </a:r>
            <a:endParaRPr lang="en-US" sz="1100" dirty="0"/>
          </a:p>
        </p:txBody>
      </p:sp>
      <p:sp>
        <p:nvSpPr>
          <p:cNvPr id="158" name="Oval 157"/>
          <p:cNvSpPr/>
          <p:nvPr/>
        </p:nvSpPr>
        <p:spPr>
          <a:xfrm>
            <a:off x="4800600" y="1447800"/>
            <a:ext cx="990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Amount</a:t>
            </a:r>
            <a:endParaRPr lang="en-US" sz="1100" dirty="0"/>
          </a:p>
        </p:txBody>
      </p:sp>
      <p:sp>
        <p:nvSpPr>
          <p:cNvPr id="159" name="Oval 158"/>
          <p:cNvSpPr/>
          <p:nvPr/>
        </p:nvSpPr>
        <p:spPr>
          <a:xfrm>
            <a:off x="6096000" y="609600"/>
            <a:ext cx="990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Bill_no</a:t>
            </a:r>
            <a:endParaRPr lang="en-US" sz="1100" dirty="0"/>
          </a:p>
        </p:txBody>
      </p:sp>
      <p:cxnSp>
        <p:nvCxnSpPr>
          <p:cNvPr id="160" name="Straight Connector 159"/>
          <p:cNvCxnSpPr/>
          <p:nvPr/>
        </p:nvCxnSpPr>
        <p:spPr>
          <a:xfrm flipV="1">
            <a:off x="6019800" y="8382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6096000" y="11430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endCxn id="155" idx="4"/>
          </p:cNvCxnSpPr>
          <p:nvPr/>
        </p:nvCxnSpPr>
        <p:spPr>
          <a:xfrm flipV="1">
            <a:off x="5410200" y="685800"/>
            <a:ext cx="3429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5181600" y="1371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3733800" y="1752600"/>
            <a:ext cx="990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Payment_way</a:t>
            </a:r>
            <a:endParaRPr lang="en-US" sz="1100" dirty="0"/>
          </a:p>
        </p:txBody>
      </p:sp>
      <p:cxnSp>
        <p:nvCxnSpPr>
          <p:cNvPr id="173" name="Straight Connector 172"/>
          <p:cNvCxnSpPr/>
          <p:nvPr/>
        </p:nvCxnSpPr>
        <p:spPr>
          <a:xfrm rot="16200000" flipH="1">
            <a:off x="4038600" y="1600200"/>
            <a:ext cx="2667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63</Words>
  <Application>Microsoft Office PowerPoint</Application>
  <PresentationFormat>On-screen Show (4:3)</PresentationFormat>
  <Paragraphs>62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Foysal</dc:creator>
  <cp:lastModifiedBy>Monzu</cp:lastModifiedBy>
  <cp:revision>99</cp:revision>
  <dcterms:created xsi:type="dcterms:W3CDTF">2014-11-20T09:48:56Z</dcterms:created>
  <dcterms:modified xsi:type="dcterms:W3CDTF">2014-11-20T14:08:04Z</dcterms:modified>
</cp:coreProperties>
</file>