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21268-5EAA-811B-27B4-F2FDF4278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D3788-19A9-7CAA-9E4F-C3B4A4B46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69BC0-F9E4-2EBD-35BB-4303E2E3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6070-059E-4A54-BC09-B919586F013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FD7BC-C441-8829-6FF1-0D66EA1D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3C52D-8EE4-A8C2-EB4F-80643093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7FAD-E8F7-4AD4-889B-E33F0E919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BF29-132D-189C-7207-7BC8FFB0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C5BD2-77C1-E065-11F3-299C8C95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5145E-BC41-A03F-F1DA-0B1524E1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6070-059E-4A54-BC09-B919586F013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D4D92-6AAE-65A7-6282-D517F498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334FD-26C0-D1B3-32BF-DBA711D1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7FAD-E8F7-4AD4-889B-E33F0E919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36A109-4225-142D-D508-CFD0CF3AD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3C0E69-2255-35B6-774F-9BBB86182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679EA-AA6A-846B-B062-F10FAFD2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6070-059E-4A54-BC09-B919586F013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A0C7D-F8E5-A030-0920-DB425771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6B95E-BAD8-72F5-A129-2447D6E4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7FAD-E8F7-4AD4-889B-E33F0E919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0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C50FF-53F3-D8C0-6BFF-84A32E83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9F6E0-1ED6-221C-FC46-0BC9A7E14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B30C1-2322-39A4-1B5C-673F0177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6070-059E-4A54-BC09-B919586F013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E94B7-2E3A-50D6-8CAA-028A8F2A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FC129-3320-3511-A91D-FFC70B14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7FAD-E8F7-4AD4-889B-E33F0E919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1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4956F-2E92-7BA3-8414-299267D9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6A925-147C-F36F-8DE9-4FAF50A2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075B5-2DDD-B328-996F-8BADC3F4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6070-059E-4A54-BC09-B919586F013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6A7FB-BE22-D65E-1495-B41F4512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F4C15-A3FA-15CA-5C07-B817F222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7FAD-E8F7-4AD4-889B-E33F0E919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FD62B-472A-6BAC-2E7B-4D3AA44A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C3694-D506-E674-5692-1CCEE89FB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4B04C6-A293-7672-D8B4-6461BBF0F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7CE91-5CBE-0F5C-65E2-5602246C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6070-059E-4A54-BC09-B919586F013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44117-2410-7C4C-EFDC-D6139558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BB6E8E-FB50-DBD4-7D2F-98A445D0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7FAD-E8F7-4AD4-889B-E33F0E919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1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C2362-8BDF-9B92-18E8-D02C7F62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7F153-8437-1B22-1A46-87FEC91B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D61B4E-A9C7-47E0-C326-C28D9ECE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153DD-E9BC-D387-827F-7DC896A42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44CF23-453C-DB99-4D14-BED9133E7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C5C694-E5A1-1423-C1E0-C12F0228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6070-059E-4A54-BC09-B919586F013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6F6D64-52AB-B920-00C9-2299517F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BD8A40-22AB-C43A-7B94-6E6BF9F6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7FAD-E8F7-4AD4-889B-E33F0E919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5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23CB3-890D-3BDF-984D-D1188DD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6BF9D4-A16C-4D78-0DDF-FA8B84AB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6070-059E-4A54-BC09-B919586F013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7E23D1-6F20-A967-59DD-B46B38ED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2CDD66-88EE-2AB4-6C7C-6E5F82C2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7FAD-E8F7-4AD4-889B-E33F0E919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1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604E63-DD02-F00E-5EA4-F1B9E9F3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6070-059E-4A54-BC09-B919586F013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E133F8-25E5-5E16-6AFA-ED309150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9B2201-880E-11E0-A41B-1B2DAB7D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7FAD-E8F7-4AD4-889B-E33F0E919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1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DB7AD-3B3B-9959-F58E-4AD4EBA4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C78F0-19E8-50C9-2998-B2C86191E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00188-A173-B459-AF0A-CAEA2B29C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910DED-3324-B834-B383-48CC7D69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6070-059E-4A54-BC09-B919586F013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61388-190D-CF64-AD6C-800BB02D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EE863-D95F-C914-F905-C62EE4FF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7FAD-E8F7-4AD4-889B-E33F0E919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935F3-F35D-1E28-BABB-6E5E246B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278747-4F59-513C-8A3C-C30885A6E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EA3D8B-16C2-BBB4-10F0-51C6EA9CB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9D9C2E-F15E-AFE6-2142-E9522311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6070-059E-4A54-BC09-B919586F013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87A85-EBE3-3834-7A3A-078695CA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35A201-1B91-4998-2C05-1DAAE48A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7FAD-E8F7-4AD4-889B-E33F0E919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4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2D1CD7-6656-D17E-A167-6625D594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EFB1C-B8F0-5F46-64DF-2E0683D24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0AAD5-F076-2CBB-F68A-02DA86E10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A6070-059E-4A54-BC09-B919586F0131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52E0A-26D1-C333-ACD2-88C7F2362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B7415-8C46-E325-CE26-335A4F7F2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E7FAD-E8F7-4AD4-889B-E33F0E919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9CBE7-F5FB-53C5-E6D1-9A4119067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181" y="272617"/>
            <a:ext cx="11591637" cy="2387600"/>
          </a:xfrm>
        </p:spPr>
        <p:txBody>
          <a:bodyPr/>
          <a:lstStyle/>
          <a:p>
            <a:r>
              <a:rPr lang="en-US" altLang="ko-KR" dirty="0"/>
              <a:t>NICE </a:t>
            </a:r>
            <a:r>
              <a:rPr lang="ko-KR" altLang="en-US" dirty="0"/>
              <a:t>카드리더기</a:t>
            </a:r>
            <a:r>
              <a:rPr lang="en-US" altLang="ko-KR" dirty="0"/>
              <a:t>(</a:t>
            </a:r>
            <a:r>
              <a:rPr lang="ko-KR" altLang="en-US" dirty="0"/>
              <a:t>서명패드 겸용</a:t>
            </a:r>
            <a:r>
              <a:rPr lang="en-US" altLang="ko-KR" dirty="0"/>
              <a:t>) </a:t>
            </a:r>
            <a:r>
              <a:rPr lang="ko-KR" altLang="en-US" dirty="0"/>
              <a:t>설치 방법</a:t>
            </a:r>
          </a:p>
        </p:txBody>
      </p:sp>
    </p:spTree>
    <p:extLst>
      <p:ext uri="{BB962C8B-B14F-4D97-AF65-F5344CB8AC3E}">
        <p14:creationId xmlns:p14="http://schemas.microsoft.com/office/powerpoint/2010/main" val="84557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1538E0-34D8-A89A-57F2-C8CF4CC6A910}"/>
              </a:ext>
            </a:extLst>
          </p:cNvPr>
          <p:cNvSpPr txBox="1"/>
          <p:nvPr/>
        </p:nvSpPr>
        <p:spPr>
          <a:xfrm>
            <a:off x="157018" y="212436"/>
            <a:ext cx="1166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제어판 </a:t>
            </a:r>
            <a:r>
              <a:rPr lang="en-US" altLang="ko-KR" dirty="0"/>
              <a:t>- </a:t>
            </a:r>
            <a:r>
              <a:rPr lang="ko-KR" altLang="en-US" dirty="0"/>
              <a:t>장치관리자에서 </a:t>
            </a:r>
            <a:r>
              <a:rPr lang="en-US" altLang="ko-KR" dirty="0"/>
              <a:t>NICE </a:t>
            </a:r>
            <a:r>
              <a:rPr lang="ko-KR" altLang="en-US" dirty="0"/>
              <a:t>리더기가 연결된 포트를 찾고 </a:t>
            </a:r>
            <a:r>
              <a:rPr lang="en-US" altLang="ko-KR" dirty="0"/>
              <a:t>-&gt;</a:t>
            </a:r>
            <a:r>
              <a:rPr lang="ko-KR" altLang="en-US" dirty="0"/>
              <a:t>포트 설정에서</a:t>
            </a:r>
            <a:r>
              <a:rPr lang="en-US" altLang="ko-KR" dirty="0"/>
              <a:t> </a:t>
            </a:r>
            <a:r>
              <a:rPr lang="ko-KR" altLang="en-US" dirty="0"/>
              <a:t>통신속도를 </a:t>
            </a:r>
            <a:r>
              <a:rPr lang="en-US" altLang="ko-KR" dirty="0"/>
              <a:t>115200</a:t>
            </a:r>
            <a:r>
              <a:rPr lang="ko-KR" altLang="en-US" dirty="0"/>
              <a:t>으로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C027D2-3CE4-94F1-58FC-0AA555A2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7" y="988942"/>
            <a:ext cx="6119208" cy="48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4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7328BC-ECB6-31F5-F3AF-305128D23FCA}"/>
              </a:ext>
            </a:extLst>
          </p:cNvPr>
          <p:cNvSpPr txBox="1"/>
          <p:nvPr/>
        </p:nvSpPr>
        <p:spPr>
          <a:xfrm>
            <a:off x="249382" y="230909"/>
            <a:ext cx="11545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NICEVCAT </a:t>
            </a:r>
            <a:r>
              <a:rPr lang="ko-KR" altLang="en-US" dirty="0"/>
              <a:t>설치</a:t>
            </a:r>
            <a:r>
              <a:rPr lang="en-US" altLang="ko-KR" dirty="0"/>
              <a:t>: \\100.5.1.186\</a:t>
            </a:r>
            <a:r>
              <a:rPr lang="ko-KR" altLang="en-US" dirty="0"/>
              <a:t>원무보험</a:t>
            </a:r>
            <a:r>
              <a:rPr lang="en-US" altLang="ko-KR" dirty="0"/>
              <a:t>_</a:t>
            </a:r>
            <a:r>
              <a:rPr lang="ko-KR" altLang="en-US" dirty="0" err="1"/>
              <a:t>공유폴더</a:t>
            </a:r>
            <a:r>
              <a:rPr lang="en-US" altLang="ko-KR" dirty="0"/>
              <a:t>\88. </a:t>
            </a:r>
            <a:r>
              <a:rPr lang="ko-KR" altLang="en-US" dirty="0" err="1"/>
              <a:t>운영팀제공</a:t>
            </a:r>
            <a:r>
              <a:rPr lang="en-US" altLang="ko-KR" dirty="0"/>
              <a:t>\</a:t>
            </a:r>
            <a:r>
              <a:rPr lang="ko-KR" altLang="en-US" dirty="0"/>
              <a:t>통합테스트 카드리더기 세팅 폴더 안에 있는 </a:t>
            </a:r>
            <a:r>
              <a:rPr lang="en-US" altLang="ko-KR" dirty="0"/>
              <a:t>'NVCATSetup_5002_240411.exe' </a:t>
            </a:r>
            <a:r>
              <a:rPr lang="ko-KR" altLang="en-US" dirty="0"/>
              <a:t>설치 파일을 로컬 복사한 뒤 관리자 권한으로 설치합니다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NICEVCAT </a:t>
            </a:r>
            <a:r>
              <a:rPr lang="ko-KR" altLang="en-US" dirty="0"/>
              <a:t>환경 설정</a:t>
            </a:r>
            <a:r>
              <a:rPr lang="en-US" altLang="ko-KR" dirty="0"/>
              <a:t>: </a:t>
            </a:r>
            <a:r>
              <a:rPr lang="ko-KR" altLang="en-US" dirty="0"/>
              <a:t>보라매병원은 이중화 결제가 적용된 특수 가맹점이어서 </a:t>
            </a:r>
            <a:r>
              <a:rPr lang="en-US" altLang="ko-KR" dirty="0"/>
              <a:t>NICEVCAT </a:t>
            </a:r>
            <a:r>
              <a:rPr lang="ko-KR" altLang="en-US" dirty="0"/>
              <a:t>프로그램 설정을 특수하게 진행해야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기본적인 세팅 방법은 </a:t>
            </a:r>
            <a:r>
              <a:rPr lang="en-US" altLang="ko-KR" dirty="0"/>
              <a:t>\\100.5.1.186\</a:t>
            </a:r>
            <a:r>
              <a:rPr lang="ko-KR" altLang="en-US" dirty="0"/>
              <a:t>원무보험</a:t>
            </a:r>
            <a:r>
              <a:rPr lang="en-US" altLang="ko-KR" dirty="0"/>
              <a:t>_</a:t>
            </a:r>
            <a:r>
              <a:rPr lang="ko-KR" altLang="en-US" dirty="0" err="1"/>
              <a:t>공유폴더</a:t>
            </a:r>
            <a:r>
              <a:rPr lang="en-US" altLang="ko-KR" dirty="0"/>
              <a:t>\88. </a:t>
            </a:r>
            <a:r>
              <a:rPr lang="ko-KR" altLang="en-US" dirty="0" err="1"/>
              <a:t>운영팀제공</a:t>
            </a:r>
            <a:r>
              <a:rPr lang="en-US" altLang="ko-KR" dirty="0"/>
              <a:t>\</a:t>
            </a:r>
            <a:r>
              <a:rPr lang="ko-KR" altLang="en-US" dirty="0"/>
              <a:t>통합테스트 카드리더기 세팅 폴더 안의 </a:t>
            </a:r>
            <a:r>
              <a:rPr lang="en-US" altLang="ko-KR" dirty="0"/>
              <a:t>"NICEVCAT </a:t>
            </a:r>
            <a:r>
              <a:rPr lang="ko-KR" altLang="en-US" dirty="0"/>
              <a:t>설치 통합 매뉴얼</a:t>
            </a:r>
            <a:r>
              <a:rPr lang="en-US" altLang="ko-KR" dirty="0"/>
              <a:t>.pdf" </a:t>
            </a:r>
            <a:r>
              <a:rPr lang="ko-KR" altLang="en-US" dirty="0"/>
              <a:t>파일을 참고하시면 됩니다</a:t>
            </a:r>
            <a:r>
              <a:rPr lang="en-US" altLang="ko-KR" dirty="0"/>
              <a:t>...</a:t>
            </a:r>
            <a:r>
              <a:rPr lang="ko-KR" altLang="en-US" dirty="0"/>
              <a:t>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b="1" dirty="0"/>
              <a:t>카드</a:t>
            </a:r>
            <a:r>
              <a:rPr lang="en-US" altLang="ko-KR" b="1" dirty="0"/>
              <a:t>/</a:t>
            </a:r>
            <a:r>
              <a:rPr lang="ko-KR" altLang="en-US" b="1" dirty="0"/>
              <a:t>현금영수증 결제가 필요할 경우</a:t>
            </a:r>
            <a:r>
              <a:rPr lang="ko-KR" altLang="en-US" dirty="0"/>
              <a:t> 아래 방법을 따라 하시면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732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7328BC-ECB6-31F5-F3AF-305128D23FCA}"/>
              </a:ext>
            </a:extLst>
          </p:cNvPr>
          <p:cNvSpPr txBox="1"/>
          <p:nvPr/>
        </p:nvSpPr>
        <p:spPr>
          <a:xfrm>
            <a:off x="249382" y="230909"/>
            <a:ext cx="115454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이중화 결제 관련 </a:t>
            </a:r>
            <a:r>
              <a:rPr lang="ko-KR" altLang="en-US" dirty="0" err="1"/>
              <a:t>멀티밴</a:t>
            </a:r>
            <a:r>
              <a:rPr lang="ko-KR" altLang="en-US" dirty="0"/>
              <a:t> 설정</a:t>
            </a:r>
            <a:r>
              <a:rPr lang="en-US" altLang="ko-KR" dirty="0"/>
              <a:t>: \\100.5.1.186\</a:t>
            </a:r>
            <a:r>
              <a:rPr lang="ko-KR" altLang="en-US" dirty="0"/>
              <a:t>원무보험</a:t>
            </a:r>
            <a:r>
              <a:rPr lang="en-US" altLang="ko-KR" dirty="0"/>
              <a:t>_</a:t>
            </a:r>
            <a:r>
              <a:rPr lang="ko-KR" altLang="en-US" dirty="0" err="1"/>
              <a:t>공유폴더</a:t>
            </a:r>
            <a:r>
              <a:rPr lang="en-US" altLang="ko-KR" dirty="0"/>
              <a:t>\88. </a:t>
            </a:r>
            <a:r>
              <a:rPr lang="ko-KR" altLang="en-US" dirty="0" err="1"/>
              <a:t>운영팀제공</a:t>
            </a:r>
            <a:r>
              <a:rPr lang="en-US" altLang="ko-KR" dirty="0"/>
              <a:t>\</a:t>
            </a:r>
            <a:r>
              <a:rPr lang="ko-KR" altLang="en-US" dirty="0"/>
              <a:t>통합테스트 카드리더기 세팅</a:t>
            </a:r>
            <a:r>
              <a:rPr lang="en-US" altLang="ko-KR" dirty="0"/>
              <a:t>\</a:t>
            </a:r>
            <a:r>
              <a:rPr lang="ko-KR" altLang="en-US" dirty="0" err="1"/>
              <a:t>개발기</a:t>
            </a:r>
            <a:r>
              <a:rPr lang="ko-KR" altLang="en-US" dirty="0"/>
              <a:t> </a:t>
            </a:r>
            <a:r>
              <a:rPr lang="en-US" altLang="ko-KR" dirty="0" err="1"/>
              <a:t>vcat</a:t>
            </a:r>
            <a:r>
              <a:rPr lang="en-US" altLang="ko-KR" dirty="0"/>
              <a:t> </a:t>
            </a:r>
            <a:r>
              <a:rPr lang="ko-KR" altLang="en-US" dirty="0"/>
              <a:t>멀티</a:t>
            </a:r>
            <a:r>
              <a:rPr lang="en-US" altLang="ko-KR" dirty="0"/>
              <a:t>van</a:t>
            </a:r>
            <a:r>
              <a:rPr lang="ko-KR" altLang="en-US" dirty="0"/>
              <a:t>설정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파일 참고해서 세팅합니다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결제 비율을 </a:t>
            </a:r>
            <a:r>
              <a:rPr lang="en-US" altLang="ko-KR" dirty="0"/>
              <a:t>NICE 1: KIS 0</a:t>
            </a:r>
            <a:r>
              <a:rPr lang="ko-KR" altLang="en-US" dirty="0"/>
              <a:t>으로 진행합니다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NICEVCAT </a:t>
            </a:r>
            <a:r>
              <a:rPr lang="ko-KR" altLang="en-US" dirty="0"/>
              <a:t>환경설정</a:t>
            </a:r>
            <a:r>
              <a:rPr lang="en-US" altLang="ko-KR" dirty="0"/>
              <a:t>: </a:t>
            </a:r>
            <a:r>
              <a:rPr lang="ko-KR" altLang="en-US" dirty="0"/>
              <a:t>기본적인 설정은 </a:t>
            </a:r>
            <a:r>
              <a:rPr lang="en-US" altLang="ko-KR" dirty="0"/>
              <a:t>\\100.5.1.186\</a:t>
            </a:r>
            <a:r>
              <a:rPr lang="ko-KR" altLang="en-US" dirty="0"/>
              <a:t>원무보험</a:t>
            </a:r>
            <a:r>
              <a:rPr lang="en-US" altLang="ko-KR" dirty="0"/>
              <a:t>_</a:t>
            </a:r>
            <a:r>
              <a:rPr lang="ko-KR" altLang="en-US" dirty="0" err="1"/>
              <a:t>공유폴더</a:t>
            </a:r>
            <a:r>
              <a:rPr lang="en-US" altLang="ko-KR" dirty="0"/>
              <a:t>\88. </a:t>
            </a:r>
            <a:r>
              <a:rPr lang="ko-KR" altLang="en-US" dirty="0" err="1"/>
              <a:t>운영팀제공</a:t>
            </a:r>
            <a:r>
              <a:rPr lang="en-US" altLang="ko-KR" dirty="0"/>
              <a:t>\</a:t>
            </a:r>
            <a:r>
              <a:rPr lang="ko-KR" altLang="en-US" dirty="0"/>
              <a:t>통합테스트 카드리더기 세팅</a:t>
            </a:r>
            <a:r>
              <a:rPr lang="en-US" altLang="ko-KR" dirty="0"/>
              <a:t>\</a:t>
            </a:r>
            <a:r>
              <a:rPr lang="ko-KR" altLang="en-US" dirty="0" err="1"/>
              <a:t>개발기</a:t>
            </a:r>
            <a:r>
              <a:rPr lang="ko-KR" altLang="en-US" dirty="0"/>
              <a:t> </a:t>
            </a:r>
            <a:r>
              <a:rPr lang="en-US" altLang="ko-KR" dirty="0" err="1"/>
              <a:t>vcat</a:t>
            </a:r>
            <a:r>
              <a:rPr lang="en-US" altLang="ko-KR" dirty="0"/>
              <a:t> </a:t>
            </a:r>
            <a:r>
              <a:rPr lang="ko-KR" altLang="en-US" dirty="0"/>
              <a:t>환경설정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참고해서 세팅합니다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환경설정이 끝난 뒤 </a:t>
            </a:r>
            <a:r>
              <a:rPr lang="en-US" altLang="ko-KR" dirty="0"/>
              <a:t>NICEVCAT </a:t>
            </a:r>
            <a:r>
              <a:rPr lang="ko-KR" altLang="en-US" dirty="0"/>
              <a:t>에이전트 상의 </a:t>
            </a:r>
            <a:r>
              <a:rPr lang="en-US" altLang="ko-KR" dirty="0"/>
              <a:t>'</a:t>
            </a:r>
            <a:r>
              <a:rPr lang="ko-KR" altLang="en-US" dirty="0"/>
              <a:t>저장</a:t>
            </a:r>
            <a:r>
              <a:rPr lang="en-US" altLang="ko-KR" dirty="0"/>
              <a:t>' </a:t>
            </a:r>
            <a:r>
              <a:rPr lang="ko-KR" altLang="en-US" dirty="0"/>
              <a:t>버튼을 눌러 설정 정보를 저장하고</a:t>
            </a:r>
            <a:r>
              <a:rPr lang="en-US" altLang="ko-KR" dirty="0"/>
              <a:t>, </a:t>
            </a:r>
            <a:r>
              <a:rPr lang="ko-KR" altLang="en-US" dirty="0"/>
              <a:t>아래 절차를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보라매병원은 특수가맹점</a:t>
            </a:r>
            <a:r>
              <a:rPr lang="en-US" altLang="ko-KR" dirty="0"/>
              <a:t>(=</a:t>
            </a:r>
            <a:r>
              <a:rPr lang="ko-KR" altLang="en-US" dirty="0"/>
              <a:t>전용 세팅을 받을 수 있는</a:t>
            </a:r>
            <a:r>
              <a:rPr lang="en-US" altLang="ko-KR" dirty="0"/>
              <a:t>...)</a:t>
            </a:r>
            <a:r>
              <a:rPr lang="ko-KR" altLang="en-US" dirty="0"/>
              <a:t>이어서</a:t>
            </a:r>
            <a:r>
              <a:rPr lang="en-US" altLang="ko-KR" dirty="0"/>
              <a:t>, </a:t>
            </a:r>
            <a:r>
              <a:rPr lang="ko-KR" altLang="en-US" dirty="0"/>
              <a:t>카드 인증 키 받는 설정을 별도로 진행해야 합니다</a:t>
            </a:r>
            <a:r>
              <a:rPr lang="en-US" altLang="ko-KR" dirty="0"/>
              <a:t>. </a:t>
            </a:r>
            <a:r>
              <a:rPr lang="ko-KR" altLang="en-US" dirty="0"/>
              <a:t>그래서 수동으로</a:t>
            </a:r>
            <a:r>
              <a:rPr lang="en-US" altLang="ko-KR" dirty="0"/>
              <a:t>…C:\NICEVCAT\NiceOption.ini </a:t>
            </a:r>
            <a:r>
              <a:rPr lang="ko-KR" altLang="en-US" dirty="0"/>
              <a:t>파일을 수정합니다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통합테스트 장소가 보라매병원 원내일 경우 아래 </a:t>
            </a:r>
            <a:r>
              <a:rPr lang="ko-KR" altLang="en-US" dirty="0" err="1"/>
              <a:t>설정값을</a:t>
            </a:r>
            <a:r>
              <a:rPr lang="ko-KR" altLang="en-US" dirty="0"/>
              <a:t> </a:t>
            </a:r>
            <a:r>
              <a:rPr lang="en-US" altLang="ko-KR" dirty="0" err="1"/>
              <a:t>ini</a:t>
            </a:r>
            <a:r>
              <a:rPr lang="ko-KR" altLang="en-US" dirty="0"/>
              <a:t>파일의 해당 위치에 </a:t>
            </a:r>
            <a:r>
              <a:rPr lang="ko-KR" altLang="en-US" dirty="0" err="1"/>
              <a:t>복붙합니다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KEY_DOWN_IP=203.234.227.191</a:t>
            </a:r>
          </a:p>
          <a:p>
            <a:r>
              <a:rPr lang="en-US" altLang="ko-KR" dirty="0"/>
              <a:t>KEY_DOWN_PORT=7846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통합테스트 장소가 보라매병원 바깥일 경우 아래 </a:t>
            </a:r>
            <a:r>
              <a:rPr lang="ko-KR" altLang="en-US" dirty="0" err="1"/>
              <a:t>설정값을</a:t>
            </a:r>
            <a:r>
              <a:rPr lang="ko-KR" altLang="en-US" dirty="0"/>
              <a:t> </a:t>
            </a:r>
            <a:r>
              <a:rPr lang="en-US" altLang="ko-KR" dirty="0" err="1"/>
              <a:t>ini</a:t>
            </a:r>
            <a:r>
              <a:rPr lang="ko-KR" altLang="en-US" dirty="0"/>
              <a:t>파일의 해당 위치에 </a:t>
            </a:r>
            <a:r>
              <a:rPr lang="ko-KR" altLang="en-US" dirty="0" err="1"/>
              <a:t>복붙합니다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KEY_DOWN_IP=211.33.136.19</a:t>
            </a:r>
          </a:p>
          <a:p>
            <a:r>
              <a:rPr lang="en-US" altLang="ko-KR" dirty="0"/>
              <a:t>KEY_DOWN_PORT=7846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설정이 완료되면 상호인증 및 </a:t>
            </a:r>
            <a:r>
              <a:rPr lang="ko-KR" altLang="en-US" dirty="0" err="1"/>
              <a:t>무결성점검</a:t>
            </a:r>
            <a:r>
              <a:rPr lang="ko-KR" altLang="en-US" dirty="0"/>
              <a:t> 버튼을 눌러 단말기 인증을 처리합니다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정상적으로 연결이 되었는지 점검하려면 </a:t>
            </a:r>
            <a:r>
              <a:rPr lang="en-US" altLang="ko-KR" dirty="0"/>
              <a:t>NICEVCAT </a:t>
            </a:r>
            <a:r>
              <a:rPr lang="ko-KR" altLang="en-US" dirty="0"/>
              <a:t>에이전트 프로그램 상의 신용결제 기능을 활용하면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148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9FE19B-AC77-8E63-C3A9-B37BE8E0D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4" y="307558"/>
            <a:ext cx="5262739" cy="27981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F9FB1A-EA41-5969-7BBD-BCB2B6611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83" y="307558"/>
            <a:ext cx="4217548" cy="41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1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328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NICE 카드리더기(서명패드 겸용) 설치 방법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dametime</dc:creator>
  <cp:lastModifiedBy>dametime</cp:lastModifiedBy>
  <cp:revision>1</cp:revision>
  <dcterms:created xsi:type="dcterms:W3CDTF">2024-07-05T08:48:13Z</dcterms:created>
  <dcterms:modified xsi:type="dcterms:W3CDTF">2024-07-05T08:55:53Z</dcterms:modified>
</cp:coreProperties>
</file>