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B6C1F-EC36-CE6D-BA5C-6D24E33F0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BD96C3-A4A7-4E23-520A-FC946AC55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1A9A4-FBD9-5BBF-4733-AE5C475E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6A26-492D-45DE-ACD8-8F7883417005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CA187F-B83B-1E79-26E2-9EC9EE96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BE3453-F2BF-2410-4417-97CCE84B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1317-412B-4973-802B-A91EF69F5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55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1E427-6223-6204-2C6A-C6FC4410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A56241-BD32-CC7F-D205-4EDF37021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CC6651-6CA0-2FEC-D0CD-3FFABAA1D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6A26-492D-45DE-ACD8-8F7883417005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F0B1DE-015D-8E3D-A4E1-2221E335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CD240-A491-87F6-CE4E-E31D1981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1317-412B-4973-802B-A91EF69F5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529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AFDDF5-4915-8889-5F51-BC9FC10B9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0674E-C0D7-9EBA-B72F-BA1D8B779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E5542F-5D0D-AEFD-B360-522C0E659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6A26-492D-45DE-ACD8-8F7883417005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4FDE57-9CDC-5CFB-3E31-6F73511C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81679-9653-07D4-8180-B66E3EA8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1317-412B-4973-802B-A91EF69F5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67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77A4D-34B9-0880-2495-6D057B77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2977BB-0CB6-B42F-66B8-ADB6246AE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C9D46-02BA-8347-0B74-9D8AC6AF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6A26-492D-45DE-ACD8-8F7883417005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EBA801-9CDB-983F-AF2A-314B291E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A1E84-786C-06C7-BAFD-006DC204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1317-412B-4973-802B-A91EF69F5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410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0F184-86CC-A6BD-99E7-F615CBC8B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0E0458-5A7F-B221-970C-50323F167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0C5F01-BC97-9714-DEB2-B5D9C63B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6A26-492D-45DE-ACD8-8F7883417005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F28DBA-7DB3-85D3-2B34-CE9CB19C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FBB69-9DFD-8A0F-41D8-2E5EE180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1317-412B-4973-802B-A91EF69F5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78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F1614-3F6B-4E54-0025-EF8AD4F9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9D87A5-C830-1F7C-3327-7C4CC26C6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C6999D-C0BE-953B-9BB3-8484775C9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01A6B1-3A27-8DE5-A53E-18F9E28B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6A26-492D-45DE-ACD8-8F7883417005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FA516A-A5EE-97E7-EB1B-7A46BA0A3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50D074-B777-BF79-47A9-C3A25D85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1317-412B-4973-802B-A91EF69F5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58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FA01E-CDEA-B124-DE8A-56EC50A7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88A47C-E679-F7B9-B36E-779E627D4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BE9537-4B5D-888A-5A69-5E21FE3DC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C1D2CC-83FE-646B-E1DF-4475D801E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F130F1-03B7-AF93-B586-56863EB66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5AEAE2-32E2-6E90-7FF0-292E21D52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6A26-492D-45DE-ACD8-8F7883417005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4FB647-A936-4323-C5EB-85DFD1E1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742B07-B942-D90D-5A35-AA1F9026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1317-412B-4973-802B-A91EF69F5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03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2A8CF-DE00-BA12-1861-561AFFBB2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8CDA96-C85A-DDDC-E652-F8E76FA5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6A26-492D-45DE-ACD8-8F7883417005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836448-38A7-23D7-CEA1-972E7C97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4846D1-7F19-78BA-BFF6-6386CDFB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1317-412B-4973-802B-A91EF69F5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68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9574AF-58F6-5FE8-E48F-1E22519F7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6A26-492D-45DE-ACD8-8F7883417005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37BC97-D340-F760-3EDB-BE34B00D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DB3B53-9531-705C-2253-644EE109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1317-412B-4973-802B-A91EF69F5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086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95040-CB13-74B7-A318-C9506C61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44FA9-4E18-2DCB-9D14-92528426F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C1CE9D-7E35-F99C-59CF-04F82DBC9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01699D-C7F2-DF8E-DA97-5EF062BF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6A26-492D-45DE-ACD8-8F7883417005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133F9-CC71-F912-FFDF-083C6CD48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39636A-AB9F-F88D-4DE9-44D9FB71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1317-412B-4973-802B-A91EF69F5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24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D5209-0655-AE8C-7AEC-7F7F1C8F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32DB9D-415D-94A6-D204-2B80BB773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561848-307E-B603-CE28-DB39551F7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8A0DF3-133C-6C8D-E538-F05947EC3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6A26-492D-45DE-ACD8-8F7883417005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179701-D799-5D0B-386C-C10BFCA2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CD04F2-99E9-B49C-3F93-1E48158C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1317-412B-4973-802B-A91EF69F5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89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033176-B70C-CA05-B201-34F515073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06939-1406-4096-84CD-8C846D226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94872B-C418-D48A-C5A1-8A4909491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DF6A26-492D-45DE-ACD8-8F7883417005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8F0C8-A3B6-82EE-6AC7-CD6BC3BAE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9BF5B-17E5-1875-D54A-D67862600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551317-412B-4973-802B-A91EF69F5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15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EDABA4-2683-2593-FFE8-52ACDE2E71A8}"/>
              </a:ext>
            </a:extLst>
          </p:cNvPr>
          <p:cNvSpPr txBox="1"/>
          <p:nvPr/>
        </p:nvSpPr>
        <p:spPr>
          <a:xfrm>
            <a:off x="1717894" y="2103162"/>
            <a:ext cx="90919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ACPPRODM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외래예약접수기본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테이블 만 매핑이 되어 있고 아래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세개는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단순 생성 만 되어 있어요</a:t>
            </a:r>
            <a:endParaRPr lang="ko-KR" altLang="en-US" sz="1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9A7733F-A9E2-FA1F-2CF9-4357CCFFE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202417"/>
              </p:ext>
            </p:extLst>
          </p:nvPr>
        </p:nvGraphicFramePr>
        <p:xfrm>
          <a:off x="1924174" y="2741316"/>
          <a:ext cx="4784444" cy="10153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8497">
                  <a:extLst>
                    <a:ext uri="{9D8B030D-6E8A-4147-A177-3AD203B41FA5}">
                      <a16:colId xmlns:a16="http://schemas.microsoft.com/office/drawing/2014/main" val="4258945429"/>
                    </a:ext>
                  </a:extLst>
                </a:gridCol>
                <a:gridCol w="836996">
                  <a:extLst>
                    <a:ext uri="{9D8B030D-6E8A-4147-A177-3AD203B41FA5}">
                      <a16:colId xmlns:a16="http://schemas.microsoft.com/office/drawing/2014/main" val="3007278089"/>
                    </a:ext>
                  </a:extLst>
                </a:gridCol>
                <a:gridCol w="1176317">
                  <a:extLst>
                    <a:ext uri="{9D8B030D-6E8A-4147-A177-3AD203B41FA5}">
                      <a16:colId xmlns:a16="http://schemas.microsoft.com/office/drawing/2014/main" val="3624459821"/>
                    </a:ext>
                  </a:extLst>
                </a:gridCol>
                <a:gridCol w="1176317">
                  <a:extLst>
                    <a:ext uri="{9D8B030D-6E8A-4147-A177-3AD203B41FA5}">
                      <a16:colId xmlns:a16="http://schemas.microsoft.com/office/drawing/2014/main" val="2216408908"/>
                    </a:ext>
                  </a:extLst>
                </a:gridCol>
                <a:gridCol w="1176317">
                  <a:extLst>
                    <a:ext uri="{9D8B030D-6E8A-4147-A177-3AD203B41FA5}">
                      <a16:colId xmlns:a16="http://schemas.microsoft.com/office/drawing/2014/main" val="3608918901"/>
                    </a:ext>
                  </a:extLst>
                </a:gridCol>
              </a:tblGrid>
              <a:tr h="2095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TOBE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ACPPRARD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입원예약정보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1159408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ACPPRARH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입원예약이력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8159182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ACPPRODH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외래예약접수이력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1902802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ACPPRODM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외래예약접수기본</a:t>
                      </a:r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MED_RMK_CNTE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진료비고내용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3304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ASIS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APOPRSVT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외래예약접수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MEDCHG_RMK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진료변경비고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6939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1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5C43D87-A1D2-C156-3C84-4F77E87F2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28" y="717405"/>
            <a:ext cx="10258643" cy="542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5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559468-67D2-466A-F4B0-1A1447E9AF81}"/>
              </a:ext>
            </a:extLst>
          </p:cNvPr>
          <p:cNvSpPr txBox="1"/>
          <p:nvPr/>
        </p:nvSpPr>
        <p:spPr>
          <a:xfrm>
            <a:off x="1076466" y="53832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TelephoneReservationRegistration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243AFB-D17D-F23F-8297-503B118FFD90}"/>
              </a:ext>
            </a:extLst>
          </p:cNvPr>
          <p:cNvSpPr txBox="1"/>
          <p:nvPr/>
        </p:nvSpPr>
        <p:spPr>
          <a:xfrm>
            <a:off x="1076466" y="506791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HIS.PA.AC.PE.TE.UI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510F44-B99F-0B23-B91D-9853160F3E8E}"/>
              </a:ext>
            </a:extLst>
          </p:cNvPr>
          <p:cNvSpPr txBox="1"/>
          <p:nvPr/>
        </p:nvSpPr>
        <p:spPr>
          <a:xfrm>
            <a:off x="1074958" y="5698608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전화예약수정</a:t>
            </a:r>
            <a:r>
              <a:rPr lang="ko-KR" altLang="en-US" dirty="0"/>
              <a:t>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D9623EA-6ECD-17E3-ADAE-F0BB1F53F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958" y="486387"/>
            <a:ext cx="87534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3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22A4EE-8C83-D070-D70A-4EB630792413}"/>
              </a:ext>
            </a:extLst>
          </p:cNvPr>
          <p:cNvSpPr txBox="1"/>
          <p:nvPr/>
        </p:nvSpPr>
        <p:spPr>
          <a:xfrm>
            <a:off x="3519053" y="5552203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ReservationPtMedScheduleChange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60837F-845F-43F2-3A67-50AAAC91864D}"/>
              </a:ext>
            </a:extLst>
          </p:cNvPr>
          <p:cNvSpPr txBox="1"/>
          <p:nvPr/>
        </p:nvSpPr>
        <p:spPr>
          <a:xfrm>
            <a:off x="3519053" y="5137373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HIS.PA.AC.PE.TE.UI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81B615-4FD1-024F-5A45-A47F47EAEF03}"/>
              </a:ext>
            </a:extLst>
          </p:cNvPr>
          <p:cNvSpPr txBox="1"/>
          <p:nvPr/>
        </p:nvSpPr>
        <p:spPr>
          <a:xfrm>
            <a:off x="3519053" y="5931619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진료일정변경예약환자관리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FE09404-E264-3BEF-8D73-AF6D8110A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287" y="443675"/>
            <a:ext cx="53054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90D6297-2700-1B31-D1E9-03561CA4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1140406"/>
            <a:ext cx="7086600" cy="3762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6E81CC-0A4B-B050-FC45-5A336C611EDB}"/>
              </a:ext>
            </a:extLst>
          </p:cNvPr>
          <p:cNvSpPr txBox="1"/>
          <p:nvPr/>
        </p:nvSpPr>
        <p:spPr>
          <a:xfrm>
            <a:off x="2552700" y="52746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ClinicPatientReserved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03D526-5DB7-689C-49D4-451F8AD1DF8E}"/>
              </a:ext>
            </a:extLst>
          </p:cNvPr>
          <p:cNvSpPr txBox="1"/>
          <p:nvPr/>
        </p:nvSpPr>
        <p:spPr>
          <a:xfrm>
            <a:off x="2551192" y="4905288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HIS.PA.AC.PE.SC.UI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27F842-D752-2AA6-1747-068716BEF6E3}"/>
              </a:ext>
            </a:extLst>
          </p:cNvPr>
          <p:cNvSpPr txBox="1"/>
          <p:nvPr/>
        </p:nvSpPr>
        <p:spPr>
          <a:xfrm>
            <a:off x="2551192" y="564395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클리닉예약현황화면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9292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44C554-8E4A-1448-897B-1B7A0D6EAC01}"/>
              </a:ext>
            </a:extLst>
          </p:cNvPr>
          <p:cNvSpPr txBox="1"/>
          <p:nvPr/>
        </p:nvSpPr>
        <p:spPr>
          <a:xfrm>
            <a:off x="2061927" y="4704205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SelectAdsExptPtCrccm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73925-8960-5048-03C2-C05AF19D56BF}"/>
              </a:ext>
            </a:extLst>
          </p:cNvPr>
          <p:cNvSpPr txBox="1"/>
          <p:nvPr/>
        </p:nvSpPr>
        <p:spPr>
          <a:xfrm>
            <a:off x="2061927" y="4334873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HIS.PA.AC.PE.PS.UI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096E45-244A-510B-AAA3-98A7ECE492A8}"/>
              </a:ext>
            </a:extLst>
          </p:cNvPr>
          <p:cNvSpPr txBox="1"/>
          <p:nvPr/>
        </p:nvSpPr>
        <p:spPr>
          <a:xfrm>
            <a:off x="2061927" y="5073537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입원예정자현황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0F63131-3296-B910-49AD-C2AEB2AF9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27" y="1559709"/>
            <a:ext cx="82105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35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B630EF-B8C6-D781-F3DD-633D26A13408}"/>
              </a:ext>
            </a:extLst>
          </p:cNvPr>
          <p:cNvSpPr txBox="1"/>
          <p:nvPr/>
        </p:nvSpPr>
        <p:spPr>
          <a:xfrm>
            <a:off x="1183741" y="5464695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OtptPtReservationRegistration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C763C-519D-8AE0-5789-7F3DDCD013F2}"/>
              </a:ext>
            </a:extLst>
          </p:cNvPr>
          <p:cNvSpPr txBox="1"/>
          <p:nvPr/>
        </p:nvSpPr>
        <p:spPr>
          <a:xfrm>
            <a:off x="1183741" y="5095363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HIS.PA.AC.PE.AP.UI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2D5972-6AD5-A761-F20E-FF60D965879D}"/>
              </a:ext>
            </a:extLst>
          </p:cNvPr>
          <p:cNvSpPr txBox="1"/>
          <p:nvPr/>
        </p:nvSpPr>
        <p:spPr>
          <a:xfrm>
            <a:off x="1183741" y="5834027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외래환자예약/수정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BAA095D-089A-95C4-164C-F2952AE59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741" y="654641"/>
            <a:ext cx="88201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69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ABFB1D-BAD5-25AB-503C-95BD6B95B87F}"/>
              </a:ext>
            </a:extLst>
          </p:cNvPr>
          <p:cNvSpPr txBox="1"/>
          <p:nvPr/>
        </p:nvSpPr>
        <p:spPr>
          <a:xfrm>
            <a:off x="1699789" y="5392268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SaveAdsRsvMdf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1EC47-B012-AF45-19D9-57F2228AA979}"/>
              </a:ext>
            </a:extLst>
          </p:cNvPr>
          <p:cNvSpPr txBox="1"/>
          <p:nvPr/>
        </p:nvSpPr>
        <p:spPr>
          <a:xfrm>
            <a:off x="1699789" y="5022936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HIS.PA.AC.PE.PS.UI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D63F5-CD71-7EC0-348F-ECFD74AEDA5C}"/>
              </a:ext>
            </a:extLst>
          </p:cNvPr>
          <p:cNvSpPr txBox="1"/>
          <p:nvPr/>
        </p:nvSpPr>
        <p:spPr>
          <a:xfrm>
            <a:off x="1699789" y="5761600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입원예약 등록/수정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44CC89C-D44A-64C0-BB49-5AE03B983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466" y="424483"/>
            <a:ext cx="76200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18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0823C7-5F7A-E575-CA75-E0B3C6F83372}"/>
              </a:ext>
            </a:extLst>
          </p:cNvPr>
          <p:cNvSpPr txBox="1"/>
          <p:nvPr/>
        </p:nvSpPr>
        <p:spPr>
          <a:xfrm>
            <a:off x="1391970" y="4701507"/>
            <a:ext cx="7380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AdmissionExpectationPatientPatientRoomAssignmentRegistration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E816A7-EAC8-B30E-8F98-A709DBCC0337}"/>
              </a:ext>
            </a:extLst>
          </p:cNvPr>
          <p:cNvSpPr txBox="1"/>
          <p:nvPr/>
        </p:nvSpPr>
        <p:spPr>
          <a:xfrm>
            <a:off x="1391970" y="4332175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HIS.PA.AC.PE.PS.UI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3D96BA-AA5B-1726-F40C-F588ABD39734}"/>
              </a:ext>
            </a:extLst>
          </p:cNvPr>
          <p:cNvSpPr txBox="1"/>
          <p:nvPr/>
        </p:nvSpPr>
        <p:spPr>
          <a:xfrm>
            <a:off x="1391970" y="5147825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입원예정자병실배정등록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9DFFA46-CB76-7B7F-DB98-EC0FF541D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18" y="816087"/>
            <a:ext cx="5810250" cy="34194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E48B609-2F55-7801-FAE7-F4F55329F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918" y="5147825"/>
            <a:ext cx="5501112" cy="143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00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134</Words>
  <Application>Microsoft Office PowerPoint</Application>
  <PresentationFormat>와이드스크린</PresentationFormat>
  <Paragraphs>39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김용록</dc:creator>
  <cp:lastModifiedBy>김용록</cp:lastModifiedBy>
  <cp:revision>1</cp:revision>
  <dcterms:created xsi:type="dcterms:W3CDTF">2024-09-08T12:42:20Z</dcterms:created>
  <dcterms:modified xsi:type="dcterms:W3CDTF">2024-09-08T13:20:45Z</dcterms:modified>
</cp:coreProperties>
</file>