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4"/>
  </p:sldMasterIdLst>
  <p:notesMasterIdLst>
    <p:notesMasterId r:id="rId11"/>
  </p:notesMasterIdLst>
  <p:handoutMasterIdLst>
    <p:handoutMasterId r:id="rId12"/>
  </p:handoutMasterIdLst>
  <p:sldIdLst>
    <p:sldId id="16441" r:id="rId5"/>
    <p:sldId id="16696" r:id="rId6"/>
    <p:sldId id="16713" r:id="rId7"/>
    <p:sldId id="16714" r:id="rId8"/>
    <p:sldId id="16717" r:id="rId9"/>
    <p:sldId id="16718" r:id="rId10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F5597"/>
    <a:srgbClr val="9DB1CF"/>
    <a:srgbClr val="BFBFBF"/>
    <a:srgbClr val="D9D9D9"/>
    <a:srgbClr val="D8DBDE"/>
    <a:srgbClr val="EEF0F2"/>
    <a:srgbClr val="1D1E1B"/>
    <a:srgbClr val="8D98A1"/>
    <a:srgbClr val="F94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353" autoAdjust="0"/>
  </p:normalViewPr>
  <p:slideViewPr>
    <p:cSldViewPr snapToObjects="1">
      <p:cViewPr varScale="1">
        <p:scale>
          <a:sx n="104" d="100"/>
          <a:sy n="104" d="100"/>
        </p:scale>
        <p:origin x="1680" y="102"/>
      </p:cViewPr>
      <p:guideLst>
        <p:guide pos="312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10166"/>
    </p:cViewPr>
  </p:sorterViewPr>
  <p:notesViewPr>
    <p:cSldViewPr snapToObjects="1">
      <p:cViewPr varScale="1">
        <p:scale>
          <a:sx n="75" d="100"/>
          <a:sy n="75" d="100"/>
        </p:scale>
        <p:origin x="316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5637EC-D4B3-DD6B-F11C-042454694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CF5D2-84D5-66D6-B778-B41A105984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AC5C3-346B-4E77-80B3-F7BA2150987B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F17199-CE31-F82C-06C4-FE1479EF28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5F6595-C32F-123B-E023-E26BBC7283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BE1E9-9B92-489F-90D1-A819A6AB7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6488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30" userDrawn="1">
          <p15:clr>
            <a:srgbClr val="F26B43"/>
          </p15:clr>
        </p15:guide>
        <p15:guide id="2" pos="214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63B5C-D765-4B4B-A317-AF1C37DEC412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99959-E852-8C4A-ADD9-E2A693337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63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E407F1-520F-F82A-0CFA-D5EB94561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b="25193"/>
          <a:stretch/>
        </p:blipFill>
        <p:spPr>
          <a:xfrm>
            <a:off x="6888338" y="4752762"/>
            <a:ext cx="2956604" cy="20651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7AAAF6-53A7-8D61-78FF-0149B2980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5193"/>
          <a:stretch/>
        </p:blipFill>
        <p:spPr>
          <a:xfrm>
            <a:off x="6820932" y="4653136"/>
            <a:ext cx="2956604" cy="2065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C71B72C-3BB0-1638-7C8F-150661902C3A}"/>
              </a:ext>
            </a:extLst>
          </p:cNvPr>
          <p:cNvSpPr/>
          <p:nvPr userDrawn="1"/>
        </p:nvSpPr>
        <p:spPr>
          <a:xfrm>
            <a:off x="0" y="0"/>
            <a:ext cx="9906000" cy="32400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7AAC7-BEAB-ECEC-73A0-8B964AEF75B2}"/>
              </a:ext>
            </a:extLst>
          </p:cNvPr>
          <p:cNvSpPr txBox="1"/>
          <p:nvPr userDrawn="1"/>
        </p:nvSpPr>
        <p:spPr>
          <a:xfrm>
            <a:off x="281106" y="6484045"/>
            <a:ext cx="1962644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i="1" dirty="0">
                <a:solidFill>
                  <a:srgbClr val="A7A9A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창의와 열정</a:t>
            </a:r>
            <a:r>
              <a:rPr lang="en-US" altLang="ko-KR" sz="1200" b="1" i="1" dirty="0">
                <a:solidFill>
                  <a:srgbClr val="A7A9A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i="1" dirty="0">
                <a:solidFill>
                  <a:srgbClr val="A7A9A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신뢰와 전문성</a:t>
            </a:r>
            <a:endParaRPr lang="ko-KR" altLang="en-US" sz="1050" b="1" i="1" dirty="0">
              <a:solidFill>
                <a:srgbClr val="A7A9A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1A85384-51D8-7C05-02B6-7E1E2EFBECD6}"/>
              </a:ext>
            </a:extLst>
          </p:cNvPr>
          <p:cNvSpPr/>
          <p:nvPr userDrawn="1"/>
        </p:nvSpPr>
        <p:spPr>
          <a:xfrm rot="21395828">
            <a:off x="-8721" y="-215026"/>
            <a:ext cx="7283609" cy="1131455"/>
          </a:xfrm>
          <a:custGeom>
            <a:avLst/>
            <a:gdLst>
              <a:gd name="connsiteX0" fmla="*/ 35943 w 7283609"/>
              <a:gd name="connsiteY0" fmla="*/ 0 h 1131455"/>
              <a:gd name="connsiteX1" fmla="*/ 7283609 w 7283609"/>
              <a:gd name="connsiteY1" fmla="*/ 430954 h 1131455"/>
              <a:gd name="connsiteX2" fmla="*/ 6906694 w 7283609"/>
              <a:gd name="connsiteY2" fmla="*/ 581413 h 1131455"/>
              <a:gd name="connsiteX3" fmla="*/ 3418220 w 7283609"/>
              <a:gd name="connsiteY3" fmla="*/ 1131455 h 1131455"/>
              <a:gd name="connsiteX4" fmla="*/ 351940 w 7283609"/>
              <a:gd name="connsiteY4" fmla="*/ 720078 h 1131455"/>
              <a:gd name="connsiteX5" fmla="*/ 0 w 7283609"/>
              <a:gd name="connsiteY5" fmla="*/ 604487 h 113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3609" h="1131455">
                <a:moveTo>
                  <a:pt x="35943" y="0"/>
                </a:moveTo>
                <a:lnTo>
                  <a:pt x="7283609" y="430954"/>
                </a:lnTo>
                <a:lnTo>
                  <a:pt x="6906694" y="581413"/>
                </a:lnTo>
                <a:cubicBezTo>
                  <a:pt x="5958697" y="925036"/>
                  <a:pt x="4743343" y="1131455"/>
                  <a:pt x="3418220" y="1131455"/>
                </a:cubicBezTo>
                <a:cubicBezTo>
                  <a:pt x="2282401" y="1131455"/>
                  <a:pt x="1227227" y="979800"/>
                  <a:pt x="351940" y="720078"/>
                </a:cubicBezTo>
                <a:lnTo>
                  <a:pt x="0" y="604487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3BA930-DB5D-0A43-C5EF-6E18EA1F3FAC}"/>
              </a:ext>
            </a:extLst>
          </p:cNvPr>
          <p:cNvGrpSpPr/>
          <p:nvPr userDrawn="1"/>
        </p:nvGrpSpPr>
        <p:grpSpPr>
          <a:xfrm>
            <a:off x="387772" y="226767"/>
            <a:ext cx="1354751" cy="218006"/>
            <a:chOff x="452438" y="531813"/>
            <a:chExt cx="1381125" cy="22225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32AC0C4-C162-FA41-7415-04A829AB8F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4400" y="642938"/>
              <a:ext cx="138113" cy="106363"/>
            </a:xfrm>
            <a:custGeom>
              <a:avLst/>
              <a:gdLst>
                <a:gd name="T0" fmla="*/ 31 w 126"/>
                <a:gd name="T1" fmla="*/ 59 h 98"/>
                <a:gd name="T2" fmla="*/ 103 w 126"/>
                <a:gd name="T3" fmla="*/ 59 h 98"/>
                <a:gd name="T4" fmla="*/ 103 w 126"/>
                <a:gd name="T5" fmla="*/ 62 h 98"/>
                <a:gd name="T6" fmla="*/ 90 w 126"/>
                <a:gd name="T7" fmla="*/ 75 h 98"/>
                <a:gd name="T8" fmla="*/ 31 w 126"/>
                <a:gd name="T9" fmla="*/ 75 h 98"/>
                <a:gd name="T10" fmla="*/ 25 w 126"/>
                <a:gd name="T11" fmla="*/ 73 h 98"/>
                <a:gd name="T12" fmla="*/ 22 w 126"/>
                <a:gd name="T13" fmla="*/ 67 h 98"/>
                <a:gd name="T14" fmla="*/ 31 w 126"/>
                <a:gd name="T15" fmla="*/ 59 h 98"/>
                <a:gd name="T16" fmla="*/ 90 w 126"/>
                <a:gd name="T17" fmla="*/ 0 h 98"/>
                <a:gd name="T18" fmla="*/ 90 w 126"/>
                <a:gd name="T19" fmla="*/ 0 h 98"/>
                <a:gd name="T20" fmla="*/ 90 w 126"/>
                <a:gd name="T21" fmla="*/ 0 h 98"/>
                <a:gd name="T22" fmla="*/ 16 w 126"/>
                <a:gd name="T23" fmla="*/ 0 h 98"/>
                <a:gd name="T24" fmla="*/ 5 w 126"/>
                <a:gd name="T25" fmla="*/ 12 h 98"/>
                <a:gd name="T26" fmla="*/ 16 w 126"/>
                <a:gd name="T27" fmla="*/ 23 h 98"/>
                <a:gd name="T28" fmla="*/ 90 w 126"/>
                <a:gd name="T29" fmla="*/ 23 h 98"/>
                <a:gd name="T30" fmla="*/ 103 w 126"/>
                <a:gd name="T31" fmla="*/ 36 h 98"/>
                <a:gd name="T32" fmla="*/ 31 w 126"/>
                <a:gd name="T33" fmla="*/ 36 h 98"/>
                <a:gd name="T34" fmla="*/ 9 w 126"/>
                <a:gd name="T35" fmla="*/ 45 h 98"/>
                <a:gd name="T36" fmla="*/ 0 w 126"/>
                <a:gd name="T37" fmla="*/ 67 h 98"/>
                <a:gd name="T38" fmla="*/ 9 w 126"/>
                <a:gd name="T39" fmla="*/ 89 h 98"/>
                <a:gd name="T40" fmla="*/ 31 w 126"/>
                <a:gd name="T41" fmla="*/ 98 h 98"/>
                <a:gd name="T42" fmla="*/ 90 w 126"/>
                <a:gd name="T43" fmla="*/ 98 h 98"/>
                <a:gd name="T44" fmla="*/ 90 w 126"/>
                <a:gd name="T45" fmla="*/ 98 h 98"/>
                <a:gd name="T46" fmla="*/ 90 w 126"/>
                <a:gd name="T47" fmla="*/ 98 h 98"/>
                <a:gd name="T48" fmla="*/ 126 w 126"/>
                <a:gd name="T49" fmla="*/ 65 h 98"/>
                <a:gd name="T50" fmla="*/ 126 w 126"/>
                <a:gd name="T51" fmla="*/ 34 h 98"/>
                <a:gd name="T52" fmla="*/ 90 w 126"/>
                <a:gd name="T5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6" h="98">
                  <a:moveTo>
                    <a:pt x="31" y="59"/>
                  </a:moveTo>
                  <a:cubicBezTo>
                    <a:pt x="103" y="59"/>
                    <a:pt x="103" y="59"/>
                    <a:pt x="103" y="59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103" y="69"/>
                    <a:pt x="97" y="75"/>
                    <a:pt x="90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28" y="75"/>
                    <a:pt x="27" y="74"/>
                    <a:pt x="25" y="73"/>
                  </a:cubicBezTo>
                  <a:cubicBezTo>
                    <a:pt x="23" y="71"/>
                    <a:pt x="22" y="69"/>
                    <a:pt x="22" y="67"/>
                  </a:cubicBezTo>
                  <a:cubicBezTo>
                    <a:pt x="22" y="62"/>
                    <a:pt x="26" y="59"/>
                    <a:pt x="31" y="59"/>
                  </a:cubicBezTo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0"/>
                    <a:pt x="5" y="5"/>
                    <a:pt x="5" y="12"/>
                  </a:cubicBezTo>
                  <a:cubicBezTo>
                    <a:pt x="5" y="18"/>
                    <a:pt x="10" y="23"/>
                    <a:pt x="16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7" y="23"/>
                    <a:pt x="103" y="29"/>
                    <a:pt x="103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3" y="36"/>
                    <a:pt x="15" y="39"/>
                    <a:pt x="9" y="45"/>
                  </a:cubicBezTo>
                  <a:cubicBezTo>
                    <a:pt x="3" y="51"/>
                    <a:pt x="0" y="58"/>
                    <a:pt x="0" y="67"/>
                  </a:cubicBezTo>
                  <a:cubicBezTo>
                    <a:pt x="0" y="75"/>
                    <a:pt x="3" y="83"/>
                    <a:pt x="9" y="89"/>
                  </a:cubicBezTo>
                  <a:cubicBezTo>
                    <a:pt x="15" y="95"/>
                    <a:pt x="23" y="98"/>
                    <a:pt x="31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121" y="96"/>
                    <a:pt x="126" y="74"/>
                    <a:pt x="126" y="6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25"/>
                    <a:pt x="121" y="3"/>
                    <a:pt x="9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0D03575C-A022-41EF-22AE-521A277627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7925" y="642938"/>
              <a:ext cx="138113" cy="106363"/>
            </a:xfrm>
            <a:custGeom>
              <a:avLst/>
              <a:gdLst>
                <a:gd name="T0" fmla="*/ 95 w 127"/>
                <a:gd name="T1" fmla="*/ 40 h 98"/>
                <a:gd name="T2" fmla="*/ 23 w 127"/>
                <a:gd name="T3" fmla="*/ 40 h 98"/>
                <a:gd name="T4" fmla="*/ 23 w 127"/>
                <a:gd name="T5" fmla="*/ 37 h 98"/>
                <a:gd name="T6" fmla="*/ 36 w 127"/>
                <a:gd name="T7" fmla="*/ 23 h 98"/>
                <a:gd name="T8" fmla="*/ 95 w 127"/>
                <a:gd name="T9" fmla="*/ 23 h 98"/>
                <a:gd name="T10" fmla="*/ 101 w 127"/>
                <a:gd name="T11" fmla="*/ 26 h 98"/>
                <a:gd name="T12" fmla="*/ 104 w 127"/>
                <a:gd name="T13" fmla="*/ 32 h 98"/>
                <a:gd name="T14" fmla="*/ 95 w 127"/>
                <a:gd name="T15" fmla="*/ 40 h 98"/>
                <a:gd name="T16" fmla="*/ 110 w 127"/>
                <a:gd name="T17" fmla="*/ 76 h 98"/>
                <a:gd name="T18" fmla="*/ 36 w 127"/>
                <a:gd name="T19" fmla="*/ 76 h 98"/>
                <a:gd name="T20" fmla="*/ 23 w 127"/>
                <a:gd name="T21" fmla="*/ 63 h 98"/>
                <a:gd name="T22" fmla="*/ 95 w 127"/>
                <a:gd name="T23" fmla="*/ 63 h 98"/>
                <a:gd name="T24" fmla="*/ 118 w 127"/>
                <a:gd name="T25" fmla="*/ 54 h 98"/>
                <a:gd name="T26" fmla="*/ 127 w 127"/>
                <a:gd name="T27" fmla="*/ 32 h 98"/>
                <a:gd name="T28" fmla="*/ 118 w 127"/>
                <a:gd name="T29" fmla="*/ 10 h 98"/>
                <a:gd name="T30" fmla="*/ 95 w 127"/>
                <a:gd name="T31" fmla="*/ 0 h 98"/>
                <a:gd name="T32" fmla="*/ 37 w 127"/>
                <a:gd name="T33" fmla="*/ 0 h 98"/>
                <a:gd name="T34" fmla="*/ 36 w 127"/>
                <a:gd name="T35" fmla="*/ 0 h 98"/>
                <a:gd name="T36" fmla="*/ 36 w 127"/>
                <a:gd name="T37" fmla="*/ 0 h 98"/>
                <a:gd name="T38" fmla="*/ 0 w 127"/>
                <a:gd name="T39" fmla="*/ 34 h 98"/>
                <a:gd name="T40" fmla="*/ 0 w 127"/>
                <a:gd name="T41" fmla="*/ 64 h 98"/>
                <a:gd name="T42" fmla="*/ 36 w 127"/>
                <a:gd name="T43" fmla="*/ 98 h 98"/>
                <a:gd name="T44" fmla="*/ 36 w 127"/>
                <a:gd name="T45" fmla="*/ 98 h 98"/>
                <a:gd name="T46" fmla="*/ 36 w 127"/>
                <a:gd name="T47" fmla="*/ 98 h 98"/>
                <a:gd name="T48" fmla="*/ 110 w 127"/>
                <a:gd name="T49" fmla="*/ 98 h 98"/>
                <a:gd name="T50" fmla="*/ 122 w 127"/>
                <a:gd name="T51" fmla="*/ 87 h 98"/>
                <a:gd name="T52" fmla="*/ 110 w 127"/>
                <a:gd name="T53" fmla="*/ 7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" h="98">
                  <a:moveTo>
                    <a:pt x="95" y="40"/>
                  </a:moveTo>
                  <a:cubicBezTo>
                    <a:pt x="23" y="40"/>
                    <a:pt x="23" y="40"/>
                    <a:pt x="23" y="40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0"/>
                    <a:pt x="29" y="23"/>
                    <a:pt x="36" y="23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8" y="23"/>
                    <a:pt x="100" y="24"/>
                    <a:pt x="101" y="26"/>
                  </a:cubicBezTo>
                  <a:cubicBezTo>
                    <a:pt x="103" y="27"/>
                    <a:pt x="104" y="29"/>
                    <a:pt x="104" y="32"/>
                  </a:cubicBezTo>
                  <a:cubicBezTo>
                    <a:pt x="104" y="36"/>
                    <a:pt x="100" y="40"/>
                    <a:pt x="95" y="40"/>
                  </a:cubicBezTo>
                  <a:moveTo>
                    <a:pt x="110" y="76"/>
                  </a:moveTo>
                  <a:cubicBezTo>
                    <a:pt x="36" y="76"/>
                    <a:pt x="36" y="76"/>
                    <a:pt x="36" y="76"/>
                  </a:cubicBezTo>
                  <a:cubicBezTo>
                    <a:pt x="29" y="76"/>
                    <a:pt x="23" y="70"/>
                    <a:pt x="23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103" y="63"/>
                    <a:pt x="111" y="60"/>
                    <a:pt x="118" y="54"/>
                  </a:cubicBezTo>
                  <a:cubicBezTo>
                    <a:pt x="124" y="48"/>
                    <a:pt x="127" y="40"/>
                    <a:pt x="127" y="32"/>
                  </a:cubicBezTo>
                  <a:cubicBezTo>
                    <a:pt x="127" y="23"/>
                    <a:pt x="124" y="15"/>
                    <a:pt x="118" y="10"/>
                  </a:cubicBezTo>
                  <a:cubicBezTo>
                    <a:pt x="111" y="3"/>
                    <a:pt x="103" y="0"/>
                    <a:pt x="9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" y="3"/>
                    <a:pt x="1" y="25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4"/>
                    <a:pt x="5" y="96"/>
                    <a:pt x="36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7" y="98"/>
                    <a:pt x="122" y="93"/>
                    <a:pt x="122" y="87"/>
                  </a:cubicBezTo>
                  <a:cubicBezTo>
                    <a:pt x="122" y="81"/>
                    <a:pt x="117" y="76"/>
                    <a:pt x="110" y="7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07E5207-F419-079E-0746-D6EF54B157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0088" y="531813"/>
              <a:ext cx="204788" cy="219075"/>
            </a:xfrm>
            <a:custGeom>
              <a:avLst/>
              <a:gdLst>
                <a:gd name="T0" fmla="*/ 181 w 187"/>
                <a:gd name="T1" fmla="*/ 158 h 200"/>
                <a:gd name="T2" fmla="*/ 161 w 187"/>
                <a:gd name="T3" fmla="*/ 155 h 200"/>
                <a:gd name="T4" fmla="*/ 161 w 187"/>
                <a:gd name="T5" fmla="*/ 155 h 200"/>
                <a:gd name="T6" fmla="*/ 161 w 187"/>
                <a:gd name="T7" fmla="*/ 156 h 200"/>
                <a:gd name="T8" fmla="*/ 109 w 187"/>
                <a:gd name="T9" fmla="*/ 174 h 200"/>
                <a:gd name="T10" fmla="*/ 29 w 187"/>
                <a:gd name="T11" fmla="*/ 100 h 200"/>
                <a:gd name="T12" fmla="*/ 109 w 187"/>
                <a:gd name="T13" fmla="*/ 26 h 200"/>
                <a:gd name="T14" fmla="*/ 163 w 187"/>
                <a:gd name="T15" fmla="*/ 45 h 200"/>
                <a:gd name="T16" fmla="*/ 163 w 187"/>
                <a:gd name="T17" fmla="*/ 46 h 200"/>
                <a:gd name="T18" fmla="*/ 163 w 187"/>
                <a:gd name="T19" fmla="*/ 46 h 200"/>
                <a:gd name="T20" fmla="*/ 181 w 187"/>
                <a:gd name="T21" fmla="*/ 42 h 200"/>
                <a:gd name="T22" fmla="*/ 182 w 187"/>
                <a:gd name="T23" fmla="*/ 26 h 200"/>
                <a:gd name="T24" fmla="*/ 182 w 187"/>
                <a:gd name="T25" fmla="*/ 26 h 200"/>
                <a:gd name="T26" fmla="*/ 182 w 187"/>
                <a:gd name="T27" fmla="*/ 26 h 200"/>
                <a:gd name="T28" fmla="*/ 109 w 187"/>
                <a:gd name="T29" fmla="*/ 0 h 200"/>
                <a:gd name="T30" fmla="*/ 0 w 187"/>
                <a:gd name="T31" fmla="*/ 100 h 200"/>
                <a:gd name="T32" fmla="*/ 109 w 187"/>
                <a:gd name="T33" fmla="*/ 200 h 200"/>
                <a:gd name="T34" fmla="*/ 183 w 187"/>
                <a:gd name="T35" fmla="*/ 173 h 200"/>
                <a:gd name="T36" fmla="*/ 183 w 187"/>
                <a:gd name="T37" fmla="*/ 173 h 200"/>
                <a:gd name="T38" fmla="*/ 183 w 187"/>
                <a:gd name="T39" fmla="*/ 172 h 200"/>
                <a:gd name="T40" fmla="*/ 181 w 187"/>
                <a:gd name="T41" fmla="*/ 1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0">
                  <a:moveTo>
                    <a:pt x="181" y="158"/>
                  </a:moveTo>
                  <a:cubicBezTo>
                    <a:pt x="175" y="152"/>
                    <a:pt x="168" y="151"/>
                    <a:pt x="161" y="155"/>
                  </a:cubicBezTo>
                  <a:cubicBezTo>
                    <a:pt x="161" y="155"/>
                    <a:pt x="161" y="155"/>
                    <a:pt x="161" y="155"/>
                  </a:cubicBezTo>
                  <a:cubicBezTo>
                    <a:pt x="161" y="156"/>
                    <a:pt x="161" y="156"/>
                    <a:pt x="161" y="156"/>
                  </a:cubicBezTo>
                  <a:cubicBezTo>
                    <a:pt x="147" y="167"/>
                    <a:pt x="128" y="174"/>
                    <a:pt x="109" y="174"/>
                  </a:cubicBezTo>
                  <a:cubicBezTo>
                    <a:pt x="65" y="174"/>
                    <a:pt x="29" y="141"/>
                    <a:pt x="29" y="100"/>
                  </a:cubicBezTo>
                  <a:cubicBezTo>
                    <a:pt x="29" y="59"/>
                    <a:pt x="65" y="26"/>
                    <a:pt x="109" y="26"/>
                  </a:cubicBezTo>
                  <a:cubicBezTo>
                    <a:pt x="129" y="26"/>
                    <a:pt x="148" y="33"/>
                    <a:pt x="163" y="45"/>
                  </a:cubicBezTo>
                  <a:cubicBezTo>
                    <a:pt x="163" y="46"/>
                    <a:pt x="163" y="46"/>
                    <a:pt x="163" y="46"/>
                  </a:cubicBezTo>
                  <a:cubicBezTo>
                    <a:pt x="163" y="46"/>
                    <a:pt x="163" y="46"/>
                    <a:pt x="163" y="46"/>
                  </a:cubicBezTo>
                  <a:cubicBezTo>
                    <a:pt x="170" y="49"/>
                    <a:pt x="176" y="47"/>
                    <a:pt x="181" y="42"/>
                  </a:cubicBezTo>
                  <a:cubicBezTo>
                    <a:pt x="184" y="38"/>
                    <a:pt x="187" y="32"/>
                    <a:pt x="182" y="26"/>
                  </a:cubicBezTo>
                  <a:cubicBezTo>
                    <a:pt x="182" y="26"/>
                    <a:pt x="182" y="26"/>
                    <a:pt x="182" y="26"/>
                  </a:cubicBezTo>
                  <a:cubicBezTo>
                    <a:pt x="182" y="26"/>
                    <a:pt x="182" y="26"/>
                    <a:pt x="182" y="26"/>
                  </a:cubicBezTo>
                  <a:cubicBezTo>
                    <a:pt x="162" y="9"/>
                    <a:pt x="136" y="0"/>
                    <a:pt x="109" y="0"/>
                  </a:cubicBezTo>
                  <a:cubicBezTo>
                    <a:pt x="49" y="0"/>
                    <a:pt x="0" y="45"/>
                    <a:pt x="0" y="100"/>
                  </a:cubicBezTo>
                  <a:cubicBezTo>
                    <a:pt x="0" y="155"/>
                    <a:pt x="49" y="200"/>
                    <a:pt x="109" y="200"/>
                  </a:cubicBezTo>
                  <a:cubicBezTo>
                    <a:pt x="136" y="200"/>
                    <a:pt x="162" y="190"/>
                    <a:pt x="183" y="173"/>
                  </a:cubicBezTo>
                  <a:cubicBezTo>
                    <a:pt x="183" y="173"/>
                    <a:pt x="183" y="173"/>
                    <a:pt x="183" y="173"/>
                  </a:cubicBezTo>
                  <a:cubicBezTo>
                    <a:pt x="183" y="172"/>
                    <a:pt x="183" y="172"/>
                    <a:pt x="183" y="172"/>
                  </a:cubicBezTo>
                  <a:cubicBezTo>
                    <a:pt x="186" y="167"/>
                    <a:pt x="184" y="161"/>
                    <a:pt x="181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43739692-FFF1-8D65-A892-355021D6FF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5213" y="642938"/>
              <a:ext cx="109538" cy="107950"/>
            </a:xfrm>
            <a:custGeom>
              <a:avLst/>
              <a:gdLst>
                <a:gd name="T0" fmla="*/ 22 w 100"/>
                <a:gd name="T1" fmla="*/ 37 h 99"/>
                <a:gd name="T2" fmla="*/ 36 w 100"/>
                <a:gd name="T3" fmla="*/ 23 h 99"/>
                <a:gd name="T4" fmla="*/ 88 w 100"/>
                <a:gd name="T5" fmla="*/ 23 h 99"/>
                <a:gd name="T6" fmla="*/ 100 w 100"/>
                <a:gd name="T7" fmla="*/ 12 h 99"/>
                <a:gd name="T8" fmla="*/ 88 w 100"/>
                <a:gd name="T9" fmla="*/ 0 h 99"/>
                <a:gd name="T10" fmla="*/ 36 w 100"/>
                <a:gd name="T11" fmla="*/ 0 h 99"/>
                <a:gd name="T12" fmla="*/ 36 w 100"/>
                <a:gd name="T13" fmla="*/ 0 h 99"/>
                <a:gd name="T14" fmla="*/ 36 w 100"/>
                <a:gd name="T15" fmla="*/ 0 h 99"/>
                <a:gd name="T16" fmla="*/ 0 w 100"/>
                <a:gd name="T17" fmla="*/ 34 h 99"/>
                <a:gd name="T18" fmla="*/ 0 w 100"/>
                <a:gd name="T19" fmla="*/ 87 h 99"/>
                <a:gd name="T20" fmla="*/ 11 w 100"/>
                <a:gd name="T21" fmla="*/ 99 h 99"/>
                <a:gd name="T22" fmla="*/ 22 w 100"/>
                <a:gd name="T23" fmla="*/ 87 h 99"/>
                <a:gd name="T24" fmla="*/ 22 w 100"/>
                <a:gd name="T2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99">
                  <a:moveTo>
                    <a:pt x="22" y="37"/>
                  </a:moveTo>
                  <a:cubicBezTo>
                    <a:pt x="22" y="29"/>
                    <a:pt x="28" y="23"/>
                    <a:pt x="36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94" y="23"/>
                    <a:pt x="100" y="18"/>
                    <a:pt x="100" y="12"/>
                  </a:cubicBezTo>
                  <a:cubicBezTo>
                    <a:pt x="100" y="5"/>
                    <a:pt x="94" y="0"/>
                    <a:pt x="8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" y="3"/>
                    <a:pt x="0" y="25"/>
                    <a:pt x="0" y="3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4"/>
                    <a:pt x="5" y="99"/>
                    <a:pt x="11" y="99"/>
                  </a:cubicBezTo>
                  <a:cubicBezTo>
                    <a:pt x="17" y="99"/>
                    <a:pt x="22" y="94"/>
                    <a:pt x="22" y="87"/>
                  </a:cubicBezTo>
                  <a:lnTo>
                    <a:pt x="22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D9872DE3-5ED3-ECD5-E5E6-10C849C76D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2438" y="534988"/>
              <a:ext cx="138113" cy="107950"/>
            </a:xfrm>
            <a:custGeom>
              <a:avLst/>
              <a:gdLst>
                <a:gd name="T0" fmla="*/ 95 w 127"/>
                <a:gd name="T1" fmla="*/ 40 h 98"/>
                <a:gd name="T2" fmla="*/ 23 w 127"/>
                <a:gd name="T3" fmla="*/ 40 h 98"/>
                <a:gd name="T4" fmla="*/ 23 w 127"/>
                <a:gd name="T5" fmla="*/ 37 h 98"/>
                <a:gd name="T6" fmla="*/ 36 w 127"/>
                <a:gd name="T7" fmla="*/ 23 h 98"/>
                <a:gd name="T8" fmla="*/ 95 w 127"/>
                <a:gd name="T9" fmla="*/ 23 h 98"/>
                <a:gd name="T10" fmla="*/ 101 w 127"/>
                <a:gd name="T11" fmla="*/ 26 h 98"/>
                <a:gd name="T12" fmla="*/ 104 w 127"/>
                <a:gd name="T13" fmla="*/ 32 h 98"/>
                <a:gd name="T14" fmla="*/ 95 w 127"/>
                <a:gd name="T15" fmla="*/ 40 h 98"/>
                <a:gd name="T16" fmla="*/ 118 w 127"/>
                <a:gd name="T17" fmla="*/ 54 h 98"/>
                <a:gd name="T18" fmla="*/ 127 w 127"/>
                <a:gd name="T19" fmla="*/ 32 h 98"/>
                <a:gd name="T20" fmla="*/ 118 w 127"/>
                <a:gd name="T21" fmla="*/ 10 h 98"/>
                <a:gd name="T22" fmla="*/ 95 w 127"/>
                <a:gd name="T23" fmla="*/ 0 h 98"/>
                <a:gd name="T24" fmla="*/ 37 w 127"/>
                <a:gd name="T25" fmla="*/ 0 h 98"/>
                <a:gd name="T26" fmla="*/ 36 w 127"/>
                <a:gd name="T27" fmla="*/ 0 h 98"/>
                <a:gd name="T28" fmla="*/ 36 w 127"/>
                <a:gd name="T29" fmla="*/ 0 h 98"/>
                <a:gd name="T30" fmla="*/ 0 w 127"/>
                <a:gd name="T31" fmla="*/ 34 h 98"/>
                <a:gd name="T32" fmla="*/ 0 w 127"/>
                <a:gd name="T33" fmla="*/ 64 h 98"/>
                <a:gd name="T34" fmla="*/ 36 w 127"/>
                <a:gd name="T35" fmla="*/ 98 h 98"/>
                <a:gd name="T36" fmla="*/ 36 w 127"/>
                <a:gd name="T37" fmla="*/ 98 h 98"/>
                <a:gd name="T38" fmla="*/ 36 w 127"/>
                <a:gd name="T39" fmla="*/ 98 h 98"/>
                <a:gd name="T40" fmla="*/ 110 w 127"/>
                <a:gd name="T41" fmla="*/ 98 h 98"/>
                <a:gd name="T42" fmla="*/ 122 w 127"/>
                <a:gd name="T43" fmla="*/ 87 h 98"/>
                <a:gd name="T44" fmla="*/ 110 w 127"/>
                <a:gd name="T45" fmla="*/ 75 h 98"/>
                <a:gd name="T46" fmla="*/ 36 w 127"/>
                <a:gd name="T47" fmla="*/ 75 h 98"/>
                <a:gd name="T48" fmla="*/ 23 w 127"/>
                <a:gd name="T49" fmla="*/ 63 h 98"/>
                <a:gd name="T50" fmla="*/ 95 w 127"/>
                <a:gd name="T51" fmla="*/ 63 h 98"/>
                <a:gd name="T52" fmla="*/ 118 w 127"/>
                <a:gd name="T5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" h="98">
                  <a:moveTo>
                    <a:pt x="95" y="40"/>
                  </a:moveTo>
                  <a:cubicBezTo>
                    <a:pt x="23" y="40"/>
                    <a:pt x="23" y="40"/>
                    <a:pt x="23" y="40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29"/>
                    <a:pt x="29" y="23"/>
                    <a:pt x="36" y="23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8" y="23"/>
                    <a:pt x="100" y="24"/>
                    <a:pt x="101" y="26"/>
                  </a:cubicBezTo>
                  <a:cubicBezTo>
                    <a:pt x="103" y="27"/>
                    <a:pt x="104" y="29"/>
                    <a:pt x="104" y="32"/>
                  </a:cubicBezTo>
                  <a:cubicBezTo>
                    <a:pt x="104" y="36"/>
                    <a:pt x="100" y="40"/>
                    <a:pt x="95" y="40"/>
                  </a:cubicBezTo>
                  <a:moveTo>
                    <a:pt x="118" y="54"/>
                  </a:moveTo>
                  <a:cubicBezTo>
                    <a:pt x="124" y="48"/>
                    <a:pt x="127" y="40"/>
                    <a:pt x="127" y="32"/>
                  </a:cubicBezTo>
                  <a:cubicBezTo>
                    <a:pt x="127" y="23"/>
                    <a:pt x="124" y="15"/>
                    <a:pt x="118" y="10"/>
                  </a:cubicBezTo>
                  <a:cubicBezTo>
                    <a:pt x="111" y="3"/>
                    <a:pt x="103" y="0"/>
                    <a:pt x="9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" y="3"/>
                    <a:pt x="1" y="25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4"/>
                    <a:pt x="6" y="96"/>
                    <a:pt x="36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7" y="98"/>
                    <a:pt x="122" y="93"/>
                    <a:pt x="122" y="87"/>
                  </a:cubicBezTo>
                  <a:cubicBezTo>
                    <a:pt x="122" y="81"/>
                    <a:pt x="116" y="75"/>
                    <a:pt x="110" y="75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29" y="75"/>
                    <a:pt x="23" y="70"/>
                    <a:pt x="23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103" y="63"/>
                    <a:pt x="111" y="60"/>
                    <a:pt x="118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F467C75-1426-A727-CF54-337415AE8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725" y="534988"/>
              <a:ext cx="120650" cy="107950"/>
            </a:xfrm>
            <a:custGeom>
              <a:avLst/>
              <a:gdLst>
                <a:gd name="T0" fmla="*/ 102 w 110"/>
                <a:gd name="T1" fmla="*/ 18 h 98"/>
                <a:gd name="T2" fmla="*/ 104 w 110"/>
                <a:gd name="T3" fmla="*/ 5 h 98"/>
                <a:gd name="T4" fmla="*/ 92 w 110"/>
                <a:gd name="T5" fmla="*/ 0 h 98"/>
                <a:gd name="T6" fmla="*/ 13 w 110"/>
                <a:gd name="T7" fmla="*/ 0 h 98"/>
                <a:gd name="T8" fmla="*/ 0 w 110"/>
                <a:gd name="T9" fmla="*/ 10 h 98"/>
                <a:gd name="T10" fmla="*/ 13 w 110"/>
                <a:gd name="T11" fmla="*/ 21 h 98"/>
                <a:gd name="T12" fmla="*/ 66 w 110"/>
                <a:gd name="T13" fmla="*/ 21 h 98"/>
                <a:gd name="T14" fmla="*/ 4 w 110"/>
                <a:gd name="T15" fmla="*/ 80 h 98"/>
                <a:gd name="T16" fmla="*/ 2 w 110"/>
                <a:gd name="T17" fmla="*/ 93 h 98"/>
                <a:gd name="T18" fmla="*/ 14 w 110"/>
                <a:gd name="T19" fmla="*/ 98 h 98"/>
                <a:gd name="T20" fmla="*/ 97 w 110"/>
                <a:gd name="T21" fmla="*/ 98 h 98"/>
                <a:gd name="T22" fmla="*/ 110 w 110"/>
                <a:gd name="T23" fmla="*/ 88 h 98"/>
                <a:gd name="T24" fmla="*/ 97 w 110"/>
                <a:gd name="T25" fmla="*/ 77 h 98"/>
                <a:gd name="T26" fmla="*/ 40 w 110"/>
                <a:gd name="T27" fmla="*/ 77 h 98"/>
                <a:gd name="T28" fmla="*/ 102 w 110"/>
                <a:gd name="T29" fmla="*/ 1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98">
                  <a:moveTo>
                    <a:pt x="102" y="18"/>
                  </a:moveTo>
                  <a:cubicBezTo>
                    <a:pt x="106" y="14"/>
                    <a:pt x="106" y="9"/>
                    <a:pt x="104" y="5"/>
                  </a:cubicBezTo>
                  <a:cubicBezTo>
                    <a:pt x="102" y="2"/>
                    <a:pt x="97" y="0"/>
                    <a:pt x="9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16"/>
                    <a:pt x="6" y="21"/>
                    <a:pt x="13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84"/>
                    <a:pt x="0" y="89"/>
                    <a:pt x="2" y="93"/>
                  </a:cubicBezTo>
                  <a:cubicBezTo>
                    <a:pt x="4" y="96"/>
                    <a:pt x="9" y="98"/>
                    <a:pt x="14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104" y="98"/>
                    <a:pt x="110" y="94"/>
                    <a:pt x="110" y="88"/>
                  </a:cubicBezTo>
                  <a:cubicBezTo>
                    <a:pt x="110" y="82"/>
                    <a:pt x="104" y="77"/>
                    <a:pt x="97" y="77"/>
                  </a:cubicBezTo>
                  <a:cubicBezTo>
                    <a:pt x="40" y="77"/>
                    <a:pt x="40" y="77"/>
                    <a:pt x="40" y="77"/>
                  </a:cubicBezTo>
                  <a:lnTo>
                    <a:pt x="102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447AF36-1E68-BCE0-C585-F7EF442FC0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0325" y="612775"/>
              <a:ext cx="85725" cy="136525"/>
            </a:xfrm>
            <a:custGeom>
              <a:avLst/>
              <a:gdLst>
                <a:gd name="T0" fmla="*/ 23 w 79"/>
                <a:gd name="T1" fmla="*/ 49 h 125"/>
                <a:gd name="T2" fmla="*/ 65 w 79"/>
                <a:gd name="T3" fmla="*/ 49 h 125"/>
                <a:gd name="T4" fmla="*/ 76 w 79"/>
                <a:gd name="T5" fmla="*/ 38 h 125"/>
                <a:gd name="T6" fmla="*/ 65 w 79"/>
                <a:gd name="T7" fmla="*/ 27 h 125"/>
                <a:gd name="T8" fmla="*/ 23 w 79"/>
                <a:gd name="T9" fmla="*/ 27 h 125"/>
                <a:gd name="T10" fmla="*/ 23 w 79"/>
                <a:gd name="T11" fmla="*/ 11 h 125"/>
                <a:gd name="T12" fmla="*/ 12 w 79"/>
                <a:gd name="T13" fmla="*/ 0 h 125"/>
                <a:gd name="T14" fmla="*/ 0 w 79"/>
                <a:gd name="T15" fmla="*/ 11 h 125"/>
                <a:gd name="T16" fmla="*/ 0 w 79"/>
                <a:gd name="T17" fmla="*/ 91 h 125"/>
                <a:gd name="T18" fmla="*/ 37 w 79"/>
                <a:gd name="T19" fmla="*/ 125 h 125"/>
                <a:gd name="T20" fmla="*/ 37 w 79"/>
                <a:gd name="T21" fmla="*/ 125 h 125"/>
                <a:gd name="T22" fmla="*/ 37 w 79"/>
                <a:gd name="T23" fmla="*/ 125 h 125"/>
                <a:gd name="T24" fmla="*/ 67 w 79"/>
                <a:gd name="T25" fmla="*/ 125 h 125"/>
                <a:gd name="T26" fmla="*/ 79 w 79"/>
                <a:gd name="T27" fmla="*/ 114 h 125"/>
                <a:gd name="T28" fmla="*/ 67 w 79"/>
                <a:gd name="T29" fmla="*/ 103 h 125"/>
                <a:gd name="T30" fmla="*/ 37 w 79"/>
                <a:gd name="T31" fmla="*/ 103 h 125"/>
                <a:gd name="T32" fmla="*/ 23 w 79"/>
                <a:gd name="T33" fmla="*/ 89 h 125"/>
                <a:gd name="T34" fmla="*/ 23 w 79"/>
                <a:gd name="T35" fmla="*/ 4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25">
                  <a:moveTo>
                    <a:pt x="23" y="49"/>
                  </a:moveTo>
                  <a:cubicBezTo>
                    <a:pt x="65" y="49"/>
                    <a:pt x="65" y="49"/>
                    <a:pt x="65" y="49"/>
                  </a:cubicBezTo>
                  <a:cubicBezTo>
                    <a:pt x="71" y="49"/>
                    <a:pt x="76" y="44"/>
                    <a:pt x="76" y="38"/>
                  </a:cubicBezTo>
                  <a:cubicBezTo>
                    <a:pt x="76" y="32"/>
                    <a:pt x="71" y="27"/>
                    <a:pt x="6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101"/>
                    <a:pt x="6" y="123"/>
                    <a:pt x="37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74" y="125"/>
                    <a:pt x="79" y="120"/>
                    <a:pt x="79" y="114"/>
                  </a:cubicBezTo>
                  <a:cubicBezTo>
                    <a:pt x="79" y="108"/>
                    <a:pt x="73" y="103"/>
                    <a:pt x="67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29" y="103"/>
                    <a:pt x="23" y="96"/>
                    <a:pt x="23" y="89"/>
                  </a:cubicBezTo>
                  <a:lnTo>
                    <a:pt x="23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05E259C-D10E-B7FF-9F5C-1020E0129F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23988" y="642938"/>
              <a:ext cx="138113" cy="106363"/>
            </a:xfrm>
            <a:custGeom>
              <a:avLst/>
              <a:gdLst>
                <a:gd name="T0" fmla="*/ 95 w 126"/>
                <a:gd name="T1" fmla="*/ 40 h 98"/>
                <a:gd name="T2" fmla="*/ 22 w 126"/>
                <a:gd name="T3" fmla="*/ 40 h 98"/>
                <a:gd name="T4" fmla="*/ 22 w 126"/>
                <a:gd name="T5" fmla="*/ 37 h 98"/>
                <a:gd name="T6" fmla="*/ 36 w 126"/>
                <a:gd name="T7" fmla="*/ 23 h 98"/>
                <a:gd name="T8" fmla="*/ 95 w 126"/>
                <a:gd name="T9" fmla="*/ 23 h 98"/>
                <a:gd name="T10" fmla="*/ 101 w 126"/>
                <a:gd name="T11" fmla="*/ 26 h 98"/>
                <a:gd name="T12" fmla="*/ 104 w 126"/>
                <a:gd name="T13" fmla="*/ 32 h 98"/>
                <a:gd name="T14" fmla="*/ 95 w 126"/>
                <a:gd name="T15" fmla="*/ 40 h 98"/>
                <a:gd name="T16" fmla="*/ 117 w 126"/>
                <a:gd name="T17" fmla="*/ 54 h 98"/>
                <a:gd name="T18" fmla="*/ 126 w 126"/>
                <a:gd name="T19" fmla="*/ 32 h 98"/>
                <a:gd name="T20" fmla="*/ 117 w 126"/>
                <a:gd name="T21" fmla="*/ 10 h 98"/>
                <a:gd name="T22" fmla="*/ 95 w 126"/>
                <a:gd name="T23" fmla="*/ 0 h 98"/>
                <a:gd name="T24" fmla="*/ 36 w 126"/>
                <a:gd name="T25" fmla="*/ 0 h 98"/>
                <a:gd name="T26" fmla="*/ 36 w 126"/>
                <a:gd name="T27" fmla="*/ 0 h 98"/>
                <a:gd name="T28" fmla="*/ 36 w 126"/>
                <a:gd name="T29" fmla="*/ 0 h 98"/>
                <a:gd name="T30" fmla="*/ 0 w 126"/>
                <a:gd name="T31" fmla="*/ 34 h 98"/>
                <a:gd name="T32" fmla="*/ 0 w 126"/>
                <a:gd name="T33" fmla="*/ 64 h 98"/>
                <a:gd name="T34" fmla="*/ 36 w 126"/>
                <a:gd name="T35" fmla="*/ 98 h 98"/>
                <a:gd name="T36" fmla="*/ 36 w 126"/>
                <a:gd name="T37" fmla="*/ 98 h 98"/>
                <a:gd name="T38" fmla="*/ 36 w 126"/>
                <a:gd name="T39" fmla="*/ 98 h 98"/>
                <a:gd name="T40" fmla="*/ 110 w 126"/>
                <a:gd name="T41" fmla="*/ 98 h 98"/>
                <a:gd name="T42" fmla="*/ 121 w 126"/>
                <a:gd name="T43" fmla="*/ 87 h 98"/>
                <a:gd name="T44" fmla="*/ 110 w 126"/>
                <a:gd name="T45" fmla="*/ 76 h 98"/>
                <a:gd name="T46" fmla="*/ 36 w 126"/>
                <a:gd name="T47" fmla="*/ 76 h 98"/>
                <a:gd name="T48" fmla="*/ 23 w 126"/>
                <a:gd name="T49" fmla="*/ 63 h 98"/>
                <a:gd name="T50" fmla="*/ 95 w 126"/>
                <a:gd name="T51" fmla="*/ 63 h 98"/>
                <a:gd name="T52" fmla="*/ 117 w 126"/>
                <a:gd name="T5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6" h="98">
                  <a:moveTo>
                    <a:pt x="95" y="40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0"/>
                    <a:pt x="29" y="23"/>
                    <a:pt x="36" y="23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8" y="23"/>
                    <a:pt x="99" y="24"/>
                    <a:pt x="101" y="26"/>
                  </a:cubicBezTo>
                  <a:cubicBezTo>
                    <a:pt x="103" y="27"/>
                    <a:pt x="104" y="29"/>
                    <a:pt x="104" y="32"/>
                  </a:cubicBezTo>
                  <a:cubicBezTo>
                    <a:pt x="104" y="36"/>
                    <a:pt x="100" y="40"/>
                    <a:pt x="95" y="40"/>
                  </a:cubicBezTo>
                  <a:moveTo>
                    <a:pt x="117" y="54"/>
                  </a:moveTo>
                  <a:cubicBezTo>
                    <a:pt x="123" y="48"/>
                    <a:pt x="126" y="40"/>
                    <a:pt x="126" y="32"/>
                  </a:cubicBezTo>
                  <a:cubicBezTo>
                    <a:pt x="126" y="23"/>
                    <a:pt x="123" y="15"/>
                    <a:pt x="117" y="10"/>
                  </a:cubicBezTo>
                  <a:cubicBezTo>
                    <a:pt x="111" y="3"/>
                    <a:pt x="103" y="0"/>
                    <a:pt x="9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" y="3"/>
                    <a:pt x="0" y="25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4"/>
                    <a:pt x="5" y="96"/>
                    <a:pt x="36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6" y="98"/>
                    <a:pt x="121" y="93"/>
                    <a:pt x="121" y="87"/>
                  </a:cubicBezTo>
                  <a:cubicBezTo>
                    <a:pt x="121" y="81"/>
                    <a:pt x="116" y="76"/>
                    <a:pt x="110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29" y="76"/>
                    <a:pt x="23" y="70"/>
                    <a:pt x="23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103" y="63"/>
                    <a:pt x="111" y="60"/>
                    <a:pt x="117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303A31-2A16-A0BB-9ED4-0B08A5CB2D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0" y="631825"/>
              <a:ext cx="125413" cy="120650"/>
            </a:xfrm>
            <a:custGeom>
              <a:avLst/>
              <a:gdLst>
                <a:gd name="T0" fmla="*/ 0 w 116"/>
                <a:gd name="T1" fmla="*/ 99 h 110"/>
                <a:gd name="T2" fmla="*/ 11 w 116"/>
                <a:gd name="T3" fmla="*/ 110 h 110"/>
                <a:gd name="T4" fmla="*/ 23 w 116"/>
                <a:gd name="T5" fmla="*/ 99 h 110"/>
                <a:gd name="T6" fmla="*/ 23 w 116"/>
                <a:gd name="T7" fmla="*/ 50 h 110"/>
                <a:gd name="T8" fmla="*/ 81 w 116"/>
                <a:gd name="T9" fmla="*/ 50 h 110"/>
                <a:gd name="T10" fmla="*/ 93 w 116"/>
                <a:gd name="T11" fmla="*/ 59 h 110"/>
                <a:gd name="T12" fmla="*/ 93 w 116"/>
                <a:gd name="T13" fmla="*/ 99 h 110"/>
                <a:gd name="T14" fmla="*/ 104 w 116"/>
                <a:gd name="T15" fmla="*/ 110 h 110"/>
                <a:gd name="T16" fmla="*/ 116 w 116"/>
                <a:gd name="T17" fmla="*/ 99 h 110"/>
                <a:gd name="T18" fmla="*/ 116 w 116"/>
                <a:gd name="T19" fmla="*/ 58 h 110"/>
                <a:gd name="T20" fmla="*/ 82 w 116"/>
                <a:gd name="T21" fmla="*/ 27 h 110"/>
                <a:gd name="T22" fmla="*/ 23 w 116"/>
                <a:gd name="T23" fmla="*/ 27 h 110"/>
                <a:gd name="T24" fmla="*/ 23 w 116"/>
                <a:gd name="T25" fmla="*/ 11 h 110"/>
                <a:gd name="T26" fmla="*/ 11 w 116"/>
                <a:gd name="T27" fmla="*/ 0 h 110"/>
                <a:gd name="T28" fmla="*/ 0 w 116"/>
                <a:gd name="T29" fmla="*/ 11 h 110"/>
                <a:gd name="T30" fmla="*/ 0 w 116"/>
                <a:gd name="T31" fmla="*/ 9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0">
                  <a:moveTo>
                    <a:pt x="0" y="99"/>
                  </a:moveTo>
                  <a:cubicBezTo>
                    <a:pt x="0" y="105"/>
                    <a:pt x="5" y="110"/>
                    <a:pt x="11" y="110"/>
                  </a:cubicBezTo>
                  <a:cubicBezTo>
                    <a:pt x="18" y="110"/>
                    <a:pt x="23" y="105"/>
                    <a:pt x="23" y="99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7" y="50"/>
                    <a:pt x="93" y="52"/>
                    <a:pt x="93" y="59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93" y="105"/>
                    <a:pt x="98" y="110"/>
                    <a:pt x="104" y="110"/>
                  </a:cubicBezTo>
                  <a:cubicBezTo>
                    <a:pt x="110" y="110"/>
                    <a:pt x="116" y="105"/>
                    <a:pt x="116" y="99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49"/>
                    <a:pt x="112" y="27"/>
                    <a:pt x="8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1EBABC01-5A2B-E302-D020-B35E34E98A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1625" y="635000"/>
              <a:ext cx="125413" cy="119063"/>
            </a:xfrm>
            <a:custGeom>
              <a:avLst/>
              <a:gdLst>
                <a:gd name="T0" fmla="*/ 108 w 114"/>
                <a:gd name="T1" fmla="*/ 80 h 108"/>
                <a:gd name="T2" fmla="*/ 93 w 114"/>
                <a:gd name="T3" fmla="*/ 79 h 108"/>
                <a:gd name="T4" fmla="*/ 93 w 114"/>
                <a:gd name="T5" fmla="*/ 79 h 108"/>
                <a:gd name="T6" fmla="*/ 93 w 114"/>
                <a:gd name="T7" fmla="*/ 79 h 108"/>
                <a:gd name="T8" fmla="*/ 65 w 114"/>
                <a:gd name="T9" fmla="*/ 87 h 108"/>
                <a:gd name="T10" fmla="*/ 24 w 114"/>
                <a:gd name="T11" fmla="*/ 54 h 108"/>
                <a:gd name="T12" fmla="*/ 24 w 114"/>
                <a:gd name="T13" fmla="*/ 54 h 108"/>
                <a:gd name="T14" fmla="*/ 24 w 114"/>
                <a:gd name="T15" fmla="*/ 54 h 108"/>
                <a:gd name="T16" fmla="*/ 65 w 114"/>
                <a:gd name="T17" fmla="*/ 21 h 108"/>
                <a:gd name="T18" fmla="*/ 93 w 114"/>
                <a:gd name="T19" fmla="*/ 29 h 108"/>
                <a:gd name="T20" fmla="*/ 93 w 114"/>
                <a:gd name="T21" fmla="*/ 29 h 108"/>
                <a:gd name="T22" fmla="*/ 93 w 114"/>
                <a:gd name="T23" fmla="*/ 29 h 108"/>
                <a:gd name="T24" fmla="*/ 108 w 114"/>
                <a:gd name="T25" fmla="*/ 28 h 108"/>
                <a:gd name="T26" fmla="*/ 109 w 114"/>
                <a:gd name="T27" fmla="*/ 27 h 108"/>
                <a:gd name="T28" fmla="*/ 106 w 114"/>
                <a:gd name="T29" fmla="*/ 12 h 108"/>
                <a:gd name="T30" fmla="*/ 65 w 114"/>
                <a:gd name="T31" fmla="*/ 0 h 108"/>
                <a:gd name="T32" fmla="*/ 0 w 114"/>
                <a:gd name="T33" fmla="*/ 54 h 108"/>
                <a:gd name="T34" fmla="*/ 0 w 114"/>
                <a:gd name="T35" fmla="*/ 54 h 108"/>
                <a:gd name="T36" fmla="*/ 0 w 114"/>
                <a:gd name="T37" fmla="*/ 54 h 108"/>
                <a:gd name="T38" fmla="*/ 65 w 114"/>
                <a:gd name="T39" fmla="*/ 108 h 108"/>
                <a:gd name="T40" fmla="*/ 106 w 114"/>
                <a:gd name="T41" fmla="*/ 96 h 108"/>
                <a:gd name="T42" fmla="*/ 109 w 114"/>
                <a:gd name="T43" fmla="*/ 81 h 108"/>
                <a:gd name="T44" fmla="*/ 108 w 114"/>
                <a:gd name="T45" fmla="*/ 8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08">
                  <a:moveTo>
                    <a:pt x="108" y="80"/>
                  </a:moveTo>
                  <a:cubicBezTo>
                    <a:pt x="102" y="75"/>
                    <a:pt x="95" y="78"/>
                    <a:pt x="93" y="79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85" y="84"/>
                    <a:pt x="76" y="87"/>
                    <a:pt x="65" y="87"/>
                  </a:cubicBezTo>
                  <a:cubicBezTo>
                    <a:pt x="43" y="87"/>
                    <a:pt x="24" y="72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36"/>
                    <a:pt x="43" y="21"/>
                    <a:pt x="65" y="21"/>
                  </a:cubicBezTo>
                  <a:cubicBezTo>
                    <a:pt x="76" y="21"/>
                    <a:pt x="85" y="24"/>
                    <a:pt x="93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5" y="30"/>
                    <a:pt x="102" y="33"/>
                    <a:pt x="108" y="28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11" y="25"/>
                    <a:pt x="114" y="19"/>
                    <a:pt x="106" y="12"/>
                  </a:cubicBezTo>
                  <a:cubicBezTo>
                    <a:pt x="94" y="4"/>
                    <a:pt x="80" y="0"/>
                    <a:pt x="65" y="0"/>
                  </a:cubicBezTo>
                  <a:cubicBezTo>
                    <a:pt x="29" y="0"/>
                    <a:pt x="0" y="2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4"/>
                    <a:pt x="29" y="108"/>
                    <a:pt x="65" y="108"/>
                  </a:cubicBezTo>
                  <a:cubicBezTo>
                    <a:pt x="80" y="108"/>
                    <a:pt x="94" y="104"/>
                    <a:pt x="106" y="96"/>
                  </a:cubicBezTo>
                  <a:cubicBezTo>
                    <a:pt x="114" y="89"/>
                    <a:pt x="111" y="83"/>
                    <a:pt x="109" y="81"/>
                  </a:cubicBezTo>
                  <a:lnTo>
                    <a:pt x="108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2AF755D-6C22-1577-5802-FFE8790F6825}"/>
              </a:ext>
            </a:extLst>
          </p:cNvPr>
          <p:cNvSpPr/>
          <p:nvPr userDrawn="1"/>
        </p:nvSpPr>
        <p:spPr>
          <a:xfrm>
            <a:off x="0" y="0"/>
            <a:ext cx="9906000" cy="3224628"/>
          </a:xfrm>
          <a:custGeom>
            <a:avLst/>
            <a:gdLst>
              <a:gd name="connsiteX0" fmla="*/ 4586168 w 9906000"/>
              <a:gd name="connsiteY0" fmla="*/ 0 h 3224628"/>
              <a:gd name="connsiteX1" fmla="*/ 9906000 w 9906000"/>
              <a:gd name="connsiteY1" fmla="*/ 0 h 3224628"/>
              <a:gd name="connsiteX2" fmla="*/ 9906000 w 9906000"/>
              <a:gd name="connsiteY2" fmla="*/ 3224628 h 3224628"/>
              <a:gd name="connsiteX3" fmla="*/ 9821684 w 9906000"/>
              <a:gd name="connsiteY3" fmla="*/ 3065272 h 3224628"/>
              <a:gd name="connsiteX4" fmla="*/ 4687889 w 9906000"/>
              <a:gd name="connsiteY4" fmla="*/ 19675 h 3224628"/>
              <a:gd name="connsiteX5" fmla="*/ 0 w 9906000"/>
              <a:gd name="connsiteY5" fmla="*/ 0 h 3224628"/>
              <a:gd name="connsiteX6" fmla="*/ 519691 w 9906000"/>
              <a:gd name="connsiteY6" fmla="*/ 0 h 3224628"/>
              <a:gd name="connsiteX7" fmla="*/ 383631 w 9906000"/>
              <a:gd name="connsiteY7" fmla="*/ 32858 h 3224628"/>
              <a:gd name="connsiteX8" fmla="*/ 147606 w 9906000"/>
              <a:gd name="connsiteY8" fmla="*/ 99489 h 3224628"/>
              <a:gd name="connsiteX9" fmla="*/ 0 w 9906000"/>
              <a:gd name="connsiteY9" fmla="*/ 151065 h 322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06000" h="3224628">
                <a:moveTo>
                  <a:pt x="4586168" y="0"/>
                </a:moveTo>
                <a:lnTo>
                  <a:pt x="9906000" y="0"/>
                </a:lnTo>
                <a:lnTo>
                  <a:pt x="9906000" y="3224628"/>
                </a:lnTo>
                <a:lnTo>
                  <a:pt x="9821684" y="3065272"/>
                </a:lnTo>
                <a:cubicBezTo>
                  <a:pt x="9064469" y="1737048"/>
                  <a:pt x="7122296" y="525501"/>
                  <a:pt x="4687889" y="19675"/>
                </a:cubicBezTo>
                <a:close/>
                <a:moveTo>
                  <a:pt x="0" y="0"/>
                </a:moveTo>
                <a:lnTo>
                  <a:pt x="519691" y="0"/>
                </a:lnTo>
                <a:lnTo>
                  <a:pt x="383631" y="32858"/>
                </a:lnTo>
                <a:cubicBezTo>
                  <a:pt x="303537" y="53807"/>
                  <a:pt x="224839" y="76024"/>
                  <a:pt x="147606" y="99489"/>
                </a:cubicBezTo>
                <a:lnTo>
                  <a:pt x="0" y="15106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E58336F-FCF7-724F-B589-F9E7DD6FAEC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1491" y="6343421"/>
            <a:ext cx="1899616" cy="4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7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DC6DB0-C5C7-97B1-B424-A44D40F51129}"/>
              </a:ext>
            </a:extLst>
          </p:cNvPr>
          <p:cNvSpPr/>
          <p:nvPr userDrawn="1"/>
        </p:nvSpPr>
        <p:spPr>
          <a:xfrm>
            <a:off x="0" y="-1"/>
            <a:ext cx="9906000" cy="6858001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B2FBA-BE73-0762-DF56-4F24A57B4D32}"/>
              </a:ext>
            </a:extLst>
          </p:cNvPr>
          <p:cNvSpPr txBox="1"/>
          <p:nvPr userDrawn="1"/>
        </p:nvSpPr>
        <p:spPr>
          <a:xfrm>
            <a:off x="344488" y="483918"/>
            <a:ext cx="1823182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2400" b="1" dirty="0" err="1">
                <a:solidFill>
                  <a:srgbClr val="1D1E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제〮개정</a:t>
            </a:r>
            <a:r>
              <a:rPr lang="ko-KR" altLang="en-US" sz="2400" b="1" dirty="0">
                <a:solidFill>
                  <a:srgbClr val="1D1E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이력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3991BB-2578-1F8A-C41A-C86F18029D6C}"/>
              </a:ext>
            </a:extLst>
          </p:cNvPr>
          <p:cNvGrpSpPr/>
          <p:nvPr userDrawn="1"/>
        </p:nvGrpSpPr>
        <p:grpSpPr>
          <a:xfrm>
            <a:off x="370882" y="371517"/>
            <a:ext cx="792088" cy="0"/>
            <a:chOff x="704528" y="188640"/>
            <a:chExt cx="792088" cy="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1625B13-C617-391D-C264-B152FC37129F}"/>
                </a:ext>
              </a:extLst>
            </p:cNvPr>
            <p:cNvCxnSpPr>
              <a:cxnSpLocks/>
            </p:cNvCxnSpPr>
            <p:nvPr/>
          </p:nvCxnSpPr>
          <p:spPr>
            <a:xfrm>
              <a:off x="704528" y="188640"/>
              <a:ext cx="144016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D7AFD9A-12A7-0ECE-44DB-34B7FDED3D5F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188640"/>
              <a:ext cx="64807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219E359-DFC6-41CC-B7E1-FED583A0D6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5193"/>
          <a:stretch/>
        </p:blipFill>
        <p:spPr>
          <a:xfrm>
            <a:off x="9057456" y="6237312"/>
            <a:ext cx="713161" cy="4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8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F932910-3C3C-1095-DC7D-4E4820C99A4B}"/>
              </a:ext>
            </a:extLst>
          </p:cNvPr>
          <p:cNvGrpSpPr/>
          <p:nvPr userDrawn="1"/>
        </p:nvGrpSpPr>
        <p:grpSpPr>
          <a:xfrm>
            <a:off x="-8721" y="764705"/>
            <a:ext cx="3161521" cy="1101709"/>
            <a:chOff x="-8721" y="-215026"/>
            <a:chExt cx="9914721" cy="34550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B318408-9372-7421-42E7-664284501D17}"/>
                </a:ext>
              </a:extLst>
            </p:cNvPr>
            <p:cNvSpPr/>
            <p:nvPr/>
          </p:nvSpPr>
          <p:spPr>
            <a:xfrm>
              <a:off x="0" y="0"/>
              <a:ext cx="9906000" cy="3240000"/>
            </a:xfrm>
            <a:prstGeom prst="rect">
              <a:avLst/>
            </a:prstGeom>
            <a:solidFill>
              <a:srgbClr val="008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49735722-162B-C694-34EA-77FF73060CAB}"/>
                </a:ext>
              </a:extLst>
            </p:cNvPr>
            <p:cNvSpPr/>
            <p:nvPr/>
          </p:nvSpPr>
          <p:spPr>
            <a:xfrm rot="21395828">
              <a:off x="-8721" y="-215026"/>
              <a:ext cx="7283609" cy="1131455"/>
            </a:xfrm>
            <a:custGeom>
              <a:avLst/>
              <a:gdLst>
                <a:gd name="connsiteX0" fmla="*/ 35943 w 7283609"/>
                <a:gd name="connsiteY0" fmla="*/ 0 h 1131455"/>
                <a:gd name="connsiteX1" fmla="*/ 7283609 w 7283609"/>
                <a:gd name="connsiteY1" fmla="*/ 430954 h 1131455"/>
                <a:gd name="connsiteX2" fmla="*/ 6906694 w 7283609"/>
                <a:gd name="connsiteY2" fmla="*/ 581413 h 1131455"/>
                <a:gd name="connsiteX3" fmla="*/ 3418220 w 7283609"/>
                <a:gd name="connsiteY3" fmla="*/ 1131455 h 1131455"/>
                <a:gd name="connsiteX4" fmla="*/ 351940 w 7283609"/>
                <a:gd name="connsiteY4" fmla="*/ 720078 h 1131455"/>
                <a:gd name="connsiteX5" fmla="*/ 0 w 7283609"/>
                <a:gd name="connsiteY5" fmla="*/ 604487 h 113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83609" h="1131455">
                  <a:moveTo>
                    <a:pt x="35943" y="0"/>
                  </a:moveTo>
                  <a:lnTo>
                    <a:pt x="7283609" y="430954"/>
                  </a:lnTo>
                  <a:lnTo>
                    <a:pt x="6906694" y="581413"/>
                  </a:lnTo>
                  <a:cubicBezTo>
                    <a:pt x="5958697" y="925036"/>
                    <a:pt x="4743343" y="1131455"/>
                    <a:pt x="3418220" y="1131455"/>
                  </a:cubicBezTo>
                  <a:cubicBezTo>
                    <a:pt x="2282401" y="1131455"/>
                    <a:pt x="1227227" y="979800"/>
                    <a:pt x="351940" y="720078"/>
                  </a:cubicBezTo>
                  <a:lnTo>
                    <a:pt x="0" y="60448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089301D-84D8-BE75-4B64-AAAD7B23A6FF}"/>
                </a:ext>
              </a:extLst>
            </p:cNvPr>
            <p:cNvSpPr/>
            <p:nvPr/>
          </p:nvSpPr>
          <p:spPr>
            <a:xfrm>
              <a:off x="0" y="0"/>
              <a:ext cx="9906000" cy="3224628"/>
            </a:xfrm>
            <a:custGeom>
              <a:avLst/>
              <a:gdLst>
                <a:gd name="connsiteX0" fmla="*/ 4586168 w 9906000"/>
                <a:gd name="connsiteY0" fmla="*/ 0 h 3224628"/>
                <a:gd name="connsiteX1" fmla="*/ 9906000 w 9906000"/>
                <a:gd name="connsiteY1" fmla="*/ 0 h 3224628"/>
                <a:gd name="connsiteX2" fmla="*/ 9906000 w 9906000"/>
                <a:gd name="connsiteY2" fmla="*/ 3224628 h 3224628"/>
                <a:gd name="connsiteX3" fmla="*/ 9821684 w 9906000"/>
                <a:gd name="connsiteY3" fmla="*/ 3065272 h 3224628"/>
                <a:gd name="connsiteX4" fmla="*/ 4687889 w 9906000"/>
                <a:gd name="connsiteY4" fmla="*/ 19675 h 3224628"/>
                <a:gd name="connsiteX5" fmla="*/ 0 w 9906000"/>
                <a:gd name="connsiteY5" fmla="*/ 0 h 3224628"/>
                <a:gd name="connsiteX6" fmla="*/ 519691 w 9906000"/>
                <a:gd name="connsiteY6" fmla="*/ 0 h 3224628"/>
                <a:gd name="connsiteX7" fmla="*/ 383631 w 9906000"/>
                <a:gd name="connsiteY7" fmla="*/ 32858 h 3224628"/>
                <a:gd name="connsiteX8" fmla="*/ 147606 w 9906000"/>
                <a:gd name="connsiteY8" fmla="*/ 99489 h 3224628"/>
                <a:gd name="connsiteX9" fmla="*/ 0 w 9906000"/>
                <a:gd name="connsiteY9" fmla="*/ 151065 h 322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06000" h="3224628">
                  <a:moveTo>
                    <a:pt x="4586168" y="0"/>
                  </a:moveTo>
                  <a:lnTo>
                    <a:pt x="9906000" y="0"/>
                  </a:lnTo>
                  <a:lnTo>
                    <a:pt x="9906000" y="3224628"/>
                  </a:lnTo>
                  <a:lnTo>
                    <a:pt x="9821684" y="3065272"/>
                  </a:lnTo>
                  <a:cubicBezTo>
                    <a:pt x="9064469" y="1737048"/>
                    <a:pt x="7122296" y="525501"/>
                    <a:pt x="4687889" y="19675"/>
                  </a:cubicBezTo>
                  <a:close/>
                  <a:moveTo>
                    <a:pt x="0" y="0"/>
                  </a:moveTo>
                  <a:lnTo>
                    <a:pt x="519691" y="0"/>
                  </a:lnTo>
                  <a:lnTo>
                    <a:pt x="383631" y="32858"/>
                  </a:lnTo>
                  <a:cubicBezTo>
                    <a:pt x="303537" y="53807"/>
                    <a:pt x="224839" y="76024"/>
                    <a:pt x="147606" y="99489"/>
                  </a:cubicBezTo>
                  <a:lnTo>
                    <a:pt x="0" y="15106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74D56-CB14-B5D5-5499-536B50597ABA}"/>
              </a:ext>
            </a:extLst>
          </p:cNvPr>
          <p:cNvSpPr txBox="1"/>
          <p:nvPr userDrawn="1"/>
        </p:nvSpPr>
        <p:spPr>
          <a:xfrm>
            <a:off x="1204032" y="1293828"/>
            <a:ext cx="1818182" cy="56514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96FA331-4F16-FC9C-CEDF-63B7954A7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5193"/>
          <a:stretch/>
        </p:blipFill>
        <p:spPr>
          <a:xfrm>
            <a:off x="7898409" y="5432273"/>
            <a:ext cx="1728192" cy="120712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9A699CD1-C207-9C80-5B48-23BD8E18EE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993" y="225032"/>
            <a:ext cx="1018009" cy="2872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E30FA9-17DB-4B0F-AB77-F84E01998AEA}"/>
              </a:ext>
            </a:extLst>
          </p:cNvPr>
          <p:cNvGrpSpPr/>
          <p:nvPr userDrawn="1"/>
        </p:nvGrpSpPr>
        <p:grpSpPr>
          <a:xfrm rot="16200000">
            <a:off x="4514478" y="554969"/>
            <a:ext cx="0" cy="2003273"/>
            <a:chOff x="3800872" y="1425727"/>
            <a:chExt cx="0" cy="2003273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AADFF30-DC91-CFE7-D82F-D1C7A51296AE}"/>
                </a:ext>
              </a:extLst>
            </p:cNvPr>
            <p:cNvCxnSpPr/>
            <p:nvPr/>
          </p:nvCxnSpPr>
          <p:spPr>
            <a:xfrm>
              <a:off x="3800872" y="1425727"/>
              <a:ext cx="0" cy="4777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73B1CF-6CD7-9C17-51DB-5F4FBA2A7FD0}"/>
                </a:ext>
              </a:extLst>
            </p:cNvPr>
            <p:cNvCxnSpPr>
              <a:cxnSpLocks/>
            </p:cNvCxnSpPr>
            <p:nvPr/>
          </p:nvCxnSpPr>
          <p:spPr>
            <a:xfrm>
              <a:off x="3800872" y="1903450"/>
              <a:ext cx="0" cy="1525550"/>
            </a:xfrm>
            <a:prstGeom prst="line">
              <a:avLst/>
            </a:prstGeom>
            <a:ln w="28575">
              <a:solidFill>
                <a:srgbClr val="8D98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4BB4E4-35BB-A119-6C4D-DC8A51310FBB}"/>
              </a:ext>
            </a:extLst>
          </p:cNvPr>
          <p:cNvSpPr/>
          <p:nvPr userDrawn="1"/>
        </p:nvSpPr>
        <p:spPr>
          <a:xfrm>
            <a:off x="-5940" y="1866414"/>
            <a:ext cx="3158740" cy="4991586"/>
          </a:xfrm>
          <a:prstGeom prst="rect">
            <a:avLst/>
          </a:prstGeom>
          <a:solidFill>
            <a:srgbClr val="57616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24D13AB-AA8F-7F0D-C9DA-6041BD664716}"/>
              </a:ext>
            </a:extLst>
          </p:cNvPr>
          <p:cNvSpPr/>
          <p:nvPr userDrawn="1"/>
        </p:nvSpPr>
        <p:spPr>
          <a:xfrm>
            <a:off x="272480" y="3918221"/>
            <a:ext cx="2880320" cy="2939779"/>
          </a:xfrm>
          <a:custGeom>
            <a:avLst/>
            <a:gdLst>
              <a:gd name="connsiteX0" fmla="*/ 566983 w 2880320"/>
              <a:gd name="connsiteY0" fmla="*/ 0 h 2939779"/>
              <a:gd name="connsiteX1" fmla="*/ 1131040 w 2880320"/>
              <a:gd name="connsiteY1" fmla="*/ 509013 h 2939779"/>
              <a:gd name="connsiteX2" fmla="*/ 1132415 w 2880320"/>
              <a:gd name="connsiteY2" fmla="*/ 536242 h 2939779"/>
              <a:gd name="connsiteX3" fmla="*/ 1133966 w 2880320"/>
              <a:gd name="connsiteY3" fmla="*/ 536242 h 2939779"/>
              <a:gd name="connsiteX4" fmla="*/ 1133966 w 2880320"/>
              <a:gd name="connsiteY4" fmla="*/ 566970 h 2939779"/>
              <a:gd name="connsiteX5" fmla="*/ 1133966 w 2880320"/>
              <a:gd name="connsiteY5" fmla="*/ 566983 h 2939779"/>
              <a:gd name="connsiteX6" fmla="*/ 1133966 w 2880320"/>
              <a:gd name="connsiteY6" fmla="*/ 566992 h 2939779"/>
              <a:gd name="connsiteX7" fmla="*/ 1133966 w 2880320"/>
              <a:gd name="connsiteY7" fmla="*/ 1009305 h 2939779"/>
              <a:gd name="connsiteX8" fmla="*/ 1133966 w 2880320"/>
              <a:gd name="connsiteY8" fmla="*/ 1009306 h 2939779"/>
              <a:gd name="connsiteX9" fmla="*/ 1133966 w 2880320"/>
              <a:gd name="connsiteY9" fmla="*/ 1108034 h 2939779"/>
              <a:gd name="connsiteX10" fmla="*/ 1133966 w 2880320"/>
              <a:gd name="connsiteY10" fmla="*/ 1930648 h 2939779"/>
              <a:gd name="connsiteX11" fmla="*/ 1133059 w 2880320"/>
              <a:gd name="connsiteY11" fmla="*/ 1930648 h 2939779"/>
              <a:gd name="connsiteX12" fmla="*/ 1135186 w 2880320"/>
              <a:gd name="connsiteY12" fmla="*/ 1972760 h 2939779"/>
              <a:gd name="connsiteX13" fmla="*/ 1917196 w 2880320"/>
              <a:gd name="connsiteY13" fmla="*/ 2678458 h 2939779"/>
              <a:gd name="connsiteX14" fmla="*/ 2703266 w 2880320"/>
              <a:gd name="connsiteY14" fmla="*/ 1892388 h 2939779"/>
              <a:gd name="connsiteX15" fmla="*/ 1997568 w 2880320"/>
              <a:gd name="connsiteY15" fmla="*/ 1110377 h 2939779"/>
              <a:gd name="connsiteX16" fmla="*/ 1930770 w 2880320"/>
              <a:gd name="connsiteY16" fmla="*/ 1107004 h 2939779"/>
              <a:gd name="connsiteX17" fmla="*/ 1930770 w 2880320"/>
              <a:gd name="connsiteY17" fmla="*/ 1107359 h 2939779"/>
              <a:gd name="connsiteX18" fmla="*/ 1896598 w 2880320"/>
              <a:gd name="connsiteY18" fmla="*/ 1107359 h 2939779"/>
              <a:gd name="connsiteX19" fmla="*/ 1883230 w 2880320"/>
              <a:gd name="connsiteY19" fmla="*/ 1108034 h 2939779"/>
              <a:gd name="connsiteX20" fmla="*/ 1289423 w 2880320"/>
              <a:gd name="connsiteY20" fmla="*/ 1108034 h 2939779"/>
              <a:gd name="connsiteX21" fmla="*/ 1289423 w 2880320"/>
              <a:gd name="connsiteY21" fmla="*/ 1107359 h 2939779"/>
              <a:gd name="connsiteX22" fmla="*/ 1289423 w 2880320"/>
              <a:gd name="connsiteY22" fmla="*/ 892580 h 2939779"/>
              <a:gd name="connsiteX23" fmla="*/ 1289423 w 2880320"/>
              <a:gd name="connsiteY23" fmla="*/ 710755 h 2939779"/>
              <a:gd name="connsiteX24" fmla="*/ 1917197 w 2880320"/>
              <a:gd name="connsiteY24" fmla="*/ 710755 h 2939779"/>
              <a:gd name="connsiteX25" fmla="*/ 1930770 w 2880320"/>
              <a:gd name="connsiteY25" fmla="*/ 710755 h 2939779"/>
              <a:gd name="connsiteX26" fmla="*/ 1930770 w 2880320"/>
              <a:gd name="connsiteY26" fmla="*/ 711441 h 2939779"/>
              <a:gd name="connsiteX27" fmla="*/ 2038012 w 2880320"/>
              <a:gd name="connsiteY27" fmla="*/ 716856 h 2939779"/>
              <a:gd name="connsiteX28" fmla="*/ 2791863 w 2880320"/>
              <a:gd name="connsiteY28" fmla="*/ 1097885 h 2939779"/>
              <a:gd name="connsiteX29" fmla="*/ 2880320 w 2880320"/>
              <a:gd name="connsiteY29" fmla="*/ 1214737 h 2939779"/>
              <a:gd name="connsiteX30" fmla="*/ 2880320 w 2880320"/>
              <a:gd name="connsiteY30" fmla="*/ 2575390 h 2939779"/>
              <a:gd name="connsiteX31" fmla="*/ 2829002 w 2880320"/>
              <a:gd name="connsiteY31" fmla="*/ 2644016 h 2939779"/>
              <a:gd name="connsiteX32" fmla="*/ 2542050 w 2880320"/>
              <a:gd name="connsiteY32" fmla="*/ 2895479 h 2939779"/>
              <a:gd name="connsiteX33" fmla="*/ 2461646 w 2880320"/>
              <a:gd name="connsiteY33" fmla="*/ 2939779 h 2939779"/>
              <a:gd name="connsiteX34" fmla="*/ 1371042 w 2880320"/>
              <a:gd name="connsiteY34" fmla="*/ 2939779 h 2939779"/>
              <a:gd name="connsiteX35" fmla="*/ 1292345 w 2880320"/>
              <a:gd name="connsiteY35" fmla="*/ 2895480 h 2939779"/>
              <a:gd name="connsiteX36" fmla="*/ 741664 w 2880320"/>
              <a:gd name="connsiteY36" fmla="*/ 2013203 h 2939779"/>
              <a:gd name="connsiteX37" fmla="*/ 737496 w 2880320"/>
              <a:gd name="connsiteY37" fmla="*/ 1930648 h 2939779"/>
              <a:gd name="connsiteX38" fmla="*/ 735563 w 2880320"/>
              <a:gd name="connsiteY38" fmla="*/ 1930648 h 2939779"/>
              <a:gd name="connsiteX39" fmla="*/ 735563 w 2880320"/>
              <a:gd name="connsiteY39" fmla="*/ 536242 h 2939779"/>
              <a:gd name="connsiteX40" fmla="*/ 732981 w 2880320"/>
              <a:gd name="connsiteY40" fmla="*/ 536242 h 2939779"/>
              <a:gd name="connsiteX41" fmla="*/ 732645 w 2880320"/>
              <a:gd name="connsiteY41" fmla="*/ 532905 h 2939779"/>
              <a:gd name="connsiteX42" fmla="*/ 566983 w 2880320"/>
              <a:gd name="connsiteY42" fmla="*/ 397888 h 2939779"/>
              <a:gd name="connsiteX43" fmla="*/ 397887 w 2880320"/>
              <a:gd name="connsiteY43" fmla="*/ 566984 h 2939779"/>
              <a:gd name="connsiteX44" fmla="*/ 566983 w 2880320"/>
              <a:gd name="connsiteY44" fmla="*/ 736081 h 2939779"/>
              <a:gd name="connsiteX45" fmla="*/ 574688 w 2880320"/>
              <a:gd name="connsiteY45" fmla="*/ 735304 h 2939779"/>
              <a:gd name="connsiteX46" fmla="*/ 574688 w 2880320"/>
              <a:gd name="connsiteY46" fmla="*/ 1133578 h 2939779"/>
              <a:gd name="connsiteX47" fmla="*/ 566983 w 2880320"/>
              <a:gd name="connsiteY47" fmla="*/ 1133967 h 2939779"/>
              <a:gd name="connsiteX48" fmla="*/ 0 w 2880320"/>
              <a:gd name="connsiteY48" fmla="*/ 566983 h 2939779"/>
              <a:gd name="connsiteX49" fmla="*/ 566983 w 2880320"/>
              <a:gd name="connsiteY49" fmla="*/ 0 h 293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880320" h="2939779">
                <a:moveTo>
                  <a:pt x="566983" y="0"/>
                </a:moveTo>
                <a:cubicBezTo>
                  <a:pt x="860549" y="0"/>
                  <a:pt x="1102004" y="223108"/>
                  <a:pt x="1131040" y="509013"/>
                </a:cubicBezTo>
                <a:lnTo>
                  <a:pt x="1132415" y="536242"/>
                </a:lnTo>
                <a:lnTo>
                  <a:pt x="1133966" y="536242"/>
                </a:lnTo>
                <a:lnTo>
                  <a:pt x="1133966" y="566970"/>
                </a:lnTo>
                <a:lnTo>
                  <a:pt x="1133966" y="566983"/>
                </a:lnTo>
                <a:lnTo>
                  <a:pt x="1133966" y="566992"/>
                </a:lnTo>
                <a:lnTo>
                  <a:pt x="1133966" y="1009305"/>
                </a:lnTo>
                <a:lnTo>
                  <a:pt x="1133966" y="1009306"/>
                </a:lnTo>
                <a:lnTo>
                  <a:pt x="1133966" y="1108034"/>
                </a:lnTo>
                <a:lnTo>
                  <a:pt x="1133966" y="1930648"/>
                </a:lnTo>
                <a:lnTo>
                  <a:pt x="1133059" y="1930648"/>
                </a:lnTo>
                <a:lnTo>
                  <a:pt x="1135186" y="1972760"/>
                </a:lnTo>
                <a:cubicBezTo>
                  <a:pt x="1175440" y="2369140"/>
                  <a:pt x="1510195" y="2678458"/>
                  <a:pt x="1917196" y="2678458"/>
                </a:cubicBezTo>
                <a:cubicBezTo>
                  <a:pt x="2351331" y="2678458"/>
                  <a:pt x="2703266" y="2326522"/>
                  <a:pt x="2703266" y="1892388"/>
                </a:cubicBezTo>
                <a:cubicBezTo>
                  <a:pt x="2703266" y="1485387"/>
                  <a:pt x="2393948" y="1150632"/>
                  <a:pt x="1997568" y="1110377"/>
                </a:cubicBezTo>
                <a:lnTo>
                  <a:pt x="1930770" y="1107004"/>
                </a:lnTo>
                <a:lnTo>
                  <a:pt x="1930770" y="1107359"/>
                </a:lnTo>
                <a:lnTo>
                  <a:pt x="1896598" y="1107359"/>
                </a:lnTo>
                <a:lnTo>
                  <a:pt x="1883230" y="1108034"/>
                </a:lnTo>
                <a:lnTo>
                  <a:pt x="1289423" y="1108034"/>
                </a:lnTo>
                <a:lnTo>
                  <a:pt x="1289423" y="1107359"/>
                </a:lnTo>
                <a:lnTo>
                  <a:pt x="1289423" y="892580"/>
                </a:lnTo>
                <a:lnTo>
                  <a:pt x="1289423" y="710755"/>
                </a:lnTo>
                <a:lnTo>
                  <a:pt x="1917197" y="710755"/>
                </a:lnTo>
                <a:lnTo>
                  <a:pt x="1930770" y="710755"/>
                </a:lnTo>
                <a:lnTo>
                  <a:pt x="1930770" y="711441"/>
                </a:lnTo>
                <a:lnTo>
                  <a:pt x="2038012" y="716856"/>
                </a:lnTo>
                <a:cubicBezTo>
                  <a:pt x="2335935" y="747112"/>
                  <a:pt x="2601139" y="888042"/>
                  <a:pt x="2791863" y="1097885"/>
                </a:cubicBezTo>
                <a:lnTo>
                  <a:pt x="2880320" y="1214737"/>
                </a:lnTo>
                <a:lnTo>
                  <a:pt x="2880320" y="2575390"/>
                </a:lnTo>
                <a:lnTo>
                  <a:pt x="2829002" y="2644016"/>
                </a:lnTo>
                <a:cubicBezTo>
                  <a:pt x="2747729" y="2742497"/>
                  <a:pt x="2650810" y="2827586"/>
                  <a:pt x="2542050" y="2895479"/>
                </a:cubicBezTo>
                <a:lnTo>
                  <a:pt x="2461646" y="2939779"/>
                </a:lnTo>
                <a:lnTo>
                  <a:pt x="1371042" y="2939779"/>
                </a:lnTo>
                <a:lnTo>
                  <a:pt x="1292345" y="2895480"/>
                </a:lnTo>
                <a:cubicBezTo>
                  <a:pt x="990233" y="2706888"/>
                  <a:pt x="779484" y="2385607"/>
                  <a:pt x="741664" y="2013203"/>
                </a:cubicBezTo>
                <a:lnTo>
                  <a:pt x="737496" y="1930648"/>
                </a:lnTo>
                <a:lnTo>
                  <a:pt x="735563" y="1930648"/>
                </a:lnTo>
                <a:lnTo>
                  <a:pt x="735563" y="536242"/>
                </a:lnTo>
                <a:lnTo>
                  <a:pt x="732981" y="536242"/>
                </a:lnTo>
                <a:lnTo>
                  <a:pt x="732645" y="532905"/>
                </a:lnTo>
                <a:cubicBezTo>
                  <a:pt x="716877" y="455851"/>
                  <a:pt x="648699" y="397888"/>
                  <a:pt x="566983" y="397888"/>
                </a:cubicBezTo>
                <a:cubicBezTo>
                  <a:pt x="473594" y="397888"/>
                  <a:pt x="397887" y="473595"/>
                  <a:pt x="397887" y="566984"/>
                </a:cubicBezTo>
                <a:cubicBezTo>
                  <a:pt x="397887" y="660373"/>
                  <a:pt x="473594" y="736081"/>
                  <a:pt x="566983" y="736081"/>
                </a:cubicBezTo>
                <a:lnTo>
                  <a:pt x="574688" y="735304"/>
                </a:lnTo>
                <a:lnTo>
                  <a:pt x="574688" y="1133578"/>
                </a:lnTo>
                <a:lnTo>
                  <a:pt x="566983" y="1133967"/>
                </a:lnTo>
                <a:cubicBezTo>
                  <a:pt x="253847" y="1133967"/>
                  <a:pt x="0" y="880119"/>
                  <a:pt x="0" y="566983"/>
                </a:cubicBezTo>
                <a:cubicBezTo>
                  <a:pt x="0" y="253847"/>
                  <a:pt x="253847" y="0"/>
                  <a:pt x="566983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2FBB935-7B5F-909F-7FE0-57DE6764B905}"/>
              </a:ext>
            </a:extLst>
          </p:cNvPr>
          <p:cNvSpPr/>
          <p:nvPr userDrawn="1"/>
        </p:nvSpPr>
        <p:spPr>
          <a:xfrm rot="5400000">
            <a:off x="-113455" y="1983368"/>
            <a:ext cx="2941585" cy="2711497"/>
          </a:xfrm>
          <a:custGeom>
            <a:avLst/>
            <a:gdLst>
              <a:gd name="connsiteX0" fmla="*/ 2434123 w 3046402"/>
              <a:gd name="connsiteY0" fmla="*/ 1479377 h 2808115"/>
              <a:gd name="connsiteX1" fmla="*/ 2434123 w 3046402"/>
              <a:gd name="connsiteY1" fmla="*/ 834059 h 2808115"/>
              <a:gd name="connsiteX2" fmla="*/ 3046402 w 3046402"/>
              <a:gd name="connsiteY2" fmla="*/ 1479377 h 2808115"/>
              <a:gd name="connsiteX3" fmla="*/ 1871831 w 3046402"/>
              <a:gd name="connsiteY3" fmla="*/ 361394 h 2808115"/>
              <a:gd name="connsiteX4" fmla="*/ 1969177 w 3046402"/>
              <a:gd name="connsiteY4" fmla="*/ 429947 h 2808115"/>
              <a:gd name="connsiteX5" fmla="*/ 2376851 w 3046402"/>
              <a:gd name="connsiteY5" fmla="*/ 775827 h 2808115"/>
              <a:gd name="connsiteX6" fmla="*/ 2431752 w 3046402"/>
              <a:gd name="connsiteY6" fmla="*/ 832590 h 2808115"/>
              <a:gd name="connsiteX7" fmla="*/ 2434122 w 3046402"/>
              <a:gd name="connsiteY7" fmla="*/ 835071 h 2808115"/>
              <a:gd name="connsiteX8" fmla="*/ 2434122 w 3046402"/>
              <a:gd name="connsiteY8" fmla="*/ 1477653 h 2808115"/>
              <a:gd name="connsiteX9" fmla="*/ 2350638 w 3046402"/>
              <a:gd name="connsiteY9" fmla="*/ 1477653 h 2808115"/>
              <a:gd name="connsiteX10" fmla="*/ 2350592 w 3046402"/>
              <a:gd name="connsiteY10" fmla="*/ 1476989 h 2808115"/>
              <a:gd name="connsiteX11" fmla="*/ 2321389 w 3046402"/>
              <a:gd name="connsiteY11" fmla="*/ 1266263 h 2808115"/>
              <a:gd name="connsiteX12" fmla="*/ 1942009 w 3046402"/>
              <a:gd name="connsiteY12" fmla="*/ 418889 h 2808115"/>
              <a:gd name="connsiteX13" fmla="*/ 1870716 w 3046402"/>
              <a:gd name="connsiteY13" fmla="*/ 360609 h 2808115"/>
              <a:gd name="connsiteX14" fmla="*/ 1871234 w 3046402"/>
              <a:gd name="connsiteY14" fmla="*/ 360905 h 2808115"/>
              <a:gd name="connsiteX15" fmla="*/ 1871831 w 3046402"/>
              <a:gd name="connsiteY15" fmla="*/ 361394 h 2808115"/>
              <a:gd name="connsiteX16" fmla="*/ 1830451 w 3046402"/>
              <a:gd name="connsiteY16" fmla="*/ 337587 h 2808115"/>
              <a:gd name="connsiteX17" fmla="*/ 1830451 w 3046402"/>
              <a:gd name="connsiteY17" fmla="*/ 332254 h 2808115"/>
              <a:gd name="connsiteX18" fmla="*/ 1870716 w 3046402"/>
              <a:gd name="connsiteY18" fmla="*/ 360609 h 2808115"/>
              <a:gd name="connsiteX19" fmla="*/ 715632 w 3046402"/>
              <a:gd name="connsiteY19" fmla="*/ 263919 h 2808115"/>
              <a:gd name="connsiteX20" fmla="*/ 725334 w 3046402"/>
              <a:gd name="connsiteY20" fmla="*/ 83768 h 2808115"/>
              <a:gd name="connsiteX21" fmla="*/ 733674 w 3046402"/>
              <a:gd name="connsiteY21" fmla="*/ 10973 h 2808115"/>
              <a:gd name="connsiteX22" fmla="*/ 760573 w 3046402"/>
              <a:gd name="connsiteY22" fmla="*/ 7555 h 2808115"/>
              <a:gd name="connsiteX23" fmla="*/ 834886 w 3046402"/>
              <a:gd name="connsiteY23" fmla="*/ 1904 h 2808115"/>
              <a:gd name="connsiteX24" fmla="*/ 870037 w 3046402"/>
              <a:gd name="connsiteY24" fmla="*/ 1015 h 2808115"/>
              <a:gd name="connsiteX25" fmla="*/ 910188 w 3046402"/>
              <a:gd name="connsiteY25" fmla="*/ 0 h 2808115"/>
              <a:gd name="connsiteX26" fmla="*/ 1345331 w 3046402"/>
              <a:gd name="connsiteY26" fmla="*/ 65788 h 2808115"/>
              <a:gd name="connsiteX27" fmla="*/ 1476081 w 3046402"/>
              <a:gd name="connsiteY27" fmla="*/ 113643 h 2808115"/>
              <a:gd name="connsiteX28" fmla="*/ 1484421 w 3046402"/>
              <a:gd name="connsiteY28" fmla="*/ 127473 h 2808115"/>
              <a:gd name="connsiteX29" fmla="*/ 1559642 w 3046402"/>
              <a:gd name="connsiteY29" fmla="*/ 268055 h 2808115"/>
              <a:gd name="connsiteX30" fmla="*/ 1658810 w 3046402"/>
              <a:gd name="connsiteY30" fmla="*/ 570066 h 2808115"/>
              <a:gd name="connsiteX31" fmla="*/ 1789531 w 3046402"/>
              <a:gd name="connsiteY31" fmla="*/ 1070414 h 2808115"/>
              <a:gd name="connsiteX32" fmla="*/ 1906730 w 3046402"/>
              <a:gd name="connsiteY32" fmla="*/ 1543715 h 2808115"/>
              <a:gd name="connsiteX33" fmla="*/ 2023928 w 3046402"/>
              <a:gd name="connsiteY33" fmla="*/ 1782620 h 2808115"/>
              <a:gd name="connsiteX34" fmla="*/ 2159157 w 3046402"/>
              <a:gd name="connsiteY34" fmla="*/ 1913341 h 2808115"/>
              <a:gd name="connsiteX35" fmla="*/ 2263696 w 3046402"/>
              <a:gd name="connsiteY35" fmla="*/ 1914925 h 2808115"/>
              <a:gd name="connsiteX36" fmla="*/ 2305173 w 3046402"/>
              <a:gd name="connsiteY36" fmla="*/ 1904447 h 2808115"/>
              <a:gd name="connsiteX37" fmla="*/ 2281601 w 3046402"/>
              <a:gd name="connsiteY37" fmla="*/ 1974835 h 2808115"/>
              <a:gd name="connsiteX38" fmla="*/ 2039348 w 3046402"/>
              <a:gd name="connsiteY38" fmla="*/ 2394108 h 2808115"/>
              <a:gd name="connsiteX39" fmla="*/ 1947458 w 3046402"/>
              <a:gd name="connsiteY39" fmla="*/ 2495212 h 2808115"/>
              <a:gd name="connsiteX40" fmla="*/ 1935644 w 3046402"/>
              <a:gd name="connsiteY40" fmla="*/ 2504646 h 2808115"/>
              <a:gd name="connsiteX41" fmla="*/ 1841887 w 3046402"/>
              <a:gd name="connsiteY41" fmla="*/ 2546411 h 2808115"/>
              <a:gd name="connsiteX42" fmla="*/ 1140506 w 3046402"/>
              <a:gd name="connsiteY42" fmla="*/ 1981316 h 2808115"/>
              <a:gd name="connsiteX43" fmla="*/ 1140387 w 3046402"/>
              <a:gd name="connsiteY43" fmla="*/ 1981088 h 2808115"/>
              <a:gd name="connsiteX44" fmla="*/ 1140387 w 3046402"/>
              <a:gd name="connsiteY44" fmla="*/ 1981087 h 2808115"/>
              <a:gd name="connsiteX45" fmla="*/ 1076984 w 3046402"/>
              <a:gd name="connsiteY45" fmla="*/ 1859347 h 2808115"/>
              <a:gd name="connsiteX46" fmla="*/ 818562 w 3046402"/>
              <a:gd name="connsiteY46" fmla="*/ 1128014 h 2808115"/>
              <a:gd name="connsiteX47" fmla="*/ 715673 w 3046402"/>
              <a:gd name="connsiteY47" fmla="*/ 359220 h 2808115"/>
              <a:gd name="connsiteX48" fmla="*/ 715632 w 3046402"/>
              <a:gd name="connsiteY48" fmla="*/ 263919 h 2808115"/>
              <a:gd name="connsiteX49" fmla="*/ 0 w 3046402"/>
              <a:gd name="connsiteY49" fmla="*/ 1684486 h 2808115"/>
              <a:gd name="connsiteX50" fmla="*/ 0 w 3046402"/>
              <a:gd name="connsiteY50" fmla="*/ 461786 h 2808115"/>
              <a:gd name="connsiteX51" fmla="*/ 20444 w 3046402"/>
              <a:gd name="connsiteY51" fmla="*/ 401605 h 2808115"/>
              <a:gd name="connsiteX52" fmla="*/ 54650 w 3046402"/>
              <a:gd name="connsiteY52" fmla="*/ 317326 h 2808115"/>
              <a:gd name="connsiteX53" fmla="*/ 83295 w 3046402"/>
              <a:gd name="connsiteY53" fmla="*/ 256448 h 2808115"/>
              <a:gd name="connsiteX54" fmla="*/ 92038 w 3046402"/>
              <a:gd name="connsiteY54" fmla="*/ 249910 h 2808115"/>
              <a:gd name="connsiteX55" fmla="*/ 579719 w 3046402"/>
              <a:gd name="connsiteY55" fmla="*/ 37471 h 2808115"/>
              <a:gd name="connsiteX56" fmla="*/ 615987 w 3046402"/>
              <a:gd name="connsiteY56" fmla="*/ 30526 h 2808115"/>
              <a:gd name="connsiteX57" fmla="*/ 575831 w 3046402"/>
              <a:gd name="connsiteY57" fmla="*/ 165326 h 2808115"/>
              <a:gd name="connsiteX58" fmla="*/ 631776 w 3046402"/>
              <a:gd name="connsiteY58" fmla="*/ 1569525 h 2808115"/>
              <a:gd name="connsiteX59" fmla="*/ 1309041 w 3046402"/>
              <a:gd name="connsiteY59" fmla="*/ 2795693 h 2808115"/>
              <a:gd name="connsiteX60" fmla="*/ 1322151 w 3046402"/>
              <a:gd name="connsiteY60" fmla="*/ 2808115 h 2808115"/>
              <a:gd name="connsiteX61" fmla="*/ 730197 w 3046402"/>
              <a:gd name="connsiteY61" fmla="*/ 2808115 h 2808115"/>
              <a:gd name="connsiteX62" fmla="*/ 681337 w 3046402"/>
              <a:gd name="connsiteY62" fmla="*/ 2769675 h 2808115"/>
              <a:gd name="connsiteX63" fmla="*/ 22181 w 3046402"/>
              <a:gd name="connsiteY63" fmla="*/ 1758552 h 2808115"/>
              <a:gd name="connsiteX64" fmla="*/ 0 w 3046402"/>
              <a:gd name="connsiteY64" fmla="*/ 2606877 h 2808115"/>
              <a:gd name="connsiteX65" fmla="*/ 0 w 3046402"/>
              <a:gd name="connsiteY65" fmla="*/ 2263405 h 2808115"/>
              <a:gd name="connsiteX66" fmla="*/ 80061 w 3046402"/>
              <a:gd name="connsiteY66" fmla="*/ 2378209 h 2808115"/>
              <a:gd name="connsiteX67" fmla="*/ 546595 w 3046402"/>
              <a:gd name="connsiteY67" fmla="*/ 2799296 h 2808115"/>
              <a:gd name="connsiteX68" fmla="*/ 562851 w 3046402"/>
              <a:gd name="connsiteY68" fmla="*/ 2808115 h 2808115"/>
              <a:gd name="connsiteX69" fmla="*/ 334559 w 3046402"/>
              <a:gd name="connsiteY69" fmla="*/ 2808115 h 2808115"/>
              <a:gd name="connsiteX70" fmla="*/ 303556 w 3046402"/>
              <a:gd name="connsiteY70" fmla="*/ 2795341 h 2808115"/>
              <a:gd name="connsiteX71" fmla="*/ 49901 w 3046402"/>
              <a:gd name="connsiteY71" fmla="*/ 2647148 h 2808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046402" h="2808115">
                <a:moveTo>
                  <a:pt x="2434123" y="1479377"/>
                </a:moveTo>
                <a:lnTo>
                  <a:pt x="2434123" y="834059"/>
                </a:lnTo>
                <a:lnTo>
                  <a:pt x="3046402" y="1479377"/>
                </a:lnTo>
                <a:close/>
                <a:moveTo>
                  <a:pt x="1871831" y="361394"/>
                </a:moveTo>
                <a:lnTo>
                  <a:pt x="1969177" y="429947"/>
                </a:lnTo>
                <a:cubicBezTo>
                  <a:pt x="2099924" y="526299"/>
                  <a:pt x="2214004" y="624365"/>
                  <a:pt x="2376851" y="775827"/>
                </a:cubicBezTo>
                <a:lnTo>
                  <a:pt x="2431752" y="832590"/>
                </a:lnTo>
                <a:lnTo>
                  <a:pt x="2434122" y="835071"/>
                </a:lnTo>
                <a:lnTo>
                  <a:pt x="2434122" y="1477653"/>
                </a:lnTo>
                <a:lnTo>
                  <a:pt x="2350638" y="1477653"/>
                </a:lnTo>
                <a:lnTo>
                  <a:pt x="2350592" y="1476989"/>
                </a:lnTo>
                <a:cubicBezTo>
                  <a:pt x="2344200" y="1408364"/>
                  <a:pt x="2334524" y="1337872"/>
                  <a:pt x="2321389" y="1266263"/>
                </a:cubicBezTo>
                <a:cubicBezTo>
                  <a:pt x="2252429" y="890312"/>
                  <a:pt x="2105271" y="576991"/>
                  <a:pt x="1942009" y="418889"/>
                </a:cubicBezTo>
                <a:close/>
                <a:moveTo>
                  <a:pt x="1870716" y="360609"/>
                </a:moveTo>
                <a:lnTo>
                  <a:pt x="1871234" y="360905"/>
                </a:lnTo>
                <a:lnTo>
                  <a:pt x="1871831" y="361394"/>
                </a:lnTo>
                <a:close/>
                <a:moveTo>
                  <a:pt x="1830451" y="337587"/>
                </a:moveTo>
                <a:lnTo>
                  <a:pt x="1830451" y="332254"/>
                </a:lnTo>
                <a:lnTo>
                  <a:pt x="1870716" y="360609"/>
                </a:lnTo>
                <a:close/>
                <a:moveTo>
                  <a:pt x="715632" y="263919"/>
                </a:moveTo>
                <a:cubicBezTo>
                  <a:pt x="716701" y="201484"/>
                  <a:pt x="719954" y="141308"/>
                  <a:pt x="725334" y="83768"/>
                </a:cubicBezTo>
                <a:lnTo>
                  <a:pt x="733674" y="10973"/>
                </a:lnTo>
                <a:lnTo>
                  <a:pt x="760573" y="7555"/>
                </a:lnTo>
                <a:cubicBezTo>
                  <a:pt x="785169" y="5057"/>
                  <a:pt x="809945" y="3168"/>
                  <a:pt x="834886" y="1904"/>
                </a:cubicBezTo>
                <a:lnTo>
                  <a:pt x="870037" y="1015"/>
                </a:lnTo>
                <a:lnTo>
                  <a:pt x="910188" y="0"/>
                </a:lnTo>
                <a:cubicBezTo>
                  <a:pt x="1061718" y="0"/>
                  <a:pt x="1207869" y="23033"/>
                  <a:pt x="1345331" y="65788"/>
                </a:cubicBezTo>
                <a:lnTo>
                  <a:pt x="1476081" y="113643"/>
                </a:lnTo>
                <a:lnTo>
                  <a:pt x="1484421" y="127473"/>
                </a:lnTo>
                <a:cubicBezTo>
                  <a:pt x="1510997" y="171892"/>
                  <a:pt x="1540109" y="222603"/>
                  <a:pt x="1559642" y="268055"/>
                </a:cubicBezTo>
                <a:cubicBezTo>
                  <a:pt x="1598708" y="358959"/>
                  <a:pt x="1620495" y="436340"/>
                  <a:pt x="1658810" y="570066"/>
                </a:cubicBezTo>
                <a:lnTo>
                  <a:pt x="1789531" y="1070414"/>
                </a:lnTo>
                <a:cubicBezTo>
                  <a:pt x="1789531" y="1070414"/>
                  <a:pt x="1867663" y="1425014"/>
                  <a:pt x="1906730" y="1543715"/>
                </a:cubicBezTo>
                <a:cubicBezTo>
                  <a:pt x="1945796" y="1662416"/>
                  <a:pt x="1981857" y="1721015"/>
                  <a:pt x="2023928" y="1782620"/>
                </a:cubicBezTo>
                <a:cubicBezTo>
                  <a:pt x="2065999" y="1844224"/>
                  <a:pt x="2112202" y="1893057"/>
                  <a:pt x="2159157" y="1913341"/>
                </a:cubicBezTo>
                <a:cubicBezTo>
                  <a:pt x="2194373" y="1928554"/>
                  <a:pt x="2224941" y="1924328"/>
                  <a:pt x="2263696" y="1914925"/>
                </a:cubicBezTo>
                <a:lnTo>
                  <a:pt x="2305173" y="1904447"/>
                </a:lnTo>
                <a:lnTo>
                  <a:pt x="2281601" y="1974835"/>
                </a:lnTo>
                <a:cubicBezTo>
                  <a:pt x="2224270" y="2128476"/>
                  <a:pt x="2141859" y="2269894"/>
                  <a:pt x="2039348" y="2394108"/>
                </a:cubicBezTo>
                <a:lnTo>
                  <a:pt x="1947458" y="2495212"/>
                </a:lnTo>
                <a:lnTo>
                  <a:pt x="1935644" y="2504646"/>
                </a:lnTo>
                <a:cubicBezTo>
                  <a:pt x="1906525" y="2524291"/>
                  <a:pt x="1875248" y="2538376"/>
                  <a:pt x="1841887" y="2546411"/>
                </a:cubicBezTo>
                <a:cubicBezTo>
                  <a:pt x="1619481" y="2599978"/>
                  <a:pt x="1357111" y="2372004"/>
                  <a:pt x="1140506" y="1981316"/>
                </a:cubicBezTo>
                <a:lnTo>
                  <a:pt x="1140387" y="1981088"/>
                </a:lnTo>
                <a:lnTo>
                  <a:pt x="1140387" y="1981087"/>
                </a:lnTo>
                <a:lnTo>
                  <a:pt x="1076984" y="1859347"/>
                </a:lnTo>
                <a:cubicBezTo>
                  <a:pt x="973686" y="1648326"/>
                  <a:pt x="883974" y="1399597"/>
                  <a:pt x="818562" y="1128014"/>
                </a:cubicBezTo>
                <a:cubicBezTo>
                  <a:pt x="753151" y="856431"/>
                  <a:pt x="719781" y="594131"/>
                  <a:pt x="715673" y="359220"/>
                </a:cubicBezTo>
                <a:cubicBezTo>
                  <a:pt x="715109" y="326919"/>
                  <a:pt x="715097" y="295137"/>
                  <a:pt x="715632" y="263919"/>
                </a:cubicBezTo>
                <a:close/>
                <a:moveTo>
                  <a:pt x="0" y="1684486"/>
                </a:moveTo>
                <a:lnTo>
                  <a:pt x="0" y="461786"/>
                </a:lnTo>
                <a:lnTo>
                  <a:pt x="20444" y="401605"/>
                </a:lnTo>
                <a:cubicBezTo>
                  <a:pt x="31114" y="372929"/>
                  <a:pt x="42521" y="344822"/>
                  <a:pt x="54650" y="317326"/>
                </a:cubicBezTo>
                <a:lnTo>
                  <a:pt x="83295" y="256448"/>
                </a:lnTo>
                <a:lnTo>
                  <a:pt x="92038" y="249910"/>
                </a:lnTo>
                <a:cubicBezTo>
                  <a:pt x="238005" y="151297"/>
                  <a:pt x="402720" y="78330"/>
                  <a:pt x="579719" y="37471"/>
                </a:cubicBezTo>
                <a:lnTo>
                  <a:pt x="615987" y="30526"/>
                </a:lnTo>
                <a:lnTo>
                  <a:pt x="575831" y="165326"/>
                </a:lnTo>
                <a:cubicBezTo>
                  <a:pt x="477103" y="556308"/>
                  <a:pt x="487951" y="1055265"/>
                  <a:pt x="631776" y="1569525"/>
                </a:cubicBezTo>
                <a:cubicBezTo>
                  <a:pt x="775039" y="2081776"/>
                  <a:pt x="1023224" y="2512600"/>
                  <a:pt x="1309041" y="2795693"/>
                </a:cubicBezTo>
                <a:lnTo>
                  <a:pt x="1322151" y="2808115"/>
                </a:lnTo>
                <a:lnTo>
                  <a:pt x="730197" y="2808115"/>
                </a:lnTo>
                <a:lnTo>
                  <a:pt x="681337" y="2769675"/>
                </a:lnTo>
                <a:cubicBezTo>
                  <a:pt x="396966" y="2534301"/>
                  <a:pt x="157946" y="2183183"/>
                  <a:pt x="22181" y="1758552"/>
                </a:cubicBezTo>
                <a:close/>
                <a:moveTo>
                  <a:pt x="0" y="2606877"/>
                </a:moveTo>
                <a:lnTo>
                  <a:pt x="0" y="2263405"/>
                </a:lnTo>
                <a:lnTo>
                  <a:pt x="80061" y="2378209"/>
                </a:lnTo>
                <a:cubicBezTo>
                  <a:pt x="215784" y="2555568"/>
                  <a:pt x="375383" y="2698840"/>
                  <a:pt x="546595" y="2799296"/>
                </a:cubicBezTo>
                <a:lnTo>
                  <a:pt x="562851" y="2808115"/>
                </a:lnTo>
                <a:lnTo>
                  <a:pt x="334559" y="2808115"/>
                </a:lnTo>
                <a:lnTo>
                  <a:pt x="303556" y="2795341"/>
                </a:lnTo>
                <a:cubicBezTo>
                  <a:pt x="213772" y="2754386"/>
                  <a:pt x="128851" y="2704620"/>
                  <a:pt x="49901" y="2647148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4DD841FE-D394-0535-E809-0760F2C7A707}"/>
              </a:ext>
            </a:extLst>
          </p:cNvPr>
          <p:cNvSpPr/>
          <p:nvPr userDrawn="1"/>
        </p:nvSpPr>
        <p:spPr>
          <a:xfrm>
            <a:off x="1" y="4328106"/>
            <a:ext cx="2925327" cy="2529894"/>
          </a:xfrm>
          <a:custGeom>
            <a:avLst/>
            <a:gdLst>
              <a:gd name="connsiteX0" fmla="*/ 2925327 w 2925327"/>
              <a:gd name="connsiteY0" fmla="*/ 0 h 2529894"/>
              <a:gd name="connsiteX1" fmla="*/ 2911915 w 2925327"/>
              <a:gd name="connsiteY1" fmla="*/ 109426 h 2529894"/>
              <a:gd name="connsiteX2" fmla="*/ 2038477 w 2925327"/>
              <a:gd name="connsiteY2" fmla="*/ 1819228 h 2529894"/>
              <a:gd name="connsiteX3" fmla="*/ 1261748 w 2925327"/>
              <a:gd name="connsiteY3" fmla="*/ 2497225 h 2529894"/>
              <a:gd name="connsiteX4" fmla="*/ 1208446 w 2925327"/>
              <a:gd name="connsiteY4" fmla="*/ 2529894 h 2529894"/>
              <a:gd name="connsiteX5" fmla="*/ 0 w 2925327"/>
              <a:gd name="connsiteY5" fmla="*/ 2529894 h 2529894"/>
              <a:gd name="connsiteX6" fmla="*/ 0 w 2925327"/>
              <a:gd name="connsiteY6" fmla="*/ 2017951 h 2529894"/>
              <a:gd name="connsiteX7" fmla="*/ 112611 w 2925327"/>
              <a:gd name="connsiteY7" fmla="*/ 1989942 h 2529894"/>
              <a:gd name="connsiteX8" fmla="*/ 920245 w 2925327"/>
              <a:gd name="connsiteY8" fmla="*/ 1697767 h 2529894"/>
              <a:gd name="connsiteX9" fmla="*/ 2846307 w 2925327"/>
              <a:gd name="connsiteY9" fmla="*/ 154819 h 252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25327" h="2529894">
                <a:moveTo>
                  <a:pt x="2925327" y="0"/>
                </a:moveTo>
                <a:lnTo>
                  <a:pt x="2911915" y="109426"/>
                </a:lnTo>
                <a:cubicBezTo>
                  <a:pt x="2819190" y="663350"/>
                  <a:pt x="2520718" y="1277048"/>
                  <a:pt x="2038477" y="1819228"/>
                </a:cubicBezTo>
                <a:cubicBezTo>
                  <a:pt x="1797356" y="2090318"/>
                  <a:pt x="1533120" y="2317865"/>
                  <a:pt x="1261748" y="2497225"/>
                </a:cubicBezTo>
                <a:lnTo>
                  <a:pt x="1208446" y="2529894"/>
                </a:lnTo>
                <a:lnTo>
                  <a:pt x="0" y="2529894"/>
                </a:lnTo>
                <a:lnTo>
                  <a:pt x="0" y="2017951"/>
                </a:lnTo>
                <a:lnTo>
                  <a:pt x="112611" y="1989942"/>
                </a:lnTo>
                <a:cubicBezTo>
                  <a:pt x="376388" y="1916955"/>
                  <a:pt x="648015" y="1819645"/>
                  <a:pt x="920245" y="1697767"/>
                </a:cubicBezTo>
                <a:cubicBezTo>
                  <a:pt x="1827676" y="1291506"/>
                  <a:pt x="2527032" y="708410"/>
                  <a:pt x="2846307" y="154819"/>
                </a:cubicBezTo>
                <a:close/>
              </a:path>
            </a:pathLst>
          </a:custGeom>
          <a:gradFill>
            <a:gsLst>
              <a:gs pos="0">
                <a:srgbClr val="8D98A1"/>
              </a:gs>
              <a:gs pos="100000">
                <a:schemeClr val="bg1">
                  <a:alpha val="2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5AECA75F-58AB-E7A1-90BD-12C62DC25A28}"/>
              </a:ext>
            </a:extLst>
          </p:cNvPr>
          <p:cNvSpPr/>
          <p:nvPr userDrawn="1"/>
        </p:nvSpPr>
        <p:spPr>
          <a:xfrm>
            <a:off x="2141726" y="1866415"/>
            <a:ext cx="1011075" cy="1089303"/>
          </a:xfrm>
          <a:custGeom>
            <a:avLst/>
            <a:gdLst>
              <a:gd name="connsiteX0" fmla="*/ 795111 w 1011075"/>
              <a:gd name="connsiteY0" fmla="*/ 0 h 1089303"/>
              <a:gd name="connsiteX1" fmla="*/ 1011075 w 1011075"/>
              <a:gd name="connsiteY1" fmla="*/ 0 h 1089303"/>
              <a:gd name="connsiteX2" fmla="*/ 1011075 w 1011075"/>
              <a:gd name="connsiteY2" fmla="*/ 239074 h 1089303"/>
              <a:gd name="connsiteX3" fmla="*/ 931752 w 1011075"/>
              <a:gd name="connsiteY3" fmla="*/ 345003 h 1089303"/>
              <a:gd name="connsiteX4" fmla="*/ 517114 w 1011075"/>
              <a:gd name="connsiteY4" fmla="*/ 758618 h 1089303"/>
              <a:gd name="connsiteX5" fmla="*/ 25815 w 1011075"/>
              <a:gd name="connsiteY5" fmla="*/ 1077410 h 1089303"/>
              <a:gd name="connsiteX6" fmla="*/ 0 w 1011075"/>
              <a:gd name="connsiteY6" fmla="*/ 1089303 h 1089303"/>
              <a:gd name="connsiteX7" fmla="*/ 10794 w 1011075"/>
              <a:gd name="connsiteY7" fmla="*/ 1080515 h 1089303"/>
              <a:gd name="connsiteX8" fmla="*/ 445769 w 1011075"/>
              <a:gd name="connsiteY8" fmla="*/ 607003 h 1089303"/>
              <a:gd name="connsiteX9" fmla="*/ 739667 w 1011075"/>
              <a:gd name="connsiteY9" fmla="*/ 123887 h 108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1075" h="1089303">
                <a:moveTo>
                  <a:pt x="795111" y="0"/>
                </a:moveTo>
                <a:lnTo>
                  <a:pt x="1011075" y="0"/>
                </a:lnTo>
                <a:lnTo>
                  <a:pt x="1011075" y="239074"/>
                </a:lnTo>
                <a:lnTo>
                  <a:pt x="931752" y="345003"/>
                </a:lnTo>
                <a:cubicBezTo>
                  <a:pt x="813570" y="491499"/>
                  <a:pt x="674852" y="631095"/>
                  <a:pt x="517114" y="758618"/>
                </a:cubicBezTo>
                <a:cubicBezTo>
                  <a:pt x="359375" y="886142"/>
                  <a:pt x="193818" y="992539"/>
                  <a:pt x="25815" y="1077410"/>
                </a:cubicBezTo>
                <a:lnTo>
                  <a:pt x="0" y="1089303"/>
                </a:lnTo>
                <a:lnTo>
                  <a:pt x="10794" y="1080515"/>
                </a:lnTo>
                <a:cubicBezTo>
                  <a:pt x="166236" y="944310"/>
                  <a:pt x="313100" y="785842"/>
                  <a:pt x="445769" y="607003"/>
                </a:cubicBezTo>
                <a:cubicBezTo>
                  <a:pt x="561855" y="450517"/>
                  <a:pt x="659862" y="288157"/>
                  <a:pt x="739667" y="123887"/>
                </a:cubicBezTo>
                <a:close/>
              </a:path>
            </a:pathLst>
          </a:custGeom>
          <a:gradFill flip="none" rotWithShape="1">
            <a:gsLst>
              <a:gs pos="0">
                <a:srgbClr val="8D98A1">
                  <a:alpha val="50000"/>
                </a:srgbClr>
              </a:gs>
              <a:gs pos="100000">
                <a:schemeClr val="bg1">
                  <a:alpha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D0CC9B8-AFD3-6359-0A92-847B1C662BB4}"/>
              </a:ext>
            </a:extLst>
          </p:cNvPr>
          <p:cNvSpPr/>
          <p:nvPr userDrawn="1"/>
        </p:nvSpPr>
        <p:spPr>
          <a:xfrm>
            <a:off x="455416" y="4855248"/>
            <a:ext cx="2350758" cy="2002752"/>
          </a:xfrm>
          <a:custGeom>
            <a:avLst/>
            <a:gdLst>
              <a:gd name="connsiteX0" fmla="*/ 2350758 w 2350758"/>
              <a:gd name="connsiteY0" fmla="*/ 0 h 2002752"/>
              <a:gd name="connsiteX1" fmla="*/ 2348722 w 2350758"/>
              <a:gd name="connsiteY1" fmla="*/ 6883 h 2002752"/>
              <a:gd name="connsiteX2" fmla="*/ 1583062 w 2350758"/>
              <a:gd name="connsiteY2" fmla="*/ 1292086 h 2002752"/>
              <a:gd name="connsiteX3" fmla="*/ 806333 w 2350758"/>
              <a:gd name="connsiteY3" fmla="*/ 1970083 h 2002752"/>
              <a:gd name="connsiteX4" fmla="*/ 753031 w 2350758"/>
              <a:gd name="connsiteY4" fmla="*/ 2002752 h 2002752"/>
              <a:gd name="connsiteX5" fmla="*/ 0 w 2350758"/>
              <a:gd name="connsiteY5" fmla="*/ 2002752 h 2002752"/>
              <a:gd name="connsiteX6" fmla="*/ 144309 w 2350758"/>
              <a:gd name="connsiteY6" fmla="*/ 1954655 h 2002752"/>
              <a:gd name="connsiteX7" fmla="*/ 880746 w 2350758"/>
              <a:gd name="connsiteY7" fmla="*/ 1597053 h 2002752"/>
              <a:gd name="connsiteX8" fmla="*/ 2277236 w 2350758"/>
              <a:gd name="connsiteY8" fmla="*/ 163028 h 200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758" h="2002752">
                <a:moveTo>
                  <a:pt x="2350758" y="0"/>
                </a:moveTo>
                <a:lnTo>
                  <a:pt x="2348722" y="6883"/>
                </a:lnTo>
                <a:cubicBezTo>
                  <a:pt x="2203054" y="438587"/>
                  <a:pt x="1944743" y="885451"/>
                  <a:pt x="1583062" y="1292086"/>
                </a:cubicBezTo>
                <a:cubicBezTo>
                  <a:pt x="1341941" y="1563176"/>
                  <a:pt x="1077705" y="1790723"/>
                  <a:pt x="806333" y="1970083"/>
                </a:cubicBezTo>
                <a:lnTo>
                  <a:pt x="753031" y="2002752"/>
                </a:lnTo>
                <a:lnTo>
                  <a:pt x="0" y="2002752"/>
                </a:lnTo>
                <a:lnTo>
                  <a:pt x="144309" y="1954655"/>
                </a:lnTo>
                <a:cubicBezTo>
                  <a:pt x="390270" y="1863611"/>
                  <a:pt x="638184" y="1744438"/>
                  <a:pt x="880746" y="1597053"/>
                </a:cubicBezTo>
                <a:cubicBezTo>
                  <a:pt x="1527578" y="1204025"/>
                  <a:pt x="2013881" y="684793"/>
                  <a:pt x="2277236" y="163028"/>
                </a:cubicBezTo>
                <a:close/>
              </a:path>
            </a:pathLst>
          </a:custGeom>
          <a:solidFill>
            <a:srgbClr val="8D98A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83EC03-FB4C-B3C3-3B6D-70BE5EBDDE09}"/>
              </a:ext>
            </a:extLst>
          </p:cNvPr>
          <p:cNvSpPr/>
          <p:nvPr userDrawn="1"/>
        </p:nvSpPr>
        <p:spPr>
          <a:xfrm>
            <a:off x="-5940" y="1866414"/>
            <a:ext cx="3158740" cy="499158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24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2306997-52C3-F4CF-9B3F-F7CE018715EF}"/>
              </a:ext>
            </a:extLst>
          </p:cNvPr>
          <p:cNvGrpSpPr/>
          <p:nvPr userDrawn="1"/>
        </p:nvGrpSpPr>
        <p:grpSpPr>
          <a:xfrm>
            <a:off x="1409738" y="-47155"/>
            <a:ext cx="1743062" cy="1387923"/>
            <a:chOff x="1409738" y="-47155"/>
            <a:chExt cx="1743062" cy="13879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10F8DF-9C75-D9F9-C7B2-D337C723D04B}"/>
                </a:ext>
              </a:extLst>
            </p:cNvPr>
            <p:cNvSpPr/>
            <p:nvPr/>
          </p:nvSpPr>
          <p:spPr>
            <a:xfrm>
              <a:off x="1411178" y="1"/>
              <a:ext cx="1741622" cy="1340767"/>
            </a:xfrm>
            <a:prstGeom prst="rect">
              <a:avLst/>
            </a:prstGeom>
            <a:solidFill>
              <a:srgbClr val="008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6654EA6-3ABD-FD89-50F5-34F8EBCBEFE9}"/>
                </a:ext>
              </a:extLst>
            </p:cNvPr>
            <p:cNvSpPr/>
            <p:nvPr/>
          </p:nvSpPr>
          <p:spPr>
            <a:xfrm rot="-240000">
              <a:off x="1409738" y="-47155"/>
              <a:ext cx="1369742" cy="245697"/>
            </a:xfrm>
            <a:custGeom>
              <a:avLst/>
              <a:gdLst>
                <a:gd name="connsiteX0" fmla="*/ 35943 w 7283609"/>
                <a:gd name="connsiteY0" fmla="*/ 0 h 1131455"/>
                <a:gd name="connsiteX1" fmla="*/ 7283609 w 7283609"/>
                <a:gd name="connsiteY1" fmla="*/ 430954 h 1131455"/>
                <a:gd name="connsiteX2" fmla="*/ 6906694 w 7283609"/>
                <a:gd name="connsiteY2" fmla="*/ 581413 h 1131455"/>
                <a:gd name="connsiteX3" fmla="*/ 3418220 w 7283609"/>
                <a:gd name="connsiteY3" fmla="*/ 1131455 h 1131455"/>
                <a:gd name="connsiteX4" fmla="*/ 351940 w 7283609"/>
                <a:gd name="connsiteY4" fmla="*/ 720078 h 1131455"/>
                <a:gd name="connsiteX5" fmla="*/ 0 w 7283609"/>
                <a:gd name="connsiteY5" fmla="*/ 604487 h 113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83609" h="1131455">
                  <a:moveTo>
                    <a:pt x="35943" y="0"/>
                  </a:moveTo>
                  <a:lnTo>
                    <a:pt x="7283609" y="430954"/>
                  </a:lnTo>
                  <a:lnTo>
                    <a:pt x="6906694" y="581413"/>
                  </a:lnTo>
                  <a:cubicBezTo>
                    <a:pt x="5958697" y="925036"/>
                    <a:pt x="4743343" y="1131455"/>
                    <a:pt x="3418220" y="1131455"/>
                  </a:cubicBezTo>
                  <a:cubicBezTo>
                    <a:pt x="2282401" y="1131455"/>
                    <a:pt x="1227227" y="979800"/>
                    <a:pt x="351940" y="720078"/>
                  </a:cubicBezTo>
                  <a:lnTo>
                    <a:pt x="0" y="60448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163AB652-BEE1-3E5F-A2BC-F424C1406FA0}"/>
                </a:ext>
              </a:extLst>
            </p:cNvPr>
            <p:cNvSpPr/>
            <p:nvPr/>
          </p:nvSpPr>
          <p:spPr>
            <a:xfrm>
              <a:off x="1411178" y="1"/>
              <a:ext cx="1741622" cy="1028242"/>
            </a:xfrm>
            <a:custGeom>
              <a:avLst/>
              <a:gdLst>
                <a:gd name="connsiteX0" fmla="*/ 4586168 w 9906000"/>
                <a:gd name="connsiteY0" fmla="*/ 0 h 3224628"/>
                <a:gd name="connsiteX1" fmla="*/ 9906000 w 9906000"/>
                <a:gd name="connsiteY1" fmla="*/ 0 h 3224628"/>
                <a:gd name="connsiteX2" fmla="*/ 9906000 w 9906000"/>
                <a:gd name="connsiteY2" fmla="*/ 3224628 h 3224628"/>
                <a:gd name="connsiteX3" fmla="*/ 9821684 w 9906000"/>
                <a:gd name="connsiteY3" fmla="*/ 3065272 h 3224628"/>
                <a:gd name="connsiteX4" fmla="*/ 4687889 w 9906000"/>
                <a:gd name="connsiteY4" fmla="*/ 19675 h 3224628"/>
                <a:gd name="connsiteX5" fmla="*/ 0 w 9906000"/>
                <a:gd name="connsiteY5" fmla="*/ 0 h 3224628"/>
                <a:gd name="connsiteX6" fmla="*/ 519691 w 9906000"/>
                <a:gd name="connsiteY6" fmla="*/ 0 h 3224628"/>
                <a:gd name="connsiteX7" fmla="*/ 383631 w 9906000"/>
                <a:gd name="connsiteY7" fmla="*/ 32858 h 3224628"/>
                <a:gd name="connsiteX8" fmla="*/ 147606 w 9906000"/>
                <a:gd name="connsiteY8" fmla="*/ 99489 h 3224628"/>
                <a:gd name="connsiteX9" fmla="*/ 0 w 9906000"/>
                <a:gd name="connsiteY9" fmla="*/ 151065 h 322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06000" h="3224628">
                  <a:moveTo>
                    <a:pt x="4586168" y="0"/>
                  </a:moveTo>
                  <a:lnTo>
                    <a:pt x="9906000" y="0"/>
                  </a:lnTo>
                  <a:lnTo>
                    <a:pt x="9906000" y="3224628"/>
                  </a:lnTo>
                  <a:lnTo>
                    <a:pt x="9821684" y="3065272"/>
                  </a:lnTo>
                  <a:cubicBezTo>
                    <a:pt x="9064469" y="1737048"/>
                    <a:pt x="7122296" y="525501"/>
                    <a:pt x="4687889" y="19675"/>
                  </a:cubicBezTo>
                  <a:close/>
                  <a:moveTo>
                    <a:pt x="0" y="0"/>
                  </a:moveTo>
                  <a:lnTo>
                    <a:pt x="519691" y="0"/>
                  </a:lnTo>
                  <a:lnTo>
                    <a:pt x="383631" y="32858"/>
                  </a:lnTo>
                  <a:cubicBezTo>
                    <a:pt x="303537" y="53807"/>
                    <a:pt x="224839" y="76024"/>
                    <a:pt x="147606" y="99489"/>
                  </a:cubicBezTo>
                  <a:lnTo>
                    <a:pt x="0" y="15106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FC28F8D-F766-D5D2-7D42-3EE1ECDB34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5193"/>
          <a:stretch/>
        </p:blipFill>
        <p:spPr>
          <a:xfrm>
            <a:off x="7898409" y="5432273"/>
            <a:ext cx="1728192" cy="120712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BBBD6B-F4DC-3355-CBE6-6D8D288E1ABF}"/>
              </a:ext>
            </a:extLst>
          </p:cNvPr>
          <p:cNvGrpSpPr/>
          <p:nvPr userDrawn="1"/>
        </p:nvGrpSpPr>
        <p:grpSpPr>
          <a:xfrm rot="16200000">
            <a:off x="2412816" y="3507483"/>
            <a:ext cx="0" cy="2003273"/>
            <a:chOff x="3800872" y="1425727"/>
            <a:chExt cx="0" cy="200327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4B3A772-559F-7CE6-C240-F37761587451}"/>
                </a:ext>
              </a:extLst>
            </p:cNvPr>
            <p:cNvCxnSpPr/>
            <p:nvPr/>
          </p:nvCxnSpPr>
          <p:spPr>
            <a:xfrm>
              <a:off x="3800872" y="1425727"/>
              <a:ext cx="0" cy="4777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8C9A6FE-573B-88E7-D980-E9614F829B0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872" y="1903450"/>
              <a:ext cx="0" cy="1525550"/>
            </a:xfrm>
            <a:prstGeom prst="line">
              <a:avLst/>
            </a:prstGeom>
            <a:ln w="28575">
              <a:solidFill>
                <a:srgbClr val="8D98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592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208FC6-5766-0456-EC95-6387BC582AEB}"/>
              </a:ext>
            </a:extLst>
          </p:cNvPr>
          <p:cNvSpPr/>
          <p:nvPr userDrawn="1"/>
        </p:nvSpPr>
        <p:spPr>
          <a:xfrm>
            <a:off x="0" y="1"/>
            <a:ext cx="9906000" cy="7239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86DBA2E-1FCF-3A93-FF2A-7B9596B5D478}"/>
              </a:ext>
            </a:extLst>
          </p:cNvPr>
          <p:cNvSpPr/>
          <p:nvPr userDrawn="1"/>
        </p:nvSpPr>
        <p:spPr>
          <a:xfrm>
            <a:off x="-2306" y="95995"/>
            <a:ext cx="9567600" cy="627907"/>
          </a:xfrm>
          <a:custGeom>
            <a:avLst/>
            <a:gdLst>
              <a:gd name="connsiteX0" fmla="*/ 589277 w 9567600"/>
              <a:gd name="connsiteY0" fmla="*/ 345600 h 627907"/>
              <a:gd name="connsiteX1" fmla="*/ 9093400 w 9567600"/>
              <a:gd name="connsiteY1" fmla="*/ 345600 h 627907"/>
              <a:gd name="connsiteX2" fmla="*/ 9093400 w 9567600"/>
              <a:gd name="connsiteY2" fmla="*/ 345839 h 627907"/>
              <a:gd name="connsiteX3" fmla="*/ 9095766 w 9567600"/>
              <a:gd name="connsiteY3" fmla="*/ 345600 h 627907"/>
              <a:gd name="connsiteX4" fmla="*/ 9543592 w 9567600"/>
              <a:gd name="connsiteY4" fmla="*/ 583681 h 627907"/>
              <a:gd name="connsiteX5" fmla="*/ 9567600 w 9567600"/>
              <a:gd name="connsiteY5" fmla="*/ 627907 h 627907"/>
              <a:gd name="connsiteX6" fmla="*/ 9334056 w 9567600"/>
              <a:gd name="connsiteY6" fmla="*/ 627907 h 627907"/>
              <a:gd name="connsiteX7" fmla="*/ 9293333 w 9567600"/>
              <a:gd name="connsiteY7" fmla="*/ 594311 h 627907"/>
              <a:gd name="connsiteX8" fmla="*/ 9096905 w 9567600"/>
              <a:gd name="connsiteY8" fmla="*/ 534317 h 627907"/>
              <a:gd name="connsiteX9" fmla="*/ 9087388 w 9567600"/>
              <a:gd name="connsiteY9" fmla="*/ 535037 h 627907"/>
              <a:gd name="connsiteX10" fmla="*/ 589277 w 9567600"/>
              <a:gd name="connsiteY10" fmla="*/ 535037 h 627907"/>
              <a:gd name="connsiteX11" fmla="*/ 270000 w 9567600"/>
              <a:gd name="connsiteY11" fmla="*/ 0 h 627907"/>
              <a:gd name="connsiteX12" fmla="*/ 540000 w 9567600"/>
              <a:gd name="connsiteY12" fmla="*/ 270000 h 627907"/>
              <a:gd name="connsiteX13" fmla="*/ 537694 w 9567600"/>
              <a:gd name="connsiteY13" fmla="*/ 292875 h 627907"/>
              <a:gd name="connsiteX14" fmla="*/ 537694 w 9567600"/>
              <a:gd name="connsiteY14" fmla="*/ 627907 h 627907"/>
              <a:gd name="connsiteX15" fmla="*/ 346794 w 9567600"/>
              <a:gd name="connsiteY15" fmla="*/ 627907 h 627907"/>
              <a:gd name="connsiteX16" fmla="*/ 346794 w 9567600"/>
              <a:gd name="connsiteY16" fmla="*/ 524496 h 627907"/>
              <a:gd name="connsiteX17" fmla="*/ 345600 w 9567600"/>
              <a:gd name="connsiteY17" fmla="*/ 524737 h 627907"/>
              <a:gd name="connsiteX18" fmla="*/ 345600 w 9567600"/>
              <a:gd name="connsiteY18" fmla="*/ 270719 h 627907"/>
              <a:gd name="connsiteX19" fmla="*/ 345455 w 9567600"/>
              <a:gd name="connsiteY19" fmla="*/ 270719 h 627907"/>
              <a:gd name="connsiteX20" fmla="*/ 345600 w 9567600"/>
              <a:gd name="connsiteY20" fmla="*/ 270000 h 627907"/>
              <a:gd name="connsiteX21" fmla="*/ 270000 w 9567600"/>
              <a:gd name="connsiteY21" fmla="*/ 194400 h 627907"/>
              <a:gd name="connsiteX22" fmla="*/ 194400 w 9567600"/>
              <a:gd name="connsiteY22" fmla="*/ 270000 h 627907"/>
              <a:gd name="connsiteX23" fmla="*/ 240573 w 9567600"/>
              <a:gd name="connsiteY23" fmla="*/ 339659 h 627907"/>
              <a:gd name="connsiteX24" fmla="*/ 268806 w 9567600"/>
              <a:gd name="connsiteY24" fmla="*/ 345359 h 627907"/>
              <a:gd name="connsiteX25" fmla="*/ 268806 w 9567600"/>
              <a:gd name="connsiteY25" fmla="*/ 539759 h 627907"/>
              <a:gd name="connsiteX26" fmla="*/ 164904 w 9567600"/>
              <a:gd name="connsiteY26" fmla="*/ 518782 h 627907"/>
              <a:gd name="connsiteX27" fmla="*/ 0 w 9567600"/>
              <a:gd name="connsiteY27" fmla="*/ 270000 h 627907"/>
              <a:gd name="connsiteX28" fmla="*/ 270000 w 9567600"/>
              <a:gd name="connsiteY28" fmla="*/ 0 h 62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567600" h="627907">
                <a:moveTo>
                  <a:pt x="589277" y="345600"/>
                </a:moveTo>
                <a:lnTo>
                  <a:pt x="9093400" y="345600"/>
                </a:lnTo>
                <a:lnTo>
                  <a:pt x="9093400" y="345839"/>
                </a:lnTo>
                <a:lnTo>
                  <a:pt x="9095766" y="345600"/>
                </a:lnTo>
                <a:cubicBezTo>
                  <a:pt x="9282183" y="345600"/>
                  <a:pt x="9446540" y="440040"/>
                  <a:pt x="9543592" y="583681"/>
                </a:cubicBezTo>
                <a:lnTo>
                  <a:pt x="9567600" y="627907"/>
                </a:lnTo>
                <a:lnTo>
                  <a:pt x="9334056" y="627907"/>
                </a:lnTo>
                <a:lnTo>
                  <a:pt x="9293333" y="594311"/>
                </a:lnTo>
                <a:cubicBezTo>
                  <a:pt x="9237261" y="556434"/>
                  <a:pt x="9169666" y="534317"/>
                  <a:pt x="9096905" y="534317"/>
                </a:cubicBezTo>
                <a:lnTo>
                  <a:pt x="9087388" y="535037"/>
                </a:lnTo>
                <a:lnTo>
                  <a:pt x="589277" y="535037"/>
                </a:lnTo>
                <a:close/>
                <a:moveTo>
                  <a:pt x="270000" y="0"/>
                </a:moveTo>
                <a:cubicBezTo>
                  <a:pt x="419117" y="0"/>
                  <a:pt x="540000" y="120883"/>
                  <a:pt x="540000" y="270000"/>
                </a:cubicBezTo>
                <a:lnTo>
                  <a:pt x="537694" y="292875"/>
                </a:lnTo>
                <a:lnTo>
                  <a:pt x="537694" y="627907"/>
                </a:lnTo>
                <a:lnTo>
                  <a:pt x="346794" y="627907"/>
                </a:lnTo>
                <a:lnTo>
                  <a:pt x="346794" y="524496"/>
                </a:lnTo>
                <a:lnTo>
                  <a:pt x="345600" y="524737"/>
                </a:lnTo>
                <a:lnTo>
                  <a:pt x="345600" y="270719"/>
                </a:lnTo>
                <a:lnTo>
                  <a:pt x="345455" y="270719"/>
                </a:lnTo>
                <a:lnTo>
                  <a:pt x="345600" y="270000"/>
                </a:lnTo>
                <a:cubicBezTo>
                  <a:pt x="345600" y="228247"/>
                  <a:pt x="311753" y="194400"/>
                  <a:pt x="270000" y="194400"/>
                </a:cubicBezTo>
                <a:cubicBezTo>
                  <a:pt x="228247" y="194400"/>
                  <a:pt x="194400" y="228247"/>
                  <a:pt x="194400" y="270000"/>
                </a:cubicBezTo>
                <a:cubicBezTo>
                  <a:pt x="194400" y="301315"/>
                  <a:pt x="213439" y="328182"/>
                  <a:pt x="240573" y="339659"/>
                </a:cubicBezTo>
                <a:lnTo>
                  <a:pt x="268806" y="345359"/>
                </a:lnTo>
                <a:lnTo>
                  <a:pt x="268806" y="539759"/>
                </a:lnTo>
                <a:lnTo>
                  <a:pt x="164904" y="518782"/>
                </a:lnTo>
                <a:cubicBezTo>
                  <a:pt x="67997" y="477794"/>
                  <a:pt x="0" y="381838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bg1">
                  <a:alpha val="20000"/>
                </a:schemeClr>
              </a:gs>
            </a:gsLst>
            <a:lin ang="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434CFD56-6FD7-120B-F22F-7A65B1FFF4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l="932" t="41371" r="81690" b="1254"/>
          <a:stretch/>
        </p:blipFill>
        <p:spPr>
          <a:xfrm>
            <a:off x="9129464" y="1"/>
            <a:ext cx="776536" cy="723900"/>
          </a:xfrm>
          <a:custGeom>
            <a:avLst/>
            <a:gdLst>
              <a:gd name="connsiteX0" fmla="*/ 0 w 776536"/>
              <a:gd name="connsiteY0" fmla="*/ 0 h 723900"/>
              <a:gd name="connsiteX1" fmla="*/ 776536 w 776536"/>
              <a:gd name="connsiteY1" fmla="*/ 0 h 723900"/>
              <a:gd name="connsiteX2" fmla="*/ 776536 w 776536"/>
              <a:gd name="connsiteY2" fmla="*/ 723900 h 723900"/>
              <a:gd name="connsiteX3" fmla="*/ 0 w 776536"/>
              <a:gd name="connsiteY3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536" h="723900">
                <a:moveTo>
                  <a:pt x="0" y="0"/>
                </a:moveTo>
                <a:lnTo>
                  <a:pt x="776536" y="0"/>
                </a:lnTo>
                <a:lnTo>
                  <a:pt x="776536" y="723900"/>
                </a:lnTo>
                <a:lnTo>
                  <a:pt x="0" y="723900"/>
                </a:lnTo>
                <a:close/>
              </a:path>
            </a:pathLst>
          </a:cu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D5FC3D2-D142-79EE-27AC-5DD089380E49}"/>
              </a:ext>
            </a:extLst>
          </p:cNvPr>
          <p:cNvGrpSpPr/>
          <p:nvPr userDrawn="1"/>
        </p:nvGrpSpPr>
        <p:grpSpPr>
          <a:xfrm>
            <a:off x="704528" y="188640"/>
            <a:ext cx="7488832" cy="0"/>
            <a:chOff x="704528" y="188640"/>
            <a:chExt cx="7488832" cy="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837B094-1423-DC5A-8A42-4444BD81E615}"/>
                </a:ext>
              </a:extLst>
            </p:cNvPr>
            <p:cNvCxnSpPr>
              <a:cxnSpLocks/>
            </p:cNvCxnSpPr>
            <p:nvPr/>
          </p:nvCxnSpPr>
          <p:spPr>
            <a:xfrm>
              <a:off x="704528" y="188640"/>
              <a:ext cx="144016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DF2E754-8458-2CE2-D8B9-0E85CFDCAB8E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188640"/>
              <a:ext cx="64807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6BACC4D-CD88-1321-1C5B-9EE31CAD5F76}"/>
                </a:ext>
              </a:extLst>
            </p:cNvPr>
            <p:cNvCxnSpPr>
              <a:cxnSpLocks/>
            </p:cNvCxnSpPr>
            <p:nvPr/>
          </p:nvCxnSpPr>
          <p:spPr>
            <a:xfrm>
              <a:off x="1568624" y="188640"/>
              <a:ext cx="6624736" cy="0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9CF86F-CC6A-736B-1676-AC68D1501F71}"/>
              </a:ext>
            </a:extLst>
          </p:cNvPr>
          <p:cNvSpPr txBox="1"/>
          <p:nvPr userDrawn="1"/>
        </p:nvSpPr>
        <p:spPr>
          <a:xfrm>
            <a:off x="9625634" y="6587267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9BA4522F-023E-4FDD-81E9-DC5BD8FB289A}" type="slidenum">
              <a:rPr lang="ko-KR" altLang="en-US" sz="9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‹#›</a:t>
            </a:fld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A44E09-C71A-F082-099C-4EB68884DBE9}"/>
              </a:ext>
            </a:extLst>
          </p:cNvPr>
          <p:cNvSpPr/>
          <p:nvPr userDrawn="1"/>
        </p:nvSpPr>
        <p:spPr>
          <a:xfrm>
            <a:off x="9561512" y="6759092"/>
            <a:ext cx="344487" cy="36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227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hee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BC94F-D2B1-57E2-C178-FF3F58B9DFCF}"/>
              </a:ext>
            </a:extLst>
          </p:cNvPr>
          <p:cNvSpPr txBox="1"/>
          <p:nvPr userDrawn="1"/>
        </p:nvSpPr>
        <p:spPr>
          <a:xfrm>
            <a:off x="9625634" y="6587267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9BA4522F-023E-4FDD-81E9-DC5BD8FB289A}" type="slidenum">
              <a:rPr lang="ko-KR" altLang="en-US" sz="9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‹#›</a:t>
            </a:fld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CDD5BF-C950-B07D-2226-9EF143CE981E}"/>
              </a:ext>
            </a:extLst>
          </p:cNvPr>
          <p:cNvSpPr/>
          <p:nvPr userDrawn="1"/>
        </p:nvSpPr>
        <p:spPr>
          <a:xfrm>
            <a:off x="9561512" y="6759092"/>
            <a:ext cx="344487" cy="36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88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2B8BE600-99EE-C4FD-57C2-3606E6C8D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1177" y="2262783"/>
            <a:ext cx="2063645" cy="192688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DC6DB0-C5C7-97B1-B424-A44D40F51129}"/>
              </a:ext>
            </a:extLst>
          </p:cNvPr>
          <p:cNvSpPr/>
          <p:nvPr userDrawn="1"/>
        </p:nvSpPr>
        <p:spPr>
          <a:xfrm>
            <a:off x="0" y="-1"/>
            <a:ext cx="9906000" cy="5301207"/>
          </a:xfrm>
          <a:prstGeom prst="rect">
            <a:avLst/>
          </a:prstGeom>
          <a:solidFill>
            <a:srgbClr val="57616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6ECFDD-F13A-DA0E-0174-45F9C6E4C876}"/>
              </a:ext>
            </a:extLst>
          </p:cNvPr>
          <p:cNvSpPr/>
          <p:nvPr userDrawn="1"/>
        </p:nvSpPr>
        <p:spPr>
          <a:xfrm>
            <a:off x="0" y="5301207"/>
            <a:ext cx="9906000" cy="1556793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B2FBA-BE73-0762-DF56-4F24A57B4D32}"/>
              </a:ext>
            </a:extLst>
          </p:cNvPr>
          <p:cNvSpPr txBox="1"/>
          <p:nvPr userDrawn="1"/>
        </p:nvSpPr>
        <p:spPr>
          <a:xfrm>
            <a:off x="344488" y="764704"/>
            <a:ext cx="2482017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3600" b="1" dirty="0">
                <a:solidFill>
                  <a:srgbClr val="1D1E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3600" b="1" dirty="0">
                <a:solidFill>
                  <a:srgbClr val="1D1E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600" b="1" dirty="0">
              <a:solidFill>
                <a:srgbClr val="1D1E1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CF01678-4165-156A-8A07-14F33D2FE3AC}"/>
              </a:ext>
            </a:extLst>
          </p:cNvPr>
          <p:cNvGrpSpPr/>
          <p:nvPr userDrawn="1"/>
        </p:nvGrpSpPr>
        <p:grpSpPr>
          <a:xfrm>
            <a:off x="370882" y="6381328"/>
            <a:ext cx="1354751" cy="218006"/>
            <a:chOff x="452438" y="531813"/>
            <a:chExt cx="1381125" cy="222250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FE797D8-08C1-FA43-2D0B-231785AF40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4400" y="642938"/>
              <a:ext cx="138113" cy="106363"/>
            </a:xfrm>
            <a:custGeom>
              <a:avLst/>
              <a:gdLst>
                <a:gd name="T0" fmla="*/ 31 w 126"/>
                <a:gd name="T1" fmla="*/ 59 h 98"/>
                <a:gd name="T2" fmla="*/ 103 w 126"/>
                <a:gd name="T3" fmla="*/ 59 h 98"/>
                <a:gd name="T4" fmla="*/ 103 w 126"/>
                <a:gd name="T5" fmla="*/ 62 h 98"/>
                <a:gd name="T6" fmla="*/ 90 w 126"/>
                <a:gd name="T7" fmla="*/ 75 h 98"/>
                <a:gd name="T8" fmla="*/ 31 w 126"/>
                <a:gd name="T9" fmla="*/ 75 h 98"/>
                <a:gd name="T10" fmla="*/ 25 w 126"/>
                <a:gd name="T11" fmla="*/ 73 h 98"/>
                <a:gd name="T12" fmla="*/ 22 w 126"/>
                <a:gd name="T13" fmla="*/ 67 h 98"/>
                <a:gd name="T14" fmla="*/ 31 w 126"/>
                <a:gd name="T15" fmla="*/ 59 h 98"/>
                <a:gd name="T16" fmla="*/ 90 w 126"/>
                <a:gd name="T17" fmla="*/ 0 h 98"/>
                <a:gd name="T18" fmla="*/ 90 w 126"/>
                <a:gd name="T19" fmla="*/ 0 h 98"/>
                <a:gd name="T20" fmla="*/ 90 w 126"/>
                <a:gd name="T21" fmla="*/ 0 h 98"/>
                <a:gd name="T22" fmla="*/ 16 w 126"/>
                <a:gd name="T23" fmla="*/ 0 h 98"/>
                <a:gd name="T24" fmla="*/ 5 w 126"/>
                <a:gd name="T25" fmla="*/ 12 h 98"/>
                <a:gd name="T26" fmla="*/ 16 w 126"/>
                <a:gd name="T27" fmla="*/ 23 h 98"/>
                <a:gd name="T28" fmla="*/ 90 w 126"/>
                <a:gd name="T29" fmla="*/ 23 h 98"/>
                <a:gd name="T30" fmla="*/ 103 w 126"/>
                <a:gd name="T31" fmla="*/ 36 h 98"/>
                <a:gd name="T32" fmla="*/ 31 w 126"/>
                <a:gd name="T33" fmla="*/ 36 h 98"/>
                <a:gd name="T34" fmla="*/ 9 w 126"/>
                <a:gd name="T35" fmla="*/ 45 h 98"/>
                <a:gd name="T36" fmla="*/ 0 w 126"/>
                <a:gd name="T37" fmla="*/ 67 h 98"/>
                <a:gd name="T38" fmla="*/ 9 w 126"/>
                <a:gd name="T39" fmla="*/ 89 h 98"/>
                <a:gd name="T40" fmla="*/ 31 w 126"/>
                <a:gd name="T41" fmla="*/ 98 h 98"/>
                <a:gd name="T42" fmla="*/ 90 w 126"/>
                <a:gd name="T43" fmla="*/ 98 h 98"/>
                <a:gd name="T44" fmla="*/ 90 w 126"/>
                <a:gd name="T45" fmla="*/ 98 h 98"/>
                <a:gd name="T46" fmla="*/ 90 w 126"/>
                <a:gd name="T47" fmla="*/ 98 h 98"/>
                <a:gd name="T48" fmla="*/ 126 w 126"/>
                <a:gd name="T49" fmla="*/ 65 h 98"/>
                <a:gd name="T50" fmla="*/ 126 w 126"/>
                <a:gd name="T51" fmla="*/ 34 h 98"/>
                <a:gd name="T52" fmla="*/ 90 w 126"/>
                <a:gd name="T5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6" h="98">
                  <a:moveTo>
                    <a:pt x="31" y="59"/>
                  </a:moveTo>
                  <a:cubicBezTo>
                    <a:pt x="103" y="59"/>
                    <a:pt x="103" y="59"/>
                    <a:pt x="103" y="59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103" y="69"/>
                    <a:pt x="97" y="75"/>
                    <a:pt x="90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28" y="75"/>
                    <a:pt x="27" y="74"/>
                    <a:pt x="25" y="73"/>
                  </a:cubicBezTo>
                  <a:cubicBezTo>
                    <a:pt x="23" y="71"/>
                    <a:pt x="22" y="69"/>
                    <a:pt x="22" y="67"/>
                  </a:cubicBezTo>
                  <a:cubicBezTo>
                    <a:pt x="22" y="62"/>
                    <a:pt x="26" y="59"/>
                    <a:pt x="31" y="59"/>
                  </a:cubicBezTo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0"/>
                    <a:pt x="5" y="5"/>
                    <a:pt x="5" y="12"/>
                  </a:cubicBezTo>
                  <a:cubicBezTo>
                    <a:pt x="5" y="18"/>
                    <a:pt x="10" y="23"/>
                    <a:pt x="16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7" y="23"/>
                    <a:pt x="103" y="29"/>
                    <a:pt x="103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3" y="36"/>
                    <a:pt x="15" y="39"/>
                    <a:pt x="9" y="45"/>
                  </a:cubicBezTo>
                  <a:cubicBezTo>
                    <a:pt x="3" y="51"/>
                    <a:pt x="0" y="58"/>
                    <a:pt x="0" y="67"/>
                  </a:cubicBezTo>
                  <a:cubicBezTo>
                    <a:pt x="0" y="75"/>
                    <a:pt x="3" y="83"/>
                    <a:pt x="9" y="89"/>
                  </a:cubicBezTo>
                  <a:cubicBezTo>
                    <a:pt x="15" y="95"/>
                    <a:pt x="23" y="98"/>
                    <a:pt x="31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121" y="96"/>
                    <a:pt x="126" y="74"/>
                    <a:pt x="126" y="6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25"/>
                    <a:pt x="121" y="3"/>
                    <a:pt x="9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EA2ED87-B69F-3E4B-1C7C-70ACDE382D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7925" y="642938"/>
              <a:ext cx="138113" cy="106363"/>
            </a:xfrm>
            <a:custGeom>
              <a:avLst/>
              <a:gdLst>
                <a:gd name="T0" fmla="*/ 95 w 127"/>
                <a:gd name="T1" fmla="*/ 40 h 98"/>
                <a:gd name="T2" fmla="*/ 23 w 127"/>
                <a:gd name="T3" fmla="*/ 40 h 98"/>
                <a:gd name="T4" fmla="*/ 23 w 127"/>
                <a:gd name="T5" fmla="*/ 37 h 98"/>
                <a:gd name="T6" fmla="*/ 36 w 127"/>
                <a:gd name="T7" fmla="*/ 23 h 98"/>
                <a:gd name="T8" fmla="*/ 95 w 127"/>
                <a:gd name="T9" fmla="*/ 23 h 98"/>
                <a:gd name="T10" fmla="*/ 101 w 127"/>
                <a:gd name="T11" fmla="*/ 26 h 98"/>
                <a:gd name="T12" fmla="*/ 104 w 127"/>
                <a:gd name="T13" fmla="*/ 32 h 98"/>
                <a:gd name="T14" fmla="*/ 95 w 127"/>
                <a:gd name="T15" fmla="*/ 40 h 98"/>
                <a:gd name="T16" fmla="*/ 110 w 127"/>
                <a:gd name="T17" fmla="*/ 76 h 98"/>
                <a:gd name="T18" fmla="*/ 36 w 127"/>
                <a:gd name="T19" fmla="*/ 76 h 98"/>
                <a:gd name="T20" fmla="*/ 23 w 127"/>
                <a:gd name="T21" fmla="*/ 63 h 98"/>
                <a:gd name="T22" fmla="*/ 95 w 127"/>
                <a:gd name="T23" fmla="*/ 63 h 98"/>
                <a:gd name="T24" fmla="*/ 118 w 127"/>
                <a:gd name="T25" fmla="*/ 54 h 98"/>
                <a:gd name="T26" fmla="*/ 127 w 127"/>
                <a:gd name="T27" fmla="*/ 32 h 98"/>
                <a:gd name="T28" fmla="*/ 118 w 127"/>
                <a:gd name="T29" fmla="*/ 10 h 98"/>
                <a:gd name="T30" fmla="*/ 95 w 127"/>
                <a:gd name="T31" fmla="*/ 0 h 98"/>
                <a:gd name="T32" fmla="*/ 37 w 127"/>
                <a:gd name="T33" fmla="*/ 0 h 98"/>
                <a:gd name="T34" fmla="*/ 36 w 127"/>
                <a:gd name="T35" fmla="*/ 0 h 98"/>
                <a:gd name="T36" fmla="*/ 36 w 127"/>
                <a:gd name="T37" fmla="*/ 0 h 98"/>
                <a:gd name="T38" fmla="*/ 0 w 127"/>
                <a:gd name="T39" fmla="*/ 34 h 98"/>
                <a:gd name="T40" fmla="*/ 0 w 127"/>
                <a:gd name="T41" fmla="*/ 64 h 98"/>
                <a:gd name="T42" fmla="*/ 36 w 127"/>
                <a:gd name="T43" fmla="*/ 98 h 98"/>
                <a:gd name="T44" fmla="*/ 36 w 127"/>
                <a:gd name="T45" fmla="*/ 98 h 98"/>
                <a:gd name="T46" fmla="*/ 36 w 127"/>
                <a:gd name="T47" fmla="*/ 98 h 98"/>
                <a:gd name="T48" fmla="*/ 110 w 127"/>
                <a:gd name="T49" fmla="*/ 98 h 98"/>
                <a:gd name="T50" fmla="*/ 122 w 127"/>
                <a:gd name="T51" fmla="*/ 87 h 98"/>
                <a:gd name="T52" fmla="*/ 110 w 127"/>
                <a:gd name="T53" fmla="*/ 7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" h="98">
                  <a:moveTo>
                    <a:pt x="95" y="40"/>
                  </a:moveTo>
                  <a:cubicBezTo>
                    <a:pt x="23" y="40"/>
                    <a:pt x="23" y="40"/>
                    <a:pt x="23" y="40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0"/>
                    <a:pt x="29" y="23"/>
                    <a:pt x="36" y="23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8" y="23"/>
                    <a:pt x="100" y="24"/>
                    <a:pt x="101" y="26"/>
                  </a:cubicBezTo>
                  <a:cubicBezTo>
                    <a:pt x="103" y="27"/>
                    <a:pt x="104" y="29"/>
                    <a:pt x="104" y="32"/>
                  </a:cubicBezTo>
                  <a:cubicBezTo>
                    <a:pt x="104" y="36"/>
                    <a:pt x="100" y="40"/>
                    <a:pt x="95" y="40"/>
                  </a:cubicBezTo>
                  <a:moveTo>
                    <a:pt x="110" y="76"/>
                  </a:moveTo>
                  <a:cubicBezTo>
                    <a:pt x="36" y="76"/>
                    <a:pt x="36" y="76"/>
                    <a:pt x="36" y="76"/>
                  </a:cubicBezTo>
                  <a:cubicBezTo>
                    <a:pt x="29" y="76"/>
                    <a:pt x="23" y="70"/>
                    <a:pt x="23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103" y="63"/>
                    <a:pt x="111" y="60"/>
                    <a:pt x="118" y="54"/>
                  </a:cubicBezTo>
                  <a:cubicBezTo>
                    <a:pt x="124" y="48"/>
                    <a:pt x="127" y="40"/>
                    <a:pt x="127" y="32"/>
                  </a:cubicBezTo>
                  <a:cubicBezTo>
                    <a:pt x="127" y="23"/>
                    <a:pt x="124" y="15"/>
                    <a:pt x="118" y="10"/>
                  </a:cubicBezTo>
                  <a:cubicBezTo>
                    <a:pt x="111" y="3"/>
                    <a:pt x="103" y="0"/>
                    <a:pt x="9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" y="3"/>
                    <a:pt x="1" y="25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4"/>
                    <a:pt x="5" y="96"/>
                    <a:pt x="36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7" y="98"/>
                    <a:pt x="122" y="93"/>
                    <a:pt x="122" y="87"/>
                  </a:cubicBezTo>
                  <a:cubicBezTo>
                    <a:pt x="122" y="81"/>
                    <a:pt x="117" y="76"/>
                    <a:pt x="110" y="7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D28388D-D79A-236E-2C20-82A9BB7960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0088" y="531813"/>
              <a:ext cx="204788" cy="219075"/>
            </a:xfrm>
            <a:custGeom>
              <a:avLst/>
              <a:gdLst>
                <a:gd name="T0" fmla="*/ 181 w 187"/>
                <a:gd name="T1" fmla="*/ 158 h 200"/>
                <a:gd name="T2" fmla="*/ 161 w 187"/>
                <a:gd name="T3" fmla="*/ 155 h 200"/>
                <a:gd name="T4" fmla="*/ 161 w 187"/>
                <a:gd name="T5" fmla="*/ 155 h 200"/>
                <a:gd name="T6" fmla="*/ 161 w 187"/>
                <a:gd name="T7" fmla="*/ 156 h 200"/>
                <a:gd name="T8" fmla="*/ 109 w 187"/>
                <a:gd name="T9" fmla="*/ 174 h 200"/>
                <a:gd name="T10" fmla="*/ 29 w 187"/>
                <a:gd name="T11" fmla="*/ 100 h 200"/>
                <a:gd name="T12" fmla="*/ 109 w 187"/>
                <a:gd name="T13" fmla="*/ 26 h 200"/>
                <a:gd name="T14" fmla="*/ 163 w 187"/>
                <a:gd name="T15" fmla="*/ 45 h 200"/>
                <a:gd name="T16" fmla="*/ 163 w 187"/>
                <a:gd name="T17" fmla="*/ 46 h 200"/>
                <a:gd name="T18" fmla="*/ 163 w 187"/>
                <a:gd name="T19" fmla="*/ 46 h 200"/>
                <a:gd name="T20" fmla="*/ 181 w 187"/>
                <a:gd name="T21" fmla="*/ 42 h 200"/>
                <a:gd name="T22" fmla="*/ 182 w 187"/>
                <a:gd name="T23" fmla="*/ 26 h 200"/>
                <a:gd name="T24" fmla="*/ 182 w 187"/>
                <a:gd name="T25" fmla="*/ 26 h 200"/>
                <a:gd name="T26" fmla="*/ 182 w 187"/>
                <a:gd name="T27" fmla="*/ 26 h 200"/>
                <a:gd name="T28" fmla="*/ 109 w 187"/>
                <a:gd name="T29" fmla="*/ 0 h 200"/>
                <a:gd name="T30" fmla="*/ 0 w 187"/>
                <a:gd name="T31" fmla="*/ 100 h 200"/>
                <a:gd name="T32" fmla="*/ 109 w 187"/>
                <a:gd name="T33" fmla="*/ 200 h 200"/>
                <a:gd name="T34" fmla="*/ 183 w 187"/>
                <a:gd name="T35" fmla="*/ 173 h 200"/>
                <a:gd name="T36" fmla="*/ 183 w 187"/>
                <a:gd name="T37" fmla="*/ 173 h 200"/>
                <a:gd name="T38" fmla="*/ 183 w 187"/>
                <a:gd name="T39" fmla="*/ 172 h 200"/>
                <a:gd name="T40" fmla="*/ 181 w 187"/>
                <a:gd name="T41" fmla="*/ 1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0">
                  <a:moveTo>
                    <a:pt x="181" y="158"/>
                  </a:moveTo>
                  <a:cubicBezTo>
                    <a:pt x="175" y="152"/>
                    <a:pt x="168" y="151"/>
                    <a:pt x="161" y="155"/>
                  </a:cubicBezTo>
                  <a:cubicBezTo>
                    <a:pt x="161" y="155"/>
                    <a:pt x="161" y="155"/>
                    <a:pt x="161" y="155"/>
                  </a:cubicBezTo>
                  <a:cubicBezTo>
                    <a:pt x="161" y="156"/>
                    <a:pt x="161" y="156"/>
                    <a:pt x="161" y="156"/>
                  </a:cubicBezTo>
                  <a:cubicBezTo>
                    <a:pt x="147" y="167"/>
                    <a:pt x="128" y="174"/>
                    <a:pt x="109" y="174"/>
                  </a:cubicBezTo>
                  <a:cubicBezTo>
                    <a:pt x="65" y="174"/>
                    <a:pt x="29" y="141"/>
                    <a:pt x="29" y="100"/>
                  </a:cubicBezTo>
                  <a:cubicBezTo>
                    <a:pt x="29" y="59"/>
                    <a:pt x="65" y="26"/>
                    <a:pt x="109" y="26"/>
                  </a:cubicBezTo>
                  <a:cubicBezTo>
                    <a:pt x="129" y="26"/>
                    <a:pt x="148" y="33"/>
                    <a:pt x="163" y="45"/>
                  </a:cubicBezTo>
                  <a:cubicBezTo>
                    <a:pt x="163" y="46"/>
                    <a:pt x="163" y="46"/>
                    <a:pt x="163" y="46"/>
                  </a:cubicBezTo>
                  <a:cubicBezTo>
                    <a:pt x="163" y="46"/>
                    <a:pt x="163" y="46"/>
                    <a:pt x="163" y="46"/>
                  </a:cubicBezTo>
                  <a:cubicBezTo>
                    <a:pt x="170" y="49"/>
                    <a:pt x="176" y="47"/>
                    <a:pt x="181" y="42"/>
                  </a:cubicBezTo>
                  <a:cubicBezTo>
                    <a:pt x="184" y="38"/>
                    <a:pt x="187" y="32"/>
                    <a:pt x="182" y="26"/>
                  </a:cubicBezTo>
                  <a:cubicBezTo>
                    <a:pt x="182" y="26"/>
                    <a:pt x="182" y="26"/>
                    <a:pt x="182" y="26"/>
                  </a:cubicBezTo>
                  <a:cubicBezTo>
                    <a:pt x="182" y="26"/>
                    <a:pt x="182" y="26"/>
                    <a:pt x="182" y="26"/>
                  </a:cubicBezTo>
                  <a:cubicBezTo>
                    <a:pt x="162" y="9"/>
                    <a:pt x="136" y="0"/>
                    <a:pt x="109" y="0"/>
                  </a:cubicBezTo>
                  <a:cubicBezTo>
                    <a:pt x="49" y="0"/>
                    <a:pt x="0" y="45"/>
                    <a:pt x="0" y="100"/>
                  </a:cubicBezTo>
                  <a:cubicBezTo>
                    <a:pt x="0" y="155"/>
                    <a:pt x="49" y="200"/>
                    <a:pt x="109" y="200"/>
                  </a:cubicBezTo>
                  <a:cubicBezTo>
                    <a:pt x="136" y="200"/>
                    <a:pt x="162" y="190"/>
                    <a:pt x="183" y="173"/>
                  </a:cubicBezTo>
                  <a:cubicBezTo>
                    <a:pt x="183" y="173"/>
                    <a:pt x="183" y="173"/>
                    <a:pt x="183" y="173"/>
                  </a:cubicBezTo>
                  <a:cubicBezTo>
                    <a:pt x="183" y="172"/>
                    <a:pt x="183" y="172"/>
                    <a:pt x="183" y="172"/>
                  </a:cubicBezTo>
                  <a:cubicBezTo>
                    <a:pt x="186" y="167"/>
                    <a:pt x="184" y="161"/>
                    <a:pt x="181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7FFD78A-D412-74DF-0A96-EE135DB252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5213" y="642938"/>
              <a:ext cx="109538" cy="107950"/>
            </a:xfrm>
            <a:custGeom>
              <a:avLst/>
              <a:gdLst>
                <a:gd name="T0" fmla="*/ 22 w 100"/>
                <a:gd name="T1" fmla="*/ 37 h 99"/>
                <a:gd name="T2" fmla="*/ 36 w 100"/>
                <a:gd name="T3" fmla="*/ 23 h 99"/>
                <a:gd name="T4" fmla="*/ 88 w 100"/>
                <a:gd name="T5" fmla="*/ 23 h 99"/>
                <a:gd name="T6" fmla="*/ 100 w 100"/>
                <a:gd name="T7" fmla="*/ 12 h 99"/>
                <a:gd name="T8" fmla="*/ 88 w 100"/>
                <a:gd name="T9" fmla="*/ 0 h 99"/>
                <a:gd name="T10" fmla="*/ 36 w 100"/>
                <a:gd name="T11" fmla="*/ 0 h 99"/>
                <a:gd name="T12" fmla="*/ 36 w 100"/>
                <a:gd name="T13" fmla="*/ 0 h 99"/>
                <a:gd name="T14" fmla="*/ 36 w 100"/>
                <a:gd name="T15" fmla="*/ 0 h 99"/>
                <a:gd name="T16" fmla="*/ 0 w 100"/>
                <a:gd name="T17" fmla="*/ 34 h 99"/>
                <a:gd name="T18" fmla="*/ 0 w 100"/>
                <a:gd name="T19" fmla="*/ 87 h 99"/>
                <a:gd name="T20" fmla="*/ 11 w 100"/>
                <a:gd name="T21" fmla="*/ 99 h 99"/>
                <a:gd name="T22" fmla="*/ 22 w 100"/>
                <a:gd name="T23" fmla="*/ 87 h 99"/>
                <a:gd name="T24" fmla="*/ 22 w 100"/>
                <a:gd name="T2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99">
                  <a:moveTo>
                    <a:pt x="22" y="37"/>
                  </a:moveTo>
                  <a:cubicBezTo>
                    <a:pt x="22" y="29"/>
                    <a:pt x="28" y="23"/>
                    <a:pt x="36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94" y="23"/>
                    <a:pt x="100" y="18"/>
                    <a:pt x="100" y="12"/>
                  </a:cubicBezTo>
                  <a:cubicBezTo>
                    <a:pt x="100" y="5"/>
                    <a:pt x="94" y="0"/>
                    <a:pt x="8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" y="3"/>
                    <a:pt x="0" y="25"/>
                    <a:pt x="0" y="3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4"/>
                    <a:pt x="5" y="99"/>
                    <a:pt x="11" y="99"/>
                  </a:cubicBezTo>
                  <a:cubicBezTo>
                    <a:pt x="17" y="99"/>
                    <a:pt x="22" y="94"/>
                    <a:pt x="22" y="87"/>
                  </a:cubicBezTo>
                  <a:lnTo>
                    <a:pt x="22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DADB898-49F6-DA2A-D633-1AACA5946B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2438" y="534988"/>
              <a:ext cx="138113" cy="107950"/>
            </a:xfrm>
            <a:custGeom>
              <a:avLst/>
              <a:gdLst>
                <a:gd name="T0" fmla="*/ 95 w 127"/>
                <a:gd name="T1" fmla="*/ 40 h 98"/>
                <a:gd name="T2" fmla="*/ 23 w 127"/>
                <a:gd name="T3" fmla="*/ 40 h 98"/>
                <a:gd name="T4" fmla="*/ 23 w 127"/>
                <a:gd name="T5" fmla="*/ 37 h 98"/>
                <a:gd name="T6" fmla="*/ 36 w 127"/>
                <a:gd name="T7" fmla="*/ 23 h 98"/>
                <a:gd name="T8" fmla="*/ 95 w 127"/>
                <a:gd name="T9" fmla="*/ 23 h 98"/>
                <a:gd name="T10" fmla="*/ 101 w 127"/>
                <a:gd name="T11" fmla="*/ 26 h 98"/>
                <a:gd name="T12" fmla="*/ 104 w 127"/>
                <a:gd name="T13" fmla="*/ 32 h 98"/>
                <a:gd name="T14" fmla="*/ 95 w 127"/>
                <a:gd name="T15" fmla="*/ 40 h 98"/>
                <a:gd name="T16" fmla="*/ 118 w 127"/>
                <a:gd name="T17" fmla="*/ 54 h 98"/>
                <a:gd name="T18" fmla="*/ 127 w 127"/>
                <a:gd name="T19" fmla="*/ 32 h 98"/>
                <a:gd name="T20" fmla="*/ 118 w 127"/>
                <a:gd name="T21" fmla="*/ 10 h 98"/>
                <a:gd name="T22" fmla="*/ 95 w 127"/>
                <a:gd name="T23" fmla="*/ 0 h 98"/>
                <a:gd name="T24" fmla="*/ 37 w 127"/>
                <a:gd name="T25" fmla="*/ 0 h 98"/>
                <a:gd name="T26" fmla="*/ 36 w 127"/>
                <a:gd name="T27" fmla="*/ 0 h 98"/>
                <a:gd name="T28" fmla="*/ 36 w 127"/>
                <a:gd name="T29" fmla="*/ 0 h 98"/>
                <a:gd name="T30" fmla="*/ 0 w 127"/>
                <a:gd name="T31" fmla="*/ 34 h 98"/>
                <a:gd name="T32" fmla="*/ 0 w 127"/>
                <a:gd name="T33" fmla="*/ 64 h 98"/>
                <a:gd name="T34" fmla="*/ 36 w 127"/>
                <a:gd name="T35" fmla="*/ 98 h 98"/>
                <a:gd name="T36" fmla="*/ 36 w 127"/>
                <a:gd name="T37" fmla="*/ 98 h 98"/>
                <a:gd name="T38" fmla="*/ 36 w 127"/>
                <a:gd name="T39" fmla="*/ 98 h 98"/>
                <a:gd name="T40" fmla="*/ 110 w 127"/>
                <a:gd name="T41" fmla="*/ 98 h 98"/>
                <a:gd name="T42" fmla="*/ 122 w 127"/>
                <a:gd name="T43" fmla="*/ 87 h 98"/>
                <a:gd name="T44" fmla="*/ 110 w 127"/>
                <a:gd name="T45" fmla="*/ 75 h 98"/>
                <a:gd name="T46" fmla="*/ 36 w 127"/>
                <a:gd name="T47" fmla="*/ 75 h 98"/>
                <a:gd name="T48" fmla="*/ 23 w 127"/>
                <a:gd name="T49" fmla="*/ 63 h 98"/>
                <a:gd name="T50" fmla="*/ 95 w 127"/>
                <a:gd name="T51" fmla="*/ 63 h 98"/>
                <a:gd name="T52" fmla="*/ 118 w 127"/>
                <a:gd name="T5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" h="98">
                  <a:moveTo>
                    <a:pt x="95" y="40"/>
                  </a:moveTo>
                  <a:cubicBezTo>
                    <a:pt x="23" y="40"/>
                    <a:pt x="23" y="40"/>
                    <a:pt x="23" y="40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29"/>
                    <a:pt x="29" y="23"/>
                    <a:pt x="36" y="23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8" y="23"/>
                    <a:pt x="100" y="24"/>
                    <a:pt x="101" y="26"/>
                  </a:cubicBezTo>
                  <a:cubicBezTo>
                    <a:pt x="103" y="27"/>
                    <a:pt x="104" y="29"/>
                    <a:pt x="104" y="32"/>
                  </a:cubicBezTo>
                  <a:cubicBezTo>
                    <a:pt x="104" y="36"/>
                    <a:pt x="100" y="40"/>
                    <a:pt x="95" y="40"/>
                  </a:cubicBezTo>
                  <a:moveTo>
                    <a:pt x="118" y="54"/>
                  </a:moveTo>
                  <a:cubicBezTo>
                    <a:pt x="124" y="48"/>
                    <a:pt x="127" y="40"/>
                    <a:pt x="127" y="32"/>
                  </a:cubicBezTo>
                  <a:cubicBezTo>
                    <a:pt x="127" y="23"/>
                    <a:pt x="124" y="15"/>
                    <a:pt x="118" y="10"/>
                  </a:cubicBezTo>
                  <a:cubicBezTo>
                    <a:pt x="111" y="3"/>
                    <a:pt x="103" y="0"/>
                    <a:pt x="9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" y="3"/>
                    <a:pt x="1" y="25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4"/>
                    <a:pt x="6" y="96"/>
                    <a:pt x="36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7" y="98"/>
                    <a:pt x="122" y="93"/>
                    <a:pt x="122" y="87"/>
                  </a:cubicBezTo>
                  <a:cubicBezTo>
                    <a:pt x="122" y="81"/>
                    <a:pt x="116" y="75"/>
                    <a:pt x="110" y="75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29" y="75"/>
                    <a:pt x="23" y="70"/>
                    <a:pt x="23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103" y="63"/>
                    <a:pt x="111" y="60"/>
                    <a:pt x="118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F791BC2-694B-DC95-B4B5-C1FE40D0C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725" y="534988"/>
              <a:ext cx="120650" cy="107950"/>
            </a:xfrm>
            <a:custGeom>
              <a:avLst/>
              <a:gdLst>
                <a:gd name="T0" fmla="*/ 102 w 110"/>
                <a:gd name="T1" fmla="*/ 18 h 98"/>
                <a:gd name="T2" fmla="*/ 104 w 110"/>
                <a:gd name="T3" fmla="*/ 5 h 98"/>
                <a:gd name="T4" fmla="*/ 92 w 110"/>
                <a:gd name="T5" fmla="*/ 0 h 98"/>
                <a:gd name="T6" fmla="*/ 13 w 110"/>
                <a:gd name="T7" fmla="*/ 0 h 98"/>
                <a:gd name="T8" fmla="*/ 0 w 110"/>
                <a:gd name="T9" fmla="*/ 10 h 98"/>
                <a:gd name="T10" fmla="*/ 13 w 110"/>
                <a:gd name="T11" fmla="*/ 21 h 98"/>
                <a:gd name="T12" fmla="*/ 66 w 110"/>
                <a:gd name="T13" fmla="*/ 21 h 98"/>
                <a:gd name="T14" fmla="*/ 4 w 110"/>
                <a:gd name="T15" fmla="*/ 80 h 98"/>
                <a:gd name="T16" fmla="*/ 2 w 110"/>
                <a:gd name="T17" fmla="*/ 93 h 98"/>
                <a:gd name="T18" fmla="*/ 14 w 110"/>
                <a:gd name="T19" fmla="*/ 98 h 98"/>
                <a:gd name="T20" fmla="*/ 97 w 110"/>
                <a:gd name="T21" fmla="*/ 98 h 98"/>
                <a:gd name="T22" fmla="*/ 110 w 110"/>
                <a:gd name="T23" fmla="*/ 88 h 98"/>
                <a:gd name="T24" fmla="*/ 97 w 110"/>
                <a:gd name="T25" fmla="*/ 77 h 98"/>
                <a:gd name="T26" fmla="*/ 40 w 110"/>
                <a:gd name="T27" fmla="*/ 77 h 98"/>
                <a:gd name="T28" fmla="*/ 102 w 110"/>
                <a:gd name="T29" fmla="*/ 1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98">
                  <a:moveTo>
                    <a:pt x="102" y="18"/>
                  </a:moveTo>
                  <a:cubicBezTo>
                    <a:pt x="106" y="14"/>
                    <a:pt x="106" y="9"/>
                    <a:pt x="104" y="5"/>
                  </a:cubicBezTo>
                  <a:cubicBezTo>
                    <a:pt x="102" y="2"/>
                    <a:pt x="97" y="0"/>
                    <a:pt x="9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16"/>
                    <a:pt x="6" y="21"/>
                    <a:pt x="13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84"/>
                    <a:pt x="0" y="89"/>
                    <a:pt x="2" y="93"/>
                  </a:cubicBezTo>
                  <a:cubicBezTo>
                    <a:pt x="4" y="96"/>
                    <a:pt x="9" y="98"/>
                    <a:pt x="14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104" y="98"/>
                    <a:pt x="110" y="94"/>
                    <a:pt x="110" y="88"/>
                  </a:cubicBezTo>
                  <a:cubicBezTo>
                    <a:pt x="110" y="82"/>
                    <a:pt x="104" y="77"/>
                    <a:pt x="97" y="77"/>
                  </a:cubicBezTo>
                  <a:cubicBezTo>
                    <a:pt x="40" y="77"/>
                    <a:pt x="40" y="77"/>
                    <a:pt x="40" y="77"/>
                  </a:cubicBezTo>
                  <a:lnTo>
                    <a:pt x="102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87C5FB9-F9FF-7A28-A026-3C3920DD76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0325" y="612775"/>
              <a:ext cx="85725" cy="136525"/>
            </a:xfrm>
            <a:custGeom>
              <a:avLst/>
              <a:gdLst>
                <a:gd name="T0" fmla="*/ 23 w 79"/>
                <a:gd name="T1" fmla="*/ 49 h 125"/>
                <a:gd name="T2" fmla="*/ 65 w 79"/>
                <a:gd name="T3" fmla="*/ 49 h 125"/>
                <a:gd name="T4" fmla="*/ 76 w 79"/>
                <a:gd name="T5" fmla="*/ 38 h 125"/>
                <a:gd name="T6" fmla="*/ 65 w 79"/>
                <a:gd name="T7" fmla="*/ 27 h 125"/>
                <a:gd name="T8" fmla="*/ 23 w 79"/>
                <a:gd name="T9" fmla="*/ 27 h 125"/>
                <a:gd name="T10" fmla="*/ 23 w 79"/>
                <a:gd name="T11" fmla="*/ 11 h 125"/>
                <a:gd name="T12" fmla="*/ 12 w 79"/>
                <a:gd name="T13" fmla="*/ 0 h 125"/>
                <a:gd name="T14" fmla="*/ 0 w 79"/>
                <a:gd name="T15" fmla="*/ 11 h 125"/>
                <a:gd name="T16" fmla="*/ 0 w 79"/>
                <a:gd name="T17" fmla="*/ 91 h 125"/>
                <a:gd name="T18" fmla="*/ 37 w 79"/>
                <a:gd name="T19" fmla="*/ 125 h 125"/>
                <a:gd name="T20" fmla="*/ 37 w 79"/>
                <a:gd name="T21" fmla="*/ 125 h 125"/>
                <a:gd name="T22" fmla="*/ 37 w 79"/>
                <a:gd name="T23" fmla="*/ 125 h 125"/>
                <a:gd name="T24" fmla="*/ 67 w 79"/>
                <a:gd name="T25" fmla="*/ 125 h 125"/>
                <a:gd name="T26" fmla="*/ 79 w 79"/>
                <a:gd name="T27" fmla="*/ 114 h 125"/>
                <a:gd name="T28" fmla="*/ 67 w 79"/>
                <a:gd name="T29" fmla="*/ 103 h 125"/>
                <a:gd name="T30" fmla="*/ 37 w 79"/>
                <a:gd name="T31" fmla="*/ 103 h 125"/>
                <a:gd name="T32" fmla="*/ 23 w 79"/>
                <a:gd name="T33" fmla="*/ 89 h 125"/>
                <a:gd name="T34" fmla="*/ 23 w 79"/>
                <a:gd name="T35" fmla="*/ 4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25">
                  <a:moveTo>
                    <a:pt x="23" y="49"/>
                  </a:moveTo>
                  <a:cubicBezTo>
                    <a:pt x="65" y="49"/>
                    <a:pt x="65" y="49"/>
                    <a:pt x="65" y="49"/>
                  </a:cubicBezTo>
                  <a:cubicBezTo>
                    <a:pt x="71" y="49"/>
                    <a:pt x="76" y="44"/>
                    <a:pt x="76" y="38"/>
                  </a:cubicBezTo>
                  <a:cubicBezTo>
                    <a:pt x="76" y="32"/>
                    <a:pt x="71" y="27"/>
                    <a:pt x="6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101"/>
                    <a:pt x="6" y="123"/>
                    <a:pt x="37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74" y="125"/>
                    <a:pt x="79" y="120"/>
                    <a:pt x="79" y="114"/>
                  </a:cubicBezTo>
                  <a:cubicBezTo>
                    <a:pt x="79" y="108"/>
                    <a:pt x="73" y="103"/>
                    <a:pt x="67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29" y="103"/>
                    <a:pt x="23" y="96"/>
                    <a:pt x="23" y="89"/>
                  </a:cubicBezTo>
                  <a:lnTo>
                    <a:pt x="23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2D8D3AF-A58A-DD65-70DF-FC9542F383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23988" y="642938"/>
              <a:ext cx="138113" cy="106363"/>
            </a:xfrm>
            <a:custGeom>
              <a:avLst/>
              <a:gdLst>
                <a:gd name="T0" fmla="*/ 95 w 126"/>
                <a:gd name="T1" fmla="*/ 40 h 98"/>
                <a:gd name="T2" fmla="*/ 22 w 126"/>
                <a:gd name="T3" fmla="*/ 40 h 98"/>
                <a:gd name="T4" fmla="*/ 22 w 126"/>
                <a:gd name="T5" fmla="*/ 37 h 98"/>
                <a:gd name="T6" fmla="*/ 36 w 126"/>
                <a:gd name="T7" fmla="*/ 23 h 98"/>
                <a:gd name="T8" fmla="*/ 95 w 126"/>
                <a:gd name="T9" fmla="*/ 23 h 98"/>
                <a:gd name="T10" fmla="*/ 101 w 126"/>
                <a:gd name="T11" fmla="*/ 26 h 98"/>
                <a:gd name="T12" fmla="*/ 104 w 126"/>
                <a:gd name="T13" fmla="*/ 32 h 98"/>
                <a:gd name="T14" fmla="*/ 95 w 126"/>
                <a:gd name="T15" fmla="*/ 40 h 98"/>
                <a:gd name="T16" fmla="*/ 117 w 126"/>
                <a:gd name="T17" fmla="*/ 54 h 98"/>
                <a:gd name="T18" fmla="*/ 126 w 126"/>
                <a:gd name="T19" fmla="*/ 32 h 98"/>
                <a:gd name="T20" fmla="*/ 117 w 126"/>
                <a:gd name="T21" fmla="*/ 10 h 98"/>
                <a:gd name="T22" fmla="*/ 95 w 126"/>
                <a:gd name="T23" fmla="*/ 0 h 98"/>
                <a:gd name="T24" fmla="*/ 36 w 126"/>
                <a:gd name="T25" fmla="*/ 0 h 98"/>
                <a:gd name="T26" fmla="*/ 36 w 126"/>
                <a:gd name="T27" fmla="*/ 0 h 98"/>
                <a:gd name="T28" fmla="*/ 36 w 126"/>
                <a:gd name="T29" fmla="*/ 0 h 98"/>
                <a:gd name="T30" fmla="*/ 0 w 126"/>
                <a:gd name="T31" fmla="*/ 34 h 98"/>
                <a:gd name="T32" fmla="*/ 0 w 126"/>
                <a:gd name="T33" fmla="*/ 64 h 98"/>
                <a:gd name="T34" fmla="*/ 36 w 126"/>
                <a:gd name="T35" fmla="*/ 98 h 98"/>
                <a:gd name="T36" fmla="*/ 36 w 126"/>
                <a:gd name="T37" fmla="*/ 98 h 98"/>
                <a:gd name="T38" fmla="*/ 36 w 126"/>
                <a:gd name="T39" fmla="*/ 98 h 98"/>
                <a:gd name="T40" fmla="*/ 110 w 126"/>
                <a:gd name="T41" fmla="*/ 98 h 98"/>
                <a:gd name="T42" fmla="*/ 121 w 126"/>
                <a:gd name="T43" fmla="*/ 87 h 98"/>
                <a:gd name="T44" fmla="*/ 110 w 126"/>
                <a:gd name="T45" fmla="*/ 76 h 98"/>
                <a:gd name="T46" fmla="*/ 36 w 126"/>
                <a:gd name="T47" fmla="*/ 76 h 98"/>
                <a:gd name="T48" fmla="*/ 23 w 126"/>
                <a:gd name="T49" fmla="*/ 63 h 98"/>
                <a:gd name="T50" fmla="*/ 95 w 126"/>
                <a:gd name="T51" fmla="*/ 63 h 98"/>
                <a:gd name="T52" fmla="*/ 117 w 126"/>
                <a:gd name="T5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6" h="98">
                  <a:moveTo>
                    <a:pt x="95" y="40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0"/>
                    <a:pt x="29" y="23"/>
                    <a:pt x="36" y="23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8" y="23"/>
                    <a:pt x="99" y="24"/>
                    <a:pt x="101" y="26"/>
                  </a:cubicBezTo>
                  <a:cubicBezTo>
                    <a:pt x="103" y="27"/>
                    <a:pt x="104" y="29"/>
                    <a:pt x="104" y="32"/>
                  </a:cubicBezTo>
                  <a:cubicBezTo>
                    <a:pt x="104" y="36"/>
                    <a:pt x="100" y="40"/>
                    <a:pt x="95" y="40"/>
                  </a:cubicBezTo>
                  <a:moveTo>
                    <a:pt x="117" y="54"/>
                  </a:moveTo>
                  <a:cubicBezTo>
                    <a:pt x="123" y="48"/>
                    <a:pt x="126" y="40"/>
                    <a:pt x="126" y="32"/>
                  </a:cubicBezTo>
                  <a:cubicBezTo>
                    <a:pt x="126" y="23"/>
                    <a:pt x="123" y="15"/>
                    <a:pt x="117" y="10"/>
                  </a:cubicBezTo>
                  <a:cubicBezTo>
                    <a:pt x="111" y="3"/>
                    <a:pt x="103" y="0"/>
                    <a:pt x="9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" y="3"/>
                    <a:pt x="0" y="25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4"/>
                    <a:pt x="5" y="96"/>
                    <a:pt x="36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6" y="98"/>
                    <a:pt x="121" y="93"/>
                    <a:pt x="121" y="87"/>
                  </a:cubicBezTo>
                  <a:cubicBezTo>
                    <a:pt x="121" y="81"/>
                    <a:pt x="116" y="76"/>
                    <a:pt x="110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29" y="76"/>
                    <a:pt x="23" y="70"/>
                    <a:pt x="23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103" y="63"/>
                    <a:pt x="111" y="60"/>
                    <a:pt x="117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4D8B1D5-79F0-288D-BA23-A4A4354BC9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0" y="631825"/>
              <a:ext cx="125413" cy="120650"/>
            </a:xfrm>
            <a:custGeom>
              <a:avLst/>
              <a:gdLst>
                <a:gd name="T0" fmla="*/ 0 w 116"/>
                <a:gd name="T1" fmla="*/ 99 h 110"/>
                <a:gd name="T2" fmla="*/ 11 w 116"/>
                <a:gd name="T3" fmla="*/ 110 h 110"/>
                <a:gd name="T4" fmla="*/ 23 w 116"/>
                <a:gd name="T5" fmla="*/ 99 h 110"/>
                <a:gd name="T6" fmla="*/ 23 w 116"/>
                <a:gd name="T7" fmla="*/ 50 h 110"/>
                <a:gd name="T8" fmla="*/ 81 w 116"/>
                <a:gd name="T9" fmla="*/ 50 h 110"/>
                <a:gd name="T10" fmla="*/ 93 w 116"/>
                <a:gd name="T11" fmla="*/ 59 h 110"/>
                <a:gd name="T12" fmla="*/ 93 w 116"/>
                <a:gd name="T13" fmla="*/ 99 h 110"/>
                <a:gd name="T14" fmla="*/ 104 w 116"/>
                <a:gd name="T15" fmla="*/ 110 h 110"/>
                <a:gd name="T16" fmla="*/ 116 w 116"/>
                <a:gd name="T17" fmla="*/ 99 h 110"/>
                <a:gd name="T18" fmla="*/ 116 w 116"/>
                <a:gd name="T19" fmla="*/ 58 h 110"/>
                <a:gd name="T20" fmla="*/ 82 w 116"/>
                <a:gd name="T21" fmla="*/ 27 h 110"/>
                <a:gd name="T22" fmla="*/ 23 w 116"/>
                <a:gd name="T23" fmla="*/ 27 h 110"/>
                <a:gd name="T24" fmla="*/ 23 w 116"/>
                <a:gd name="T25" fmla="*/ 11 h 110"/>
                <a:gd name="T26" fmla="*/ 11 w 116"/>
                <a:gd name="T27" fmla="*/ 0 h 110"/>
                <a:gd name="T28" fmla="*/ 0 w 116"/>
                <a:gd name="T29" fmla="*/ 11 h 110"/>
                <a:gd name="T30" fmla="*/ 0 w 116"/>
                <a:gd name="T31" fmla="*/ 9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0">
                  <a:moveTo>
                    <a:pt x="0" y="99"/>
                  </a:moveTo>
                  <a:cubicBezTo>
                    <a:pt x="0" y="105"/>
                    <a:pt x="5" y="110"/>
                    <a:pt x="11" y="110"/>
                  </a:cubicBezTo>
                  <a:cubicBezTo>
                    <a:pt x="18" y="110"/>
                    <a:pt x="23" y="105"/>
                    <a:pt x="23" y="99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7" y="50"/>
                    <a:pt x="93" y="52"/>
                    <a:pt x="93" y="59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93" y="105"/>
                    <a:pt x="98" y="110"/>
                    <a:pt x="104" y="110"/>
                  </a:cubicBezTo>
                  <a:cubicBezTo>
                    <a:pt x="110" y="110"/>
                    <a:pt x="116" y="105"/>
                    <a:pt x="116" y="99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49"/>
                    <a:pt x="112" y="27"/>
                    <a:pt x="8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4411835-7133-5C27-A841-E7B9D3DFA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1625" y="635000"/>
              <a:ext cx="125413" cy="119063"/>
            </a:xfrm>
            <a:custGeom>
              <a:avLst/>
              <a:gdLst>
                <a:gd name="T0" fmla="*/ 108 w 114"/>
                <a:gd name="T1" fmla="*/ 80 h 108"/>
                <a:gd name="T2" fmla="*/ 93 w 114"/>
                <a:gd name="T3" fmla="*/ 79 h 108"/>
                <a:gd name="T4" fmla="*/ 93 w 114"/>
                <a:gd name="T5" fmla="*/ 79 h 108"/>
                <a:gd name="T6" fmla="*/ 93 w 114"/>
                <a:gd name="T7" fmla="*/ 79 h 108"/>
                <a:gd name="T8" fmla="*/ 65 w 114"/>
                <a:gd name="T9" fmla="*/ 87 h 108"/>
                <a:gd name="T10" fmla="*/ 24 w 114"/>
                <a:gd name="T11" fmla="*/ 54 h 108"/>
                <a:gd name="T12" fmla="*/ 24 w 114"/>
                <a:gd name="T13" fmla="*/ 54 h 108"/>
                <a:gd name="T14" fmla="*/ 24 w 114"/>
                <a:gd name="T15" fmla="*/ 54 h 108"/>
                <a:gd name="T16" fmla="*/ 65 w 114"/>
                <a:gd name="T17" fmla="*/ 21 h 108"/>
                <a:gd name="T18" fmla="*/ 93 w 114"/>
                <a:gd name="T19" fmla="*/ 29 h 108"/>
                <a:gd name="T20" fmla="*/ 93 w 114"/>
                <a:gd name="T21" fmla="*/ 29 h 108"/>
                <a:gd name="T22" fmla="*/ 93 w 114"/>
                <a:gd name="T23" fmla="*/ 29 h 108"/>
                <a:gd name="T24" fmla="*/ 108 w 114"/>
                <a:gd name="T25" fmla="*/ 28 h 108"/>
                <a:gd name="T26" fmla="*/ 109 w 114"/>
                <a:gd name="T27" fmla="*/ 27 h 108"/>
                <a:gd name="T28" fmla="*/ 106 w 114"/>
                <a:gd name="T29" fmla="*/ 12 h 108"/>
                <a:gd name="T30" fmla="*/ 65 w 114"/>
                <a:gd name="T31" fmla="*/ 0 h 108"/>
                <a:gd name="T32" fmla="*/ 0 w 114"/>
                <a:gd name="T33" fmla="*/ 54 h 108"/>
                <a:gd name="T34" fmla="*/ 0 w 114"/>
                <a:gd name="T35" fmla="*/ 54 h 108"/>
                <a:gd name="T36" fmla="*/ 0 w 114"/>
                <a:gd name="T37" fmla="*/ 54 h 108"/>
                <a:gd name="T38" fmla="*/ 65 w 114"/>
                <a:gd name="T39" fmla="*/ 108 h 108"/>
                <a:gd name="T40" fmla="*/ 106 w 114"/>
                <a:gd name="T41" fmla="*/ 96 h 108"/>
                <a:gd name="T42" fmla="*/ 109 w 114"/>
                <a:gd name="T43" fmla="*/ 81 h 108"/>
                <a:gd name="T44" fmla="*/ 108 w 114"/>
                <a:gd name="T45" fmla="*/ 8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08">
                  <a:moveTo>
                    <a:pt x="108" y="80"/>
                  </a:moveTo>
                  <a:cubicBezTo>
                    <a:pt x="102" y="75"/>
                    <a:pt x="95" y="78"/>
                    <a:pt x="93" y="79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85" y="84"/>
                    <a:pt x="76" y="87"/>
                    <a:pt x="65" y="87"/>
                  </a:cubicBezTo>
                  <a:cubicBezTo>
                    <a:pt x="43" y="87"/>
                    <a:pt x="24" y="72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36"/>
                    <a:pt x="43" y="21"/>
                    <a:pt x="65" y="21"/>
                  </a:cubicBezTo>
                  <a:cubicBezTo>
                    <a:pt x="76" y="21"/>
                    <a:pt x="85" y="24"/>
                    <a:pt x="93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5" y="30"/>
                    <a:pt x="102" y="33"/>
                    <a:pt x="108" y="28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11" y="25"/>
                    <a:pt x="114" y="19"/>
                    <a:pt x="106" y="12"/>
                  </a:cubicBezTo>
                  <a:cubicBezTo>
                    <a:pt x="94" y="4"/>
                    <a:pt x="80" y="0"/>
                    <a:pt x="65" y="0"/>
                  </a:cubicBezTo>
                  <a:cubicBezTo>
                    <a:pt x="29" y="0"/>
                    <a:pt x="0" y="2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4"/>
                    <a:pt x="29" y="108"/>
                    <a:pt x="65" y="108"/>
                  </a:cubicBezTo>
                  <a:cubicBezTo>
                    <a:pt x="80" y="108"/>
                    <a:pt x="94" y="104"/>
                    <a:pt x="106" y="96"/>
                  </a:cubicBezTo>
                  <a:cubicBezTo>
                    <a:pt x="114" y="89"/>
                    <a:pt x="111" y="83"/>
                    <a:pt x="109" y="81"/>
                  </a:cubicBezTo>
                  <a:lnTo>
                    <a:pt x="108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3923AB6-DD39-2F7E-B249-0664C97C5F0B}"/>
              </a:ext>
            </a:extLst>
          </p:cNvPr>
          <p:cNvSpPr txBox="1"/>
          <p:nvPr userDrawn="1"/>
        </p:nvSpPr>
        <p:spPr>
          <a:xfrm>
            <a:off x="6261224" y="6465977"/>
            <a:ext cx="330028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 Partner to Make Digital Hospital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3991BB-2578-1F8A-C41A-C86F18029D6C}"/>
              </a:ext>
            </a:extLst>
          </p:cNvPr>
          <p:cNvGrpSpPr/>
          <p:nvPr userDrawn="1"/>
        </p:nvGrpSpPr>
        <p:grpSpPr>
          <a:xfrm>
            <a:off x="370882" y="592535"/>
            <a:ext cx="792088" cy="0"/>
            <a:chOff x="704528" y="188640"/>
            <a:chExt cx="792088" cy="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1625B13-C617-391D-C264-B152FC37129F}"/>
                </a:ext>
              </a:extLst>
            </p:cNvPr>
            <p:cNvCxnSpPr>
              <a:cxnSpLocks/>
            </p:cNvCxnSpPr>
            <p:nvPr/>
          </p:nvCxnSpPr>
          <p:spPr>
            <a:xfrm>
              <a:off x="704528" y="188640"/>
              <a:ext cx="144016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D7AFD9A-12A7-0ECE-44DB-34B7FDED3D5F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188640"/>
              <a:ext cx="64807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31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DBADBB-B356-4D6D-AA14-9400E673737F}" type="datetimeFigureOut">
              <a:rPr lang="ko-KR" altLang="en-US" smtClean="0"/>
              <a:pPr/>
              <a:t>2024-08-26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D7A35BD-CFBB-4F4D-8566-B9E569E33CB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33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1" r:id="rId2"/>
    <p:sldLayoutId id="2147483881" r:id="rId3"/>
    <p:sldLayoutId id="2147483920" r:id="rId4"/>
    <p:sldLayoutId id="2147483897" r:id="rId5"/>
    <p:sldLayoutId id="2147483884" r:id="rId6"/>
    <p:sldLayoutId id="214748389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2376CE-8725-C2E2-7905-ACAFDB974206}"/>
              </a:ext>
            </a:extLst>
          </p:cNvPr>
          <p:cNvSpPr txBox="1"/>
          <p:nvPr/>
        </p:nvSpPr>
        <p:spPr>
          <a:xfrm>
            <a:off x="344488" y="2496791"/>
            <a:ext cx="9561512" cy="5713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90000"/>
              </a:lnSpc>
              <a:buClr>
                <a:sysClr val="windowText" lastClr="000000"/>
              </a:buClr>
              <a:defRPr/>
            </a:pPr>
            <a:r>
              <a:rPr lang="ko-KR" altLang="en-US" sz="3600" b="1" spc="-15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차세대 병원정보시스템 구축 사업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87BE7-C3F4-99A1-78D6-8593A8129C6D}"/>
              </a:ext>
            </a:extLst>
          </p:cNvPr>
          <p:cNvSpPr txBox="1"/>
          <p:nvPr/>
        </p:nvSpPr>
        <p:spPr>
          <a:xfrm>
            <a:off x="344488" y="3431656"/>
            <a:ext cx="628626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b="1" dirty="0">
                <a:solidFill>
                  <a:srgbClr val="1D1E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원무보험 </a:t>
            </a:r>
            <a:r>
              <a:rPr lang="en-US" altLang="ko-KR" sz="2000" b="1" dirty="0">
                <a:solidFill>
                  <a:srgbClr val="1D1E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PROCEDURE PC_ACP_MAKE_LOG </a:t>
            </a:r>
            <a:r>
              <a:rPr lang="ko-KR" altLang="en-US" sz="2000" b="1" dirty="0">
                <a:solidFill>
                  <a:srgbClr val="1D1E1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</a:p>
        </p:txBody>
      </p:sp>
    </p:spTree>
    <p:extLst>
      <p:ext uri="{BB962C8B-B14F-4D97-AF65-F5344CB8AC3E}">
        <p14:creationId xmlns:p14="http://schemas.microsoft.com/office/powerpoint/2010/main" val="299179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FBB5F7C-095E-F305-F471-39A8A73E771B}"/>
              </a:ext>
            </a:extLst>
          </p:cNvPr>
          <p:cNvSpPr txBox="1"/>
          <p:nvPr/>
        </p:nvSpPr>
        <p:spPr>
          <a:xfrm>
            <a:off x="704528" y="274440"/>
            <a:ext cx="8856984" cy="387508"/>
          </a:xfrm>
          <a:prstGeom prst="rect">
            <a:avLst/>
          </a:prstGeom>
          <a:noFill/>
        </p:spPr>
        <p:txBody>
          <a:bodyPr wrap="square" lIns="0" tIns="18000" rIns="0" bIns="0" rtlCol="0">
            <a:spAutoFit/>
          </a:bodyPr>
          <a:lstStyle/>
          <a:p>
            <a:pPr defTabSz="742950" latinLnBrk="0">
              <a:spcAft>
                <a:spcPts val="244"/>
              </a:spcAft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최초 구축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FF48C-BC0B-C61B-2697-80FC90EB8AE2}"/>
              </a:ext>
            </a:extLst>
          </p:cNvPr>
          <p:cNvSpPr txBox="1"/>
          <p:nvPr/>
        </p:nvSpPr>
        <p:spPr>
          <a:xfrm>
            <a:off x="413239" y="1666018"/>
            <a:ext cx="8499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최초 </a:t>
            </a:r>
            <a:r>
              <a:rPr lang="ko-KR" altLang="en-US" sz="2400" dirty="0" err="1"/>
              <a:t>구축시</a:t>
            </a:r>
            <a:r>
              <a:rPr lang="ko-KR" altLang="en-US" sz="2400" dirty="0"/>
              <a:t> 담당 </a:t>
            </a:r>
            <a:r>
              <a:rPr lang="en-US" altLang="ko-KR" sz="2400" dirty="0"/>
              <a:t>DBA</a:t>
            </a:r>
            <a:r>
              <a:rPr lang="ko-KR" altLang="en-US" sz="2400" dirty="0"/>
              <a:t>분께 </a:t>
            </a:r>
            <a:r>
              <a:rPr lang="en-US" altLang="ko-KR" sz="2400" dirty="0"/>
              <a:t>OS</a:t>
            </a:r>
            <a:r>
              <a:rPr lang="ko-KR" altLang="en-US" sz="2400" dirty="0"/>
              <a:t> </a:t>
            </a:r>
            <a:r>
              <a:rPr lang="en-US" altLang="ko-KR" sz="2400" dirty="0"/>
              <a:t>User</a:t>
            </a:r>
            <a:r>
              <a:rPr lang="ko-KR" altLang="en-US" sz="2400" dirty="0"/>
              <a:t> </a:t>
            </a:r>
            <a:r>
              <a:rPr lang="en-US" altLang="ko-KR" sz="2400" dirty="0"/>
              <a:t>XBIL</a:t>
            </a:r>
            <a:r>
              <a:rPr lang="ko-KR" altLang="en-US" sz="2400" dirty="0"/>
              <a:t>아래에 </a:t>
            </a:r>
            <a:r>
              <a:rPr lang="en-US" altLang="ko-KR" sz="2400" dirty="0"/>
              <a:t>'BIL_DIR’ </a:t>
            </a:r>
          </a:p>
          <a:p>
            <a:r>
              <a:rPr lang="ko-KR" altLang="en-US" sz="2400" dirty="0"/>
              <a:t>디렉토리 생성 요청을 하여야 함</a:t>
            </a:r>
            <a:r>
              <a:rPr lang="en-US" altLang="ko-KR" sz="2400" dirty="0"/>
              <a:t>('/oracle/work/</a:t>
            </a:r>
            <a:r>
              <a:rPr lang="en-US" altLang="ko-KR" sz="2400" dirty="0" err="1"/>
              <a:t>bil_dir</a:t>
            </a:r>
            <a:r>
              <a:rPr lang="en-US" altLang="ko-KR" sz="2400" dirty="0"/>
              <a:t>’)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39D5E-9EC5-AB39-5D39-0BE3B6FE4110}"/>
              </a:ext>
            </a:extLst>
          </p:cNvPr>
          <p:cNvSpPr txBox="1"/>
          <p:nvPr/>
        </p:nvSpPr>
        <p:spPr>
          <a:xfrm>
            <a:off x="386770" y="3013501"/>
            <a:ext cx="2219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김재강 </a:t>
            </a:r>
            <a:r>
              <a:rPr lang="en-US" altLang="ko-KR" sz="2400" dirty="0"/>
              <a:t>: kjk.txt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3704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FBB5F7C-095E-F305-F471-39A8A73E771B}"/>
              </a:ext>
            </a:extLst>
          </p:cNvPr>
          <p:cNvSpPr txBox="1"/>
          <p:nvPr/>
        </p:nvSpPr>
        <p:spPr>
          <a:xfrm>
            <a:off x="704528" y="274440"/>
            <a:ext cx="8856984" cy="387508"/>
          </a:xfrm>
          <a:prstGeom prst="rect">
            <a:avLst/>
          </a:prstGeom>
          <a:noFill/>
        </p:spPr>
        <p:txBody>
          <a:bodyPr wrap="square" lIns="0" tIns="18000" rIns="0" bIns="0" rtlCol="0">
            <a:spAutoFit/>
          </a:bodyPr>
          <a:lstStyle/>
          <a:p>
            <a:pPr defTabSz="742950" latinLnBrk="0">
              <a:spcAft>
                <a:spcPts val="244"/>
              </a:spcAft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PROCEDURE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호출  방법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F79F7D-5E37-FB28-A01D-5CCD3EB8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72" y="1694558"/>
            <a:ext cx="8169056" cy="521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08E639-FED4-C25E-4207-C7B42C65146A}"/>
              </a:ext>
            </a:extLst>
          </p:cNvPr>
          <p:cNvSpPr txBox="1"/>
          <p:nvPr/>
        </p:nvSpPr>
        <p:spPr>
          <a:xfrm>
            <a:off x="200473" y="1294448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XBIL.PC_ACP_MAKE_LOG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CC55F-4C67-E01B-F265-39B37BF40530}"/>
              </a:ext>
            </a:extLst>
          </p:cNvPr>
          <p:cNvSpPr txBox="1"/>
          <p:nvPr/>
        </p:nvSpPr>
        <p:spPr>
          <a:xfrm>
            <a:off x="200473" y="2562807"/>
            <a:ext cx="85747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호출 예제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EXEC XBIL.PC_ACP_MAKE_LOG ('textfilename.txt', 'text1 text2 text3');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6A707-986A-EB32-5029-D2BF7FF7D597}"/>
              </a:ext>
            </a:extLst>
          </p:cNvPr>
          <p:cNvSpPr txBox="1"/>
          <p:nvPr/>
        </p:nvSpPr>
        <p:spPr>
          <a:xfrm>
            <a:off x="200472" y="3925616"/>
            <a:ext cx="900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실제 운영기는 해당 프로시저 </a:t>
            </a:r>
            <a:r>
              <a:rPr lang="en-US" altLang="ko-KR" sz="2000" dirty="0"/>
              <a:t>NULL </a:t>
            </a:r>
            <a:r>
              <a:rPr lang="ko-KR" altLang="en-US" sz="2000" dirty="0" err="1"/>
              <a:t>처리해야하며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개발기</a:t>
            </a:r>
            <a:r>
              <a:rPr lang="ko-KR" altLang="en-US" sz="2000" dirty="0"/>
              <a:t> </a:t>
            </a:r>
            <a:r>
              <a:rPr lang="en-US" altLang="ko-KR" sz="2000" dirty="0"/>
              <a:t>STG</a:t>
            </a:r>
            <a:r>
              <a:rPr lang="ko-KR" altLang="en-US" sz="2000" dirty="0"/>
              <a:t>에서만 사용해야함</a:t>
            </a:r>
          </a:p>
        </p:txBody>
      </p:sp>
    </p:spTree>
    <p:extLst>
      <p:ext uri="{BB962C8B-B14F-4D97-AF65-F5344CB8AC3E}">
        <p14:creationId xmlns:p14="http://schemas.microsoft.com/office/powerpoint/2010/main" val="358009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FBB5F7C-095E-F305-F471-39A8A73E771B}"/>
              </a:ext>
            </a:extLst>
          </p:cNvPr>
          <p:cNvSpPr txBox="1"/>
          <p:nvPr/>
        </p:nvSpPr>
        <p:spPr>
          <a:xfrm>
            <a:off x="704528" y="274440"/>
            <a:ext cx="8856984" cy="387508"/>
          </a:xfrm>
          <a:prstGeom prst="rect">
            <a:avLst/>
          </a:prstGeom>
          <a:noFill/>
        </p:spPr>
        <p:txBody>
          <a:bodyPr wrap="square" lIns="0" tIns="18000" rIns="0" bIns="0" rtlCol="0">
            <a:spAutoFit/>
          </a:bodyPr>
          <a:lstStyle/>
          <a:p>
            <a:pPr defTabSz="742950" latinLnBrk="0">
              <a:spcAft>
                <a:spcPts val="244"/>
              </a:spcAft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해당 파일 접근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9038A-FF6E-5E4C-6B79-7A0D8D5E6DB2}"/>
              </a:ext>
            </a:extLst>
          </p:cNvPr>
          <p:cNvSpPr txBox="1"/>
          <p:nvPr/>
        </p:nvSpPr>
        <p:spPr>
          <a:xfrm>
            <a:off x="492265" y="1294448"/>
            <a:ext cx="7300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파일에 접근하는 방법은 여러가지가 있지만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보통 </a:t>
            </a:r>
            <a:r>
              <a:rPr lang="en-US" altLang="ko-KR" sz="2000" b="1" dirty="0"/>
              <a:t>putty tool</a:t>
            </a:r>
            <a:r>
              <a:rPr lang="ko-KR" altLang="en-US" sz="2000" b="1" dirty="0"/>
              <a:t>로 접근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4B2BB-4AF1-2A94-4976-7B32860B7058}"/>
              </a:ext>
            </a:extLst>
          </p:cNvPr>
          <p:cNvSpPr txBox="1"/>
          <p:nvPr/>
        </p:nvSpPr>
        <p:spPr>
          <a:xfrm>
            <a:off x="4392264" y="2327058"/>
            <a:ext cx="50303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Putty </a:t>
            </a:r>
            <a:r>
              <a:rPr lang="ko-KR" altLang="en-US" sz="2000" dirty="0"/>
              <a:t>설치 후 접속 정보 입력</a:t>
            </a:r>
            <a:endParaRPr lang="en-US" altLang="ko-KR" sz="2000" dirty="0"/>
          </a:p>
          <a:p>
            <a:r>
              <a:rPr lang="en-US" altLang="ko-KR" sz="1600" dirty="0"/>
              <a:t>  - </a:t>
            </a:r>
            <a:r>
              <a:rPr lang="ko-KR" altLang="en-US" sz="1600" dirty="0" err="1"/>
              <a:t>개발기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스테이징</a:t>
            </a:r>
            <a:r>
              <a:rPr lang="ko-KR" altLang="en-US" sz="1600" dirty="0"/>
              <a:t> 동일  </a:t>
            </a:r>
            <a:r>
              <a:rPr lang="en-US" altLang="ko-KR" sz="1600" dirty="0"/>
              <a:t>-&gt; IP : bcdevdb.brmh.org</a:t>
            </a:r>
          </a:p>
          <a:p>
            <a:r>
              <a:rPr lang="en-US" altLang="ko-KR" sz="1600" dirty="0"/>
              <a:t>                                       PORT : 1022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561CC-6178-B932-1644-05B169B1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1" y="1885721"/>
            <a:ext cx="3913909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3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FBB5F7C-095E-F305-F471-39A8A73E771B}"/>
              </a:ext>
            </a:extLst>
          </p:cNvPr>
          <p:cNvSpPr txBox="1"/>
          <p:nvPr/>
        </p:nvSpPr>
        <p:spPr>
          <a:xfrm>
            <a:off x="704528" y="274440"/>
            <a:ext cx="8856984" cy="387508"/>
          </a:xfrm>
          <a:prstGeom prst="rect">
            <a:avLst/>
          </a:prstGeom>
          <a:noFill/>
        </p:spPr>
        <p:txBody>
          <a:bodyPr wrap="square" lIns="0" tIns="18000" rIns="0" bIns="0" rtlCol="0">
            <a:spAutoFit/>
          </a:bodyPr>
          <a:lstStyle/>
          <a:p>
            <a:pPr defTabSz="742950" latinLnBrk="0">
              <a:spcAft>
                <a:spcPts val="244"/>
              </a:spcAft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해당 파일 접근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845F1-9755-CFE6-1D97-C53FEF529385}"/>
              </a:ext>
            </a:extLst>
          </p:cNvPr>
          <p:cNvSpPr txBox="1"/>
          <p:nvPr/>
        </p:nvSpPr>
        <p:spPr>
          <a:xfrm>
            <a:off x="1011116" y="5128736"/>
            <a:ext cx="28273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아래 정보로 로그인</a:t>
            </a:r>
            <a:endParaRPr lang="en-US" altLang="ko-KR" sz="2000" dirty="0"/>
          </a:p>
          <a:p>
            <a:r>
              <a:rPr lang="en-US" altLang="ko-KR" sz="1600" dirty="0"/>
              <a:t>  - ID : </a:t>
            </a:r>
            <a:r>
              <a:rPr lang="en-US" altLang="ko-KR" sz="1600" dirty="0" err="1"/>
              <a:t>xbil</a:t>
            </a:r>
            <a:endParaRPr lang="en-US" altLang="ko-KR" sz="1600" dirty="0"/>
          </a:p>
          <a:p>
            <a:r>
              <a:rPr lang="en-US" altLang="ko-KR" sz="1600" dirty="0"/>
              <a:t>  - Password : Xbilezcare12#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D5C601-887F-8670-0A1D-06FE9585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16" y="836712"/>
            <a:ext cx="57340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5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FBB5F7C-095E-F305-F471-39A8A73E771B}"/>
              </a:ext>
            </a:extLst>
          </p:cNvPr>
          <p:cNvSpPr txBox="1"/>
          <p:nvPr/>
        </p:nvSpPr>
        <p:spPr>
          <a:xfrm>
            <a:off x="704528" y="274440"/>
            <a:ext cx="8856984" cy="387508"/>
          </a:xfrm>
          <a:prstGeom prst="rect">
            <a:avLst/>
          </a:prstGeom>
          <a:noFill/>
        </p:spPr>
        <p:txBody>
          <a:bodyPr wrap="square" lIns="0" tIns="18000" rIns="0" bIns="0" rtlCol="0">
            <a:spAutoFit/>
          </a:bodyPr>
          <a:lstStyle/>
          <a:p>
            <a:pPr defTabSz="742950" latinLnBrk="0">
              <a:spcAft>
                <a:spcPts val="244"/>
              </a:spcAft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rPr>
              <a:t>해당 파일 접근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A1249-4537-7C29-EBB1-919BE1F86175}"/>
              </a:ext>
            </a:extLst>
          </p:cNvPr>
          <p:cNvSpPr txBox="1"/>
          <p:nvPr/>
        </p:nvSpPr>
        <p:spPr>
          <a:xfrm>
            <a:off x="1011116" y="1600200"/>
            <a:ext cx="4177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cat, tail </a:t>
            </a:r>
            <a:r>
              <a:rPr lang="ko-KR" altLang="en-US" sz="2000" dirty="0"/>
              <a:t>명령어로 해당 로그파일 조회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B1F9F-9BE1-1C93-1F3F-6B121BC5753A}"/>
              </a:ext>
            </a:extLst>
          </p:cNvPr>
          <p:cNvSpPr txBox="1"/>
          <p:nvPr/>
        </p:nvSpPr>
        <p:spPr>
          <a:xfrm>
            <a:off x="1011116" y="3548091"/>
            <a:ext cx="7274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꿀팁</a:t>
            </a:r>
            <a:r>
              <a:rPr lang="ko-KR" altLang="en-US" sz="2000" dirty="0"/>
              <a:t> </a:t>
            </a:r>
            <a:r>
              <a:rPr lang="en-US" altLang="ko-KR" sz="2000" dirty="0"/>
              <a:t>-&gt; tail –f </a:t>
            </a:r>
            <a:r>
              <a:rPr lang="ko-KR" altLang="en-US" sz="2000" dirty="0"/>
              <a:t>명령어 조건 시 </a:t>
            </a:r>
            <a:r>
              <a:rPr lang="ko-KR" altLang="en-US" sz="2000" dirty="0" err="1"/>
              <a:t>입력시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             </a:t>
            </a:r>
            <a:r>
              <a:rPr lang="ko-KR" altLang="en-US" sz="2000" dirty="0"/>
              <a:t>해당 </a:t>
            </a:r>
            <a:r>
              <a:rPr lang="en-US" altLang="ko-KR" sz="2000" dirty="0"/>
              <a:t>text</a:t>
            </a:r>
            <a:r>
              <a:rPr lang="ko-KR" altLang="en-US" sz="2000" dirty="0"/>
              <a:t>파일이 닫히지 않고 맨 마지막 라인을 볼 수 있음</a:t>
            </a:r>
            <a:r>
              <a:rPr lang="en-US" altLang="ko-KR" sz="2000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601A40-F3AA-3777-24DE-7E0F5F7B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88" y="855371"/>
            <a:ext cx="2224317" cy="25924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DB9FB2-1583-C02F-3157-079B5ED9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404" y="4323430"/>
            <a:ext cx="2016919" cy="24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7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사용자 지정 1">
      <a:majorFont>
        <a:latin typeface="KoPubWorld돋움체 Bold"/>
        <a:ea typeface="KoPubWorld돋움체 Bold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5B7B8431C164047BB3579DCB45DF342" ma:contentTypeVersion="0" ma:contentTypeDescription="새 문서를 만듭니다." ma:contentTypeScope="" ma:versionID="405b8759407e1b7df60670bceb6bfd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e5ead52f18b045e35d86ba2d2129d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591675-5EF9-4EA1-A1E7-1AD7405BE7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C762D7-9CDB-48ED-8DFE-95B2391AEB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6265DA-0FC6-4AB2-81B6-E2C0970D58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50504</TotalTime>
  <Words>188</Words>
  <Application>Microsoft Office PowerPoint</Application>
  <PresentationFormat>A4 용지(210x297mm)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홍성도</dc:creator>
  <cp:lastModifiedBy>김재강</cp:lastModifiedBy>
  <cp:revision>2155</cp:revision>
  <cp:lastPrinted>2022-09-30T09:35:53Z</cp:lastPrinted>
  <dcterms:created xsi:type="dcterms:W3CDTF">2021-03-18T02:00:23Z</dcterms:created>
  <dcterms:modified xsi:type="dcterms:W3CDTF">2024-08-26T02:01:45Z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0x01010015B7B8431C164047BB3579DCB45DF342</vt:lpwstr>
  </property>
</Properties>
</file>