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3" r:id="rId4"/>
    <p:sldId id="259" r:id="rId5"/>
    <p:sldId id="258" r:id="rId6"/>
    <p:sldId id="261" r:id="rId7"/>
    <p:sldId id="260" r:id="rId8"/>
    <p:sldId id="257" r:id="rId9"/>
    <p:sldId id="265" r:id="rId10"/>
    <p:sldId id="264" r:id="rId11"/>
    <p:sldId id="26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45ED-DE82-3348-1680-50D8E284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4851-EA8D-E069-FCF3-C600D817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07451-F487-1531-104D-8E2D28B5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234F9-B9A3-4E43-579D-D5A9E0B2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897AC-B7DF-9138-0F8E-9687B4BF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5965-52D7-2834-DCED-45936D5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9B2D9-25A3-BBAA-4B83-413ADB3A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B7D6A-4F0F-7C03-E269-1C726091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DED0D-F77B-8CC3-A4FF-A5EF95B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35257-68D6-F2E4-695B-8B06D730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AF1C5-F1DF-37C8-F160-7EDE908E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9DBE2-2CA2-4AA2-9FA7-1B4425EB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EAB52-61FD-B376-7D45-E7E1980E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3B3FD-9D4F-8276-4340-41637992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1CBA-5760-1C11-5F55-967DEE92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02251-528F-F288-F5ED-67D57902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3591-2E4D-D343-BEDF-A62F3DA5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8BC7B-87E8-E6A2-3E35-E31C38E1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8E5CF-33BB-1CB8-E02C-57109DD4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6D239-1C7D-B905-13A1-9448AD5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1EDF-9625-9971-9DAA-06DE9D81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02BDD-B48F-B4FB-E6AA-491041F6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8340-A512-8F2B-63C2-F947B9F2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DE66-9C89-BB8F-6C57-4B9FD117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1BF63-71DE-AEFB-A1A5-20964339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3D31-DAB4-3B1B-A815-74FF89DD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37C17-8371-57B9-D08B-43F230C6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C10F4-04B6-2FDA-3F3D-40895616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6C81F-8760-09F7-83CB-6F2435C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9D6D7-E73D-3C3F-A607-2EE19B36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CFC5B-9A9F-B02A-84F4-8E51699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7C33A-817B-C4C3-D2DC-4BA5BCF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A038-2BB2-9410-2DB5-AF675082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950D6-F261-D697-D359-70A214F2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1299D-B644-8CE1-7F93-7382B218D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991BF-92BE-F2DF-31DA-732FD5D9C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C540E-6335-7EE2-C895-CEA22A1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159D7-703C-A615-22F5-7A1ADBAD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97ECB-A106-8C6F-8F54-040F1F8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2CD0-0F76-8132-06A2-530C172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3D579-B17D-8C0B-8706-989E1EF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06AEA6-677A-573C-ECFC-923FBE9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BE35D-0595-E6BD-1ADF-8956B21C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5C18E-BF46-1194-6F51-4A9D289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BB8570-7BB1-5698-D381-764AD1B9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35950-82F4-A856-30E9-602C911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D707E-350E-3F29-8F99-11FA1380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6535A-2106-909F-3451-759D1F75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3ED67-F30F-F2C0-1425-E7CEB6F4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ED9AC-3953-72F9-36C4-2938EA0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76A3A-AC85-6C20-3EED-AC416328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A9EB6-C873-EA76-ECAA-E9139916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36DD6-7010-A682-E323-7DAD3881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139855-E685-8ECF-12BB-7AD2D8504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48BC-C9DC-3479-A029-0F889EEA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E82AE-EAB2-AD4E-7DDE-82E0A280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E1966-A181-EDA0-0B7B-59D65C0C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9BA03-5ED2-E571-EB41-680FD40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00F70-0599-7C56-EFA0-D1274597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95B89-5549-EF3E-DEBA-6CCDA033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128C4-169D-5ABD-FC39-C07F4478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50417-E37A-43B8-9161-E850DB9B9F33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8F731-F6B5-E82B-E6A4-61F003AB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7D8A7-1AEB-8842-DEDD-1E96243FB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27CDA-AEEE-E8B9-2F1D-7A1DFF7F0B53}"/>
              </a:ext>
            </a:extLst>
          </p:cNvPr>
          <p:cNvSpPr txBox="1"/>
          <p:nvPr/>
        </p:nvSpPr>
        <p:spPr>
          <a:xfrm>
            <a:off x="4559976" y="3013501"/>
            <a:ext cx="307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접속 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76845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148861-91B2-D941-63E5-1DB2B43E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9" y="789454"/>
            <a:ext cx="7080756" cy="5438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92959-E0E2-D8BC-55C5-A77E2A19104E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1-2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DA390-0BFC-D18F-BC4E-9C0CCF836B6C}"/>
              </a:ext>
            </a:extLst>
          </p:cNvPr>
          <p:cNvSpPr txBox="1"/>
          <p:nvPr/>
        </p:nvSpPr>
        <p:spPr>
          <a:xfrm>
            <a:off x="3922426" y="604788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한 개 씩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C0C0C0"/>
                </a:highlight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 확인하는 방식</a:t>
            </a:r>
            <a:endParaRPr lang="en-US" altLang="ko-KR" b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661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0C135-5559-31E0-54B6-8A1A42C3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2420671"/>
            <a:ext cx="5288721" cy="260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8A1C8-3E19-72AE-074D-B45FBE71F121}"/>
              </a:ext>
            </a:extLst>
          </p:cNvPr>
          <p:cNvSpPr txBox="1"/>
          <p:nvPr/>
        </p:nvSpPr>
        <p:spPr>
          <a:xfrm>
            <a:off x="2391228" y="5223987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기존 테이블과 비교 후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,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타입이나 코멘트가 다른 경우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,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처리 방법</a:t>
            </a:r>
            <a:endParaRPr lang="en-US" altLang="ko-KR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-&gt;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엑셀 파일에 정리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,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나중에 보고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4E425-7D22-554B-3A86-085740FA9C31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5A39E-F5ED-0FC6-DDDE-F493E39DA7D8}"/>
              </a:ext>
            </a:extLst>
          </p:cNvPr>
          <p:cNvSpPr txBox="1"/>
          <p:nvPr/>
        </p:nvSpPr>
        <p:spPr>
          <a:xfrm>
            <a:off x="2603501" y="375231"/>
            <a:ext cx="9162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/>
              <a:t>마지막에 엑셀에 정리 후</a:t>
            </a:r>
            <a:r>
              <a:rPr lang="en-US" altLang="ko-KR" dirty="0"/>
              <a:t>, </a:t>
            </a:r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보내면 되는지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쉐어포인트에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변경 요청해야 하는지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컬럼명이나 타입이 다른 타입으로 변경될 경우 </a:t>
            </a:r>
            <a:r>
              <a:rPr lang="en-US" altLang="ko-KR" dirty="0" err="1"/>
              <a:t>Bestcare</a:t>
            </a:r>
            <a:r>
              <a:rPr lang="ko-KR" altLang="en-US" dirty="0"/>
              <a:t>에서 사용하는 </a:t>
            </a:r>
            <a:r>
              <a:rPr lang="en-US" altLang="ko-KR" dirty="0"/>
              <a:t>DTO</a:t>
            </a:r>
            <a:r>
              <a:rPr lang="ko-KR" altLang="en-US" dirty="0"/>
              <a:t> 선언도 변경해야 할 텐데</a:t>
            </a:r>
            <a:r>
              <a:rPr lang="en-US" altLang="ko-KR" dirty="0"/>
              <a:t> </a:t>
            </a:r>
            <a:r>
              <a:rPr lang="ko-KR" altLang="en-US" dirty="0"/>
              <a:t>결국 그렇게 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A77343-E2BF-C7E0-B8C8-264F23DA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7150"/>
            <a:ext cx="6477000" cy="674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C437B-1E9F-D477-BB8E-83C43C0E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17" y="2078181"/>
            <a:ext cx="2189176" cy="3970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88D9ED-BE90-54CA-4F7A-292E5D62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59" y="789454"/>
            <a:ext cx="2210222" cy="34311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07F7A2-4A79-5574-F368-940ADB39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49" y="1713416"/>
            <a:ext cx="2652556" cy="34311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2E9BE0-1B08-A2D0-0A38-FDE431C9E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493" y="632327"/>
            <a:ext cx="2392878" cy="3431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6D7439-F4A1-1710-6576-40B256EFF0F5}"/>
              </a:ext>
            </a:extLst>
          </p:cNvPr>
          <p:cNvSpPr txBox="1"/>
          <p:nvPr/>
        </p:nvSpPr>
        <p:spPr>
          <a:xfrm>
            <a:off x="10155193" y="1668416"/>
            <a:ext cx="181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highlight>
                  <a:srgbClr val="C0C0C0"/>
                </a:highlight>
              </a:rPr>
              <a:t>나머지 </a:t>
            </a:r>
            <a:r>
              <a:rPr lang="ko-KR" altLang="en-US" b="1" dirty="0" err="1">
                <a:solidFill>
                  <a:srgbClr val="00B0F0"/>
                </a:solidFill>
                <a:highlight>
                  <a:srgbClr val="C0C0C0"/>
                </a:highlight>
              </a:rPr>
              <a:t>컬럼명</a:t>
            </a:r>
            <a:endParaRPr lang="ko-KR" altLang="en-US" b="1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C6CC6-191A-5A75-C787-3796219510C7}"/>
              </a:ext>
            </a:extLst>
          </p:cNvPr>
          <p:cNvSpPr txBox="1"/>
          <p:nvPr/>
        </p:nvSpPr>
        <p:spPr>
          <a:xfrm>
            <a:off x="6369571" y="2938072"/>
            <a:ext cx="265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  <a:highlight>
                  <a:srgbClr val="C0C0C0"/>
                </a:highlight>
              </a:rPr>
              <a:t>코드 관련</a:t>
            </a:r>
            <a:r>
              <a:rPr lang="en-US" altLang="ko-KR" b="1" dirty="0">
                <a:solidFill>
                  <a:srgbClr val="FFFF00"/>
                </a:solidFill>
                <a:highlight>
                  <a:srgbClr val="C0C0C0"/>
                </a:highlight>
              </a:rPr>
              <a:t>(‘_CD’)</a:t>
            </a:r>
            <a:r>
              <a:rPr lang="ko-KR" altLang="en-US" b="1" dirty="0">
                <a:solidFill>
                  <a:srgbClr val="FFFF00"/>
                </a:solidFill>
                <a:highlight>
                  <a:srgbClr val="C0C0C0"/>
                </a:highlight>
              </a:rPr>
              <a:t> </a:t>
            </a:r>
            <a:r>
              <a:rPr lang="ko-KR" altLang="en-US" b="1" dirty="0" err="1">
                <a:solidFill>
                  <a:srgbClr val="FFFF00"/>
                </a:solidFill>
                <a:highlight>
                  <a:srgbClr val="C0C0C0"/>
                </a:highlight>
              </a:rPr>
              <a:t>컬럼명</a:t>
            </a:r>
            <a:endParaRPr lang="ko-KR" altLang="en-US" b="1" dirty="0">
              <a:solidFill>
                <a:srgbClr val="FFFF00"/>
              </a:solidFill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F50C-65FB-BF3C-0D37-54898443E3EA}"/>
              </a:ext>
            </a:extLst>
          </p:cNvPr>
          <p:cNvSpPr txBox="1"/>
          <p:nvPr/>
        </p:nvSpPr>
        <p:spPr>
          <a:xfrm>
            <a:off x="227968" y="2216064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도메인명에서 검색되지 않는 단어 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CE0CE-B1D8-E071-7E6E-85F0BADE1A34}"/>
              </a:ext>
            </a:extLst>
          </p:cNvPr>
          <p:cNvSpPr txBox="1"/>
          <p:nvPr/>
        </p:nvSpPr>
        <p:spPr>
          <a:xfrm>
            <a:off x="2743696" y="3837525"/>
            <a:ext cx="40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번호나 그룹 같은 마지막 자리 </a:t>
            </a:r>
            <a:r>
              <a:rPr lang="ko-KR" altLang="en-US" b="1" dirty="0" err="1">
                <a:solidFill>
                  <a:srgbClr val="FFC000"/>
                </a:solidFill>
                <a:highlight>
                  <a:srgbClr val="C0C0C0"/>
                </a:highlight>
              </a:rPr>
              <a:t>컬럼명</a:t>
            </a:r>
            <a:endParaRPr lang="ko-KR" altLang="en-US" b="1" dirty="0">
              <a:solidFill>
                <a:srgbClr val="FFC000"/>
              </a:solidFill>
              <a:highlight>
                <a:srgbClr val="C0C0C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1466D-C49A-D077-3127-0CBA6A9AAD29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3</a:t>
            </a:r>
            <a:endParaRPr lang="ko-KR" altLang="en-US" sz="4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650E7-D903-B7F2-A6A9-D15C489FB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38" y="4406350"/>
            <a:ext cx="1670040" cy="234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938FA-161E-C386-EEBA-0E635ED1BE28}"/>
              </a:ext>
            </a:extLst>
          </p:cNvPr>
          <p:cNvSpPr txBox="1"/>
          <p:nvPr/>
        </p:nvSpPr>
        <p:spPr>
          <a:xfrm>
            <a:off x="1639028" y="4668900"/>
            <a:ext cx="19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도메인신청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362E-F4D8-030C-BA0B-BAB64A92A836}"/>
              </a:ext>
            </a:extLst>
          </p:cNvPr>
          <p:cNvSpPr txBox="1"/>
          <p:nvPr/>
        </p:nvSpPr>
        <p:spPr>
          <a:xfrm>
            <a:off x="4884515" y="4849919"/>
            <a:ext cx="690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>
                <a:highlight>
                  <a:srgbClr val="FFFF00"/>
                </a:highlight>
              </a:rPr>
              <a:t>도메인신청</a:t>
            </a:r>
            <a:r>
              <a:rPr lang="ko-KR" altLang="en-US" dirty="0"/>
              <a:t>이 컬럼의 마지막 자리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‘_NO’</a:t>
            </a:r>
            <a:r>
              <a:rPr lang="ko-KR" altLang="en-US" dirty="0"/>
              <a:t>나 </a:t>
            </a:r>
            <a:r>
              <a:rPr lang="en-US" altLang="ko-KR" dirty="0"/>
              <a:t>‘_YN’</a:t>
            </a:r>
            <a:r>
              <a:rPr lang="ko-KR" altLang="en-US" dirty="0"/>
              <a:t>일 경우 신청하는 거 같은데</a:t>
            </a:r>
            <a:r>
              <a:rPr lang="en-US" altLang="ko-KR" dirty="0"/>
              <a:t>, </a:t>
            </a:r>
            <a:r>
              <a:rPr lang="ko-KR" altLang="en-US" dirty="0" err="1">
                <a:highlight>
                  <a:srgbClr val="FFFF00"/>
                </a:highlight>
              </a:rPr>
              <a:t>코드도메인신청</a:t>
            </a:r>
            <a:r>
              <a:rPr lang="ko-KR" altLang="en-US" dirty="0" err="1"/>
              <a:t>도</a:t>
            </a:r>
            <a:r>
              <a:rPr lang="ko-KR" altLang="en-US" dirty="0"/>
              <a:t> </a:t>
            </a:r>
            <a:r>
              <a:rPr lang="en-US" altLang="ko-KR" dirty="0"/>
              <a:t>‘_CD’ </a:t>
            </a:r>
            <a:r>
              <a:rPr lang="ko-KR" altLang="en-US" dirty="0"/>
              <a:t>같은 컬럼의 마지막 자리를 신청하는 건가요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위 경우</a:t>
            </a:r>
            <a:r>
              <a:rPr lang="en-US" altLang="ko-KR" dirty="0"/>
              <a:t>, </a:t>
            </a:r>
            <a:r>
              <a:rPr lang="ko-KR" altLang="en-US" dirty="0"/>
              <a:t>모든 컬럼은 </a:t>
            </a:r>
            <a:r>
              <a:rPr lang="ko-KR" altLang="en-US" dirty="0">
                <a:highlight>
                  <a:srgbClr val="FFFF00"/>
                </a:highlight>
              </a:rPr>
              <a:t>용어 신청</a:t>
            </a:r>
            <a:r>
              <a:rPr lang="ko-KR" altLang="en-US" dirty="0"/>
              <a:t>에서 하는 건가요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25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FEC2D1-C262-2C4D-3B1C-738BE361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11" y="1787978"/>
            <a:ext cx="5936924" cy="385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8455A0-530A-AC55-9AF7-4099E8CC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0" y="1733549"/>
            <a:ext cx="4578303" cy="3963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E2ACDD-8286-DE16-4C1B-5402CA06F7AF}"/>
              </a:ext>
            </a:extLst>
          </p:cNvPr>
          <p:cNvSpPr txBox="1"/>
          <p:nvPr/>
        </p:nvSpPr>
        <p:spPr>
          <a:xfrm>
            <a:off x="7992314" y="2953812"/>
            <a:ext cx="171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체크인 방법</a:t>
            </a:r>
            <a:endParaRPr lang="en-US" altLang="ko-KR" b="1" dirty="0">
              <a:solidFill>
                <a:srgbClr val="FFC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22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27CDA-AEEE-E8B9-2F1D-7A1DFF7F0B53}"/>
              </a:ext>
            </a:extLst>
          </p:cNvPr>
          <p:cNvSpPr txBox="1"/>
          <p:nvPr/>
        </p:nvSpPr>
        <p:spPr>
          <a:xfrm>
            <a:off x="3911719" y="3013501"/>
            <a:ext cx="436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문제 확인 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9309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601FB8-F2F9-52D3-CB33-352CAFEF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15" y="847662"/>
            <a:ext cx="7912769" cy="47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ABE64-0BF1-A293-A1C7-71683FBF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2" y="1047749"/>
            <a:ext cx="10206296" cy="4762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7E7CB-6047-3425-0DD2-62818EC3DBB3}"/>
              </a:ext>
            </a:extLst>
          </p:cNvPr>
          <p:cNvSpPr txBox="1"/>
          <p:nvPr/>
        </p:nvSpPr>
        <p:spPr>
          <a:xfrm>
            <a:off x="8382000" y="5829300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C0C0C0"/>
                </a:highlight>
              </a:rPr>
              <a:t>빨간색 순서로 보는 방법</a:t>
            </a:r>
          </a:p>
        </p:txBody>
      </p:sp>
    </p:spTree>
    <p:extLst>
      <p:ext uri="{BB962C8B-B14F-4D97-AF65-F5344CB8AC3E}">
        <p14:creationId xmlns:p14="http://schemas.microsoft.com/office/powerpoint/2010/main" val="313563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49F7A-9745-691A-26F8-AFBFA00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25" y="148126"/>
            <a:ext cx="9369826" cy="4392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1463B-1000-2CF5-053C-74E5A361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173258"/>
            <a:ext cx="5848350" cy="2610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024242-30D5-5C5B-43FE-1DC2D41F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4728674"/>
            <a:ext cx="3653641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68609-37F4-4F74-1C2F-7ECE2FC71002}"/>
              </a:ext>
            </a:extLst>
          </p:cNvPr>
          <p:cNvSpPr txBox="1"/>
          <p:nvPr/>
        </p:nvSpPr>
        <p:spPr>
          <a:xfrm>
            <a:off x="8196286" y="5148398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주황색 순서로 보는 방법</a:t>
            </a:r>
          </a:p>
        </p:txBody>
      </p:sp>
    </p:spTree>
    <p:extLst>
      <p:ext uri="{BB962C8B-B14F-4D97-AF65-F5344CB8AC3E}">
        <p14:creationId xmlns:p14="http://schemas.microsoft.com/office/powerpoint/2010/main" val="6347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1A747-2C6F-A6E4-3768-AEB4F2121A28}"/>
              </a:ext>
            </a:extLst>
          </p:cNvPr>
          <p:cNvSpPr txBox="1"/>
          <p:nvPr/>
        </p:nvSpPr>
        <p:spPr>
          <a:xfrm>
            <a:off x="4574967" y="2893580"/>
            <a:ext cx="304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처리</a:t>
            </a:r>
            <a:r>
              <a:rPr lang="en-US" altLang="ko-KR" sz="4800" dirty="0"/>
              <a:t> </a:t>
            </a:r>
            <a:r>
              <a:rPr lang="ko-KR" altLang="en-US" sz="4800" dirty="0"/>
              <a:t>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1623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6CB55D-3590-EEDE-B5AF-5EE4A59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461"/>
            <a:ext cx="12192000" cy="5689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E7854-3D6B-CDB1-DA22-21DA3BB75D87}"/>
              </a:ext>
            </a:extLst>
          </p:cNvPr>
          <p:cNvSpPr txBox="1"/>
          <p:nvPr/>
        </p:nvSpPr>
        <p:spPr>
          <a:xfrm>
            <a:off x="4648200" y="215129"/>
            <a:ext cx="74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테이블명이 </a:t>
            </a:r>
            <a:r>
              <a:rPr lang="en-US" altLang="ko-KR" dirty="0"/>
              <a:t>9</a:t>
            </a:r>
            <a:r>
              <a:rPr lang="ko-KR" altLang="en-US" dirty="0"/>
              <a:t>자리 이상이나 컬럼명에 </a:t>
            </a:r>
            <a:r>
              <a:rPr lang="ko-KR" altLang="en-US" dirty="0" err="1"/>
              <a:t>언더바</a:t>
            </a:r>
            <a:r>
              <a:rPr lang="en-US" altLang="ko-KR" dirty="0"/>
              <a:t>(‘_’)</a:t>
            </a:r>
            <a:r>
              <a:rPr lang="ko-KR" altLang="en-US" dirty="0"/>
              <a:t>가 없다면 </a:t>
            </a:r>
            <a:r>
              <a:rPr lang="ko-KR" altLang="en-US" b="1" dirty="0">
                <a:solidFill>
                  <a:srgbClr val="FF0000"/>
                </a:solidFill>
              </a:rPr>
              <a:t>비대상 </a:t>
            </a:r>
            <a:r>
              <a:rPr lang="ko-KR" altLang="en-US" dirty="0"/>
              <a:t>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F4A53-F59D-3144-5E79-A8E64BF163A5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47BDE-861C-F6BE-2F41-ADDB8F940FBF}"/>
              </a:ext>
            </a:extLst>
          </p:cNvPr>
          <p:cNvSpPr txBox="1"/>
          <p:nvPr/>
        </p:nvSpPr>
        <p:spPr>
          <a:xfrm>
            <a:off x="1197390" y="6273539"/>
            <a:ext cx="74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/>
              <a:t>보라매에서 사용유무 판단 후</a:t>
            </a:r>
            <a:r>
              <a:rPr lang="en-US" altLang="ko-KR" dirty="0"/>
              <a:t>, </a:t>
            </a:r>
            <a:r>
              <a:rPr lang="ko-KR" altLang="en-US" dirty="0"/>
              <a:t>비대상으로 처리 </a:t>
            </a:r>
            <a:r>
              <a:rPr lang="en-US" altLang="ko-KR" dirty="0"/>
              <a:t>-&gt; </a:t>
            </a:r>
            <a:r>
              <a:rPr lang="ko-KR" altLang="en-US" dirty="0"/>
              <a:t>판단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B3065-9A75-C399-9F9E-68B39BA4A478}"/>
              </a:ext>
            </a:extLst>
          </p:cNvPr>
          <p:cNvSpPr txBox="1"/>
          <p:nvPr/>
        </p:nvSpPr>
        <p:spPr>
          <a:xfrm>
            <a:off x="1197390" y="5904207"/>
            <a:ext cx="76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ASIS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TOBE</a:t>
            </a:r>
            <a:r>
              <a:rPr lang="ko-KR" altLang="en-US" dirty="0"/>
              <a:t>에서 그대로 사용시 비대상 처리 </a:t>
            </a:r>
            <a:r>
              <a:rPr lang="en-US" altLang="ko-KR" dirty="0"/>
              <a:t>-&gt; </a:t>
            </a:r>
            <a:r>
              <a:rPr lang="ko-KR" altLang="en-US" dirty="0"/>
              <a:t>판단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0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FD194B-71E1-9930-E13C-188DE0FF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3" y="1182400"/>
            <a:ext cx="7940386" cy="392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A86D2-85B7-2D15-2FFF-F30FF5DF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8774"/>
            <a:ext cx="556260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CD3CD-777F-B4C9-5A6A-A635006D179E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1-1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6A78F-C890-DECA-F1AE-1B80F7F99AF0}"/>
              </a:ext>
            </a:extLst>
          </p:cNvPr>
          <p:cNvSpPr txBox="1"/>
          <p:nvPr/>
        </p:nvSpPr>
        <p:spPr>
          <a:xfrm>
            <a:off x="270714" y="965355"/>
            <a:ext cx="40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여러 개 한 번에 확인하는 방식 </a:t>
            </a:r>
          </a:p>
        </p:txBody>
      </p:sp>
    </p:spTree>
    <p:extLst>
      <p:ext uri="{BB962C8B-B14F-4D97-AF65-F5344CB8AC3E}">
        <p14:creationId xmlns:p14="http://schemas.microsoft.com/office/powerpoint/2010/main" val="18458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198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김용록</dc:creator>
  <cp:lastModifiedBy>김용록</cp:lastModifiedBy>
  <cp:revision>24</cp:revision>
  <dcterms:created xsi:type="dcterms:W3CDTF">2024-08-22T00:27:19Z</dcterms:created>
  <dcterms:modified xsi:type="dcterms:W3CDTF">2024-08-27T10:02:41Z</dcterms:modified>
</cp:coreProperties>
</file>