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D9335-014C-6641-54D7-81C4E975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41782-BC60-ECA3-7B5D-5901D47ED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FB4E0-D03B-2744-CA15-D1B73054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E4353-BF35-03A5-B884-361F8A20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C3EF3-8473-0AAD-3109-FBE49AF5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6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3B98B-3575-065F-5D61-258ECB69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A7314-69AC-4581-4040-A18DECD0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76984-0CA9-0AAB-DBB1-059CE20C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EA9F7-8EA7-896C-BC46-62B6BF56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B7CAE-A448-7160-E38F-71A8C19A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CACE6-D177-61BD-841F-7EFF62BDC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A1DE3-1B81-C678-D261-1095E7481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588A8-8351-CF3C-9DC0-2B115B9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38D8B-F561-E2AB-F412-3C9AE55A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E8EDD-9285-EA18-0682-5D28DC9A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9CC5-ACA8-E125-344F-92EF8725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F5774-B83B-5BF7-482B-643B60D9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69E02-F9C5-F51F-594A-EEA4B6B3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D5BED-588D-45CB-4390-A5BAC2C4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A603E-5D01-D146-DA05-188EE9C8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6360-7259-35CA-C59C-AC37B4E9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2B586-1513-6395-C4AF-CEFA812E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8F4E-7DF2-BCCA-8D44-97C1BE94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E035-070D-C129-FFF4-42935D76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81309-936C-383E-4020-B622A8FE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3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E4A6D-244A-AF8E-ECCB-8FB9A623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FFB92-17BF-0E2A-7AAE-EC44E6607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4C2EF-5F61-F4C9-67AF-D4E95D4FC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5CD41-27D8-E7FE-69D1-3C01E60A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DAE77-0B8B-BC7D-812A-2793AF91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35F4E-DBE6-04A4-61A7-FF9BE18C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1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8A2D1-911C-C02B-F9D2-9623F401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B7E8F-0C9D-18D7-839C-E973EB66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55203-16EF-5B94-321F-A0C1667E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9447D-DD74-04AC-AF53-ECD618BC0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7A35F-BAF3-3023-8013-41EA911A1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C0E34-4C59-43E0-2CE7-7C6B1378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2D6D1-C852-7DF2-0409-9C97E1D9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D12A6-E004-BCA2-ED79-22C1A2A5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2493-A085-BABE-3BF4-77519CBB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46638-9522-036A-4A68-93B8EE3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DDC13-1166-1E68-1962-E609FFAB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2690F-BAAC-D936-0CCC-7CD59778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5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684CC-1249-3FE5-B623-3EFD155A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C3F8A0-3828-ECED-01C5-B20C0FAC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ABBC3-2FED-B035-61BF-BFA18A4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8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B200-7E29-FA75-2A53-437DC8B9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6AA1C-81F4-ABEB-7925-394A211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C1A12-E32F-F8BD-8532-E44CFD744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A5476-64F5-A226-F8E8-1D376319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2474F-807A-5469-F055-59F2AE64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6B549-882A-F2F0-9885-103323E2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2171-2347-5DB0-1E19-2C7461BB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2AD111-40F4-0F0C-6849-9EBBBFD6E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3E338-9A1B-E0CC-D275-53A24728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825C7-F53A-8F76-15CD-36A0D33F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1918E-634C-5EF0-752B-C006F48E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12E14-37BE-AAC2-1271-DBE8B185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6B974-8548-352A-6863-1ABA62EE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B5C2E-E2ED-755C-BD01-DF9DB075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825C7-5D75-6922-B742-45F1DB46F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1F58-C5A4-485D-B47E-6C6DCD066AC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E08B2-7928-0328-1090-60733C85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EDDF7-62C9-9880-C4BB-0EDA9F982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2A08-FFB6-45A7-8727-FCAF263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C15BAF-1E48-DA75-AA6F-1C86523C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79" y="1210702"/>
            <a:ext cx="4427629" cy="3112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4788D-CC9B-9746-F2DE-32730E5B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088" y="1233376"/>
            <a:ext cx="2524477" cy="1533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5F850-60E2-DB92-E79E-9076CDCA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71" y="1210702"/>
            <a:ext cx="3019846" cy="358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3AB05-751A-D157-BA3A-FAE91E0C19C5}"/>
              </a:ext>
            </a:extLst>
          </p:cNvPr>
          <p:cNvSpPr txBox="1"/>
          <p:nvPr/>
        </p:nvSpPr>
        <p:spPr>
          <a:xfrm>
            <a:off x="682497" y="768095"/>
            <a:ext cx="3263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시작프로그램에서 </a:t>
            </a:r>
            <a:r>
              <a:rPr lang="en-US" altLang="ko-KR" sz="1200" dirty="0"/>
              <a:t>DA# Register50 </a:t>
            </a:r>
            <a:r>
              <a:rPr lang="ko-KR" altLang="en-US" sz="1200" dirty="0"/>
              <a:t>실행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C6D45-1C7E-F2C4-A263-74E479D01395}"/>
              </a:ext>
            </a:extLst>
          </p:cNvPr>
          <p:cNvSpPr txBox="1"/>
          <p:nvPr/>
        </p:nvSpPr>
        <p:spPr>
          <a:xfrm>
            <a:off x="4382651" y="768094"/>
            <a:ext cx="249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Product Key </a:t>
            </a:r>
            <a:r>
              <a:rPr lang="ko-KR" altLang="en-US" sz="1200" dirty="0"/>
              <a:t>클릭 후 인증 취소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B04BE9-90A9-8754-FD32-A299F62CDF0E}"/>
              </a:ext>
            </a:extLst>
          </p:cNvPr>
          <p:cNvSpPr/>
          <p:nvPr/>
        </p:nvSpPr>
        <p:spPr>
          <a:xfrm>
            <a:off x="1379383" y="3364345"/>
            <a:ext cx="1726716" cy="385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1F8763-8E98-BC0C-E433-844DEDAC8FAC}"/>
              </a:ext>
            </a:extLst>
          </p:cNvPr>
          <p:cNvSpPr/>
          <p:nvPr/>
        </p:nvSpPr>
        <p:spPr>
          <a:xfrm>
            <a:off x="4607492" y="2242127"/>
            <a:ext cx="3631344" cy="159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8839E9-6157-2DFB-B5C8-8C5CE748AAFC}"/>
              </a:ext>
            </a:extLst>
          </p:cNvPr>
          <p:cNvSpPr/>
          <p:nvPr/>
        </p:nvSpPr>
        <p:spPr>
          <a:xfrm>
            <a:off x="8128000" y="4011222"/>
            <a:ext cx="609600" cy="159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D975A-5BD2-D148-F002-1188E36848D3}"/>
              </a:ext>
            </a:extLst>
          </p:cNvPr>
          <p:cNvSpPr/>
          <p:nvPr/>
        </p:nvSpPr>
        <p:spPr>
          <a:xfrm>
            <a:off x="9970655" y="2396523"/>
            <a:ext cx="771236" cy="26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025DB90-4653-19DE-BA79-558590D3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689" y="3890935"/>
            <a:ext cx="3654210" cy="25611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9F6333-C2DD-38C7-2907-6EDF712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1" y="1127183"/>
            <a:ext cx="4247085" cy="30027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4212BE-EBC1-6DAB-9728-6A137B9A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689" y="1127183"/>
            <a:ext cx="3664184" cy="25611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1C1763-72B5-1ADE-A393-AED127DAAEB3}"/>
              </a:ext>
            </a:extLst>
          </p:cNvPr>
          <p:cNvSpPr/>
          <p:nvPr/>
        </p:nvSpPr>
        <p:spPr>
          <a:xfrm>
            <a:off x="2559293" y="3207320"/>
            <a:ext cx="1827980" cy="191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E83FB-E99B-89F2-3C2F-9B9BE0161232}"/>
              </a:ext>
            </a:extLst>
          </p:cNvPr>
          <p:cNvSpPr txBox="1"/>
          <p:nvPr/>
        </p:nvSpPr>
        <p:spPr>
          <a:xfrm>
            <a:off x="435751" y="646944"/>
            <a:ext cx="407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Product Key </a:t>
            </a:r>
            <a:r>
              <a:rPr lang="ko-KR" altLang="en-US" sz="1200" dirty="0"/>
              <a:t>입력 후 인증 버튼 클릭</a:t>
            </a:r>
            <a:endParaRPr lang="en-US" altLang="ko-KR" sz="1200" dirty="0"/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Key : 5027F1A4-134D9413-2A6707Z8-134DA695-1000647A</a:t>
            </a:r>
            <a:r>
              <a:rPr lang="en-US" altLang="ko-KR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F9DA24-F02D-41B7-140F-D1C9345BBE1B}"/>
              </a:ext>
            </a:extLst>
          </p:cNvPr>
          <p:cNvSpPr/>
          <p:nvPr/>
        </p:nvSpPr>
        <p:spPr>
          <a:xfrm>
            <a:off x="3321703" y="3812302"/>
            <a:ext cx="640697" cy="191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332EF-148C-6CCF-BF3A-EE198B83A56F}"/>
              </a:ext>
            </a:extLst>
          </p:cNvPr>
          <p:cNvSpPr txBox="1"/>
          <p:nvPr/>
        </p:nvSpPr>
        <p:spPr>
          <a:xfrm>
            <a:off x="5738978" y="64145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인증 확인 </a:t>
            </a:r>
            <a:r>
              <a:rPr lang="en-US" altLang="ko-KR" sz="1200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50A1E8-D776-1FEA-5128-9676EF6AC401}"/>
              </a:ext>
            </a:extLst>
          </p:cNvPr>
          <p:cNvSpPr/>
          <p:nvPr/>
        </p:nvSpPr>
        <p:spPr>
          <a:xfrm>
            <a:off x="7177885" y="2006593"/>
            <a:ext cx="1014770" cy="819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48161-23BB-5291-8B36-F78B7A3954F2}"/>
              </a:ext>
            </a:extLst>
          </p:cNvPr>
          <p:cNvSpPr/>
          <p:nvPr/>
        </p:nvSpPr>
        <p:spPr>
          <a:xfrm>
            <a:off x="5861058" y="4588157"/>
            <a:ext cx="3135160" cy="316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C7A645B65844D84036B440CCA1F7A" ma:contentTypeVersion="0" ma:contentTypeDescription="새 문서를 만듭니다." ma:contentTypeScope="" ma:versionID="624b9f9f83991f04757cd656e99a58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e5ead52f18b045e35d86ba2d2129d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2040E-0111-4D10-877D-3E2C4EBAD110}"/>
</file>

<file path=customXml/itemProps2.xml><?xml version="1.0" encoding="utf-8"?>
<ds:datastoreItem xmlns:ds="http://schemas.openxmlformats.org/officeDocument/2006/customXml" ds:itemID="{27B9002A-B0A6-45B6-8EAA-30787D11987B}"/>
</file>

<file path=customXml/itemProps3.xml><?xml version="1.0" encoding="utf-8"?>
<ds:datastoreItem xmlns:ds="http://schemas.openxmlformats.org/officeDocument/2006/customXml" ds:itemID="{15228E7E-3E0D-4DB2-BFA1-7C96239DC72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Aptos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yogarywork@gmail.com</dc:creator>
  <cp:lastModifiedBy>yogarywork@gmail.com</cp:lastModifiedBy>
  <cp:revision>1</cp:revision>
  <dcterms:created xsi:type="dcterms:W3CDTF">2024-07-05T09:03:16Z</dcterms:created>
  <dcterms:modified xsi:type="dcterms:W3CDTF">2024-07-05T09:04:11Z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0x010100069C7A645B65844D84036B440CCA1F7A</vt:lpwstr>
  </property>
</Properties>
</file>