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7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8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2D7C-16A7-41D1-8D41-07265F9E6F8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EFC8-1042-439D-BE28-DB8713CD8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4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eg1621@ezcaretech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84422" y="1274214"/>
            <a:ext cx="576064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DA# </a:t>
            </a:r>
            <a:r>
              <a:rPr lang="ko-KR" altLang="en-US" sz="2800" dirty="0"/>
              <a:t>설치 및 인증 가이드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953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E3949E-9C46-B22B-8802-BC935954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53" y="1904888"/>
            <a:ext cx="7287642" cy="355332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07732" y="237393"/>
            <a:ext cx="1371600" cy="474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7732" y="975919"/>
            <a:ext cx="65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파일 경로 </a:t>
            </a:r>
            <a:r>
              <a:rPr lang="en-US" altLang="ko-KR" dirty="0"/>
              <a:t>: SharePoint &gt; 2.</a:t>
            </a:r>
            <a:r>
              <a:rPr lang="ko-KR" altLang="en-US" dirty="0"/>
              <a:t>개발요청 </a:t>
            </a:r>
            <a:r>
              <a:rPr lang="en-US" altLang="ko-KR" dirty="0"/>
              <a:t>&gt; 2-1.</a:t>
            </a:r>
            <a:r>
              <a:rPr lang="ko-KR" altLang="en-US" dirty="0"/>
              <a:t>가이드 문서 </a:t>
            </a:r>
            <a:r>
              <a:rPr lang="en-US" altLang="ko-KR" dirty="0"/>
              <a:t>&gt; DA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6527" y="3891599"/>
            <a:ext cx="2533610" cy="541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8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1656F4-7470-CFA8-826A-ACCBDBF8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2" y="3626221"/>
            <a:ext cx="3213084" cy="2228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7660A4-F887-0320-EA5F-F0511C49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7" y="1345251"/>
            <a:ext cx="3229708" cy="784909"/>
          </a:xfrm>
          <a:prstGeom prst="rect">
            <a:avLst/>
          </a:prstGeom>
        </p:spPr>
      </p:pic>
      <p:sp>
        <p:nvSpPr>
          <p:cNvPr id="7" name="모서리가 둥근 직사각형 1">
            <a:extLst>
              <a:ext uri="{FF2B5EF4-FFF2-40B4-BE49-F238E27FC236}">
                <a16:creationId xmlns:a16="http://schemas.microsoft.com/office/drawing/2014/main" id="{92E1FF99-0BE9-172A-9822-96F6124942BB}"/>
              </a:ext>
            </a:extLst>
          </p:cNvPr>
          <p:cNvSpPr/>
          <p:nvPr/>
        </p:nvSpPr>
        <p:spPr>
          <a:xfrm>
            <a:off x="307732" y="237393"/>
            <a:ext cx="1371600" cy="474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8BE73-CC36-1871-35F2-7FF07F823EC1}"/>
              </a:ext>
            </a:extLst>
          </p:cNvPr>
          <p:cNvSpPr/>
          <p:nvPr/>
        </p:nvSpPr>
        <p:spPr>
          <a:xfrm>
            <a:off x="307732" y="975919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psqlodbc_x86.msi </a:t>
            </a:r>
            <a:r>
              <a:rPr lang="ko-KR" altLang="en-US" dirty="0"/>
              <a:t>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DCFE50-A9DA-4B34-0B10-1FD1C7EBC1A0}"/>
              </a:ext>
            </a:extLst>
          </p:cNvPr>
          <p:cNvSpPr/>
          <p:nvPr/>
        </p:nvSpPr>
        <p:spPr>
          <a:xfrm>
            <a:off x="307732" y="2550606"/>
            <a:ext cx="6620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Window </a:t>
            </a:r>
            <a:r>
              <a:rPr lang="ko-KR" altLang="en-US" dirty="0"/>
              <a:t>시작프로그램 </a:t>
            </a:r>
            <a:r>
              <a:rPr lang="en-US" altLang="ko-KR" dirty="0"/>
              <a:t>– ODBC </a:t>
            </a:r>
            <a:r>
              <a:rPr lang="ko-KR" altLang="en-US" dirty="0"/>
              <a:t>데이터 원본 관리자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B18430-D595-34B0-1705-E2CE5531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758" y="3570646"/>
            <a:ext cx="3365778" cy="233950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C8922F-EA6B-28C7-2342-DA01198069D0}"/>
              </a:ext>
            </a:extLst>
          </p:cNvPr>
          <p:cNvSpPr/>
          <p:nvPr/>
        </p:nvSpPr>
        <p:spPr>
          <a:xfrm>
            <a:off x="1105977" y="3262870"/>
            <a:ext cx="17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E3A845-6B62-D5D2-04FC-447E2FBC56CF}"/>
              </a:ext>
            </a:extLst>
          </p:cNvPr>
          <p:cNvSpPr/>
          <p:nvPr/>
        </p:nvSpPr>
        <p:spPr>
          <a:xfrm>
            <a:off x="4733096" y="3262869"/>
            <a:ext cx="2895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PostgreSQL Unicode </a:t>
            </a:r>
            <a:r>
              <a:rPr lang="ko-KR" altLang="en-US" sz="1400" dirty="0"/>
              <a:t>더블클릭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05CE28-704B-86F6-13C6-4FE503E66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026" y="3564515"/>
            <a:ext cx="3510007" cy="243272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A8294-6A63-8DB4-3F3D-43803A4440D0}"/>
              </a:ext>
            </a:extLst>
          </p:cNvPr>
          <p:cNvSpPr/>
          <p:nvPr/>
        </p:nvSpPr>
        <p:spPr>
          <a:xfrm>
            <a:off x="669466" y="1474991"/>
            <a:ext cx="1864728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4E02F0-E3F3-01E2-4DC5-71B23CA7ED74}"/>
              </a:ext>
            </a:extLst>
          </p:cNvPr>
          <p:cNvSpPr/>
          <p:nvPr/>
        </p:nvSpPr>
        <p:spPr>
          <a:xfrm>
            <a:off x="2559762" y="4040777"/>
            <a:ext cx="845279" cy="2445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9150826-8C69-02B9-5667-D65118D5B2F4}"/>
              </a:ext>
            </a:extLst>
          </p:cNvPr>
          <p:cNvSpPr/>
          <p:nvPr/>
        </p:nvSpPr>
        <p:spPr>
          <a:xfrm>
            <a:off x="3578526" y="4623226"/>
            <a:ext cx="311374" cy="14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875BF46-9AEF-EC97-EF35-BC0D30FB8F77}"/>
              </a:ext>
            </a:extLst>
          </p:cNvPr>
          <p:cNvSpPr/>
          <p:nvPr/>
        </p:nvSpPr>
        <p:spPr>
          <a:xfrm>
            <a:off x="7497642" y="4623226"/>
            <a:ext cx="311374" cy="14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887A33-D953-059E-1AA9-A25C2BC0F39D}"/>
              </a:ext>
            </a:extLst>
          </p:cNvPr>
          <p:cNvSpPr/>
          <p:nvPr/>
        </p:nvSpPr>
        <p:spPr>
          <a:xfrm>
            <a:off x="8520824" y="2672114"/>
            <a:ext cx="289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Data source : </a:t>
            </a:r>
            <a:r>
              <a:rPr lang="en-US" altLang="ko-KR" sz="1400" dirty="0" err="1"/>
              <a:t>dataware</a:t>
            </a:r>
            <a:endParaRPr lang="en-US" altLang="ko-KR" sz="1400" dirty="0"/>
          </a:p>
          <a:p>
            <a:r>
              <a:rPr lang="en-US" altLang="ko-KR" sz="1400" dirty="0"/>
              <a:t>Database : </a:t>
            </a:r>
            <a:r>
              <a:rPr lang="en-US" altLang="ko-KR" sz="1400" dirty="0" err="1"/>
              <a:t>dataware</a:t>
            </a:r>
            <a:endParaRPr lang="en-US" altLang="ko-KR" sz="1400" dirty="0"/>
          </a:p>
          <a:p>
            <a:r>
              <a:rPr lang="en-US" altLang="ko-KR" sz="1400" dirty="0"/>
              <a:t>Server : 10.102.122.140</a:t>
            </a:r>
          </a:p>
          <a:p>
            <a:r>
              <a:rPr lang="en-US" altLang="ko-KR" sz="1400" dirty="0"/>
              <a:t>Port : 5432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249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7732" y="237393"/>
            <a:ext cx="1371600" cy="474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7732" y="975919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＂</a:t>
            </a:r>
            <a:r>
              <a:rPr lang="ko-KR" altLang="en-US" dirty="0"/>
              <a:t>다음</a:t>
            </a:r>
            <a:r>
              <a:rPr lang="en-US" altLang="ko-KR" dirty="0"/>
              <a:t>”</a:t>
            </a:r>
            <a:r>
              <a:rPr lang="ko-KR" altLang="en-US" dirty="0"/>
              <a:t>클릭 </a:t>
            </a:r>
            <a:r>
              <a:rPr lang="en-US" altLang="ko-KR" dirty="0"/>
              <a:t>-&gt; 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클릭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227782" y="2443251"/>
            <a:ext cx="997527" cy="32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26182" y="5485344"/>
            <a:ext cx="997527" cy="32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005" y="3773204"/>
            <a:ext cx="465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본인 </a:t>
            </a:r>
            <a:r>
              <a:rPr lang="ko-KR" altLang="en-US" dirty="0" err="1"/>
              <a:t>영문명</a:t>
            </a:r>
            <a:r>
              <a:rPr lang="en-US" altLang="ko-KR" dirty="0"/>
              <a:t>, </a:t>
            </a:r>
            <a:r>
              <a:rPr lang="ko-KR" altLang="en-US" dirty="0"/>
              <a:t>회사</a:t>
            </a:r>
            <a:r>
              <a:rPr lang="en-US" altLang="ko-KR" dirty="0"/>
              <a:t>: </a:t>
            </a:r>
            <a:r>
              <a:rPr lang="en-US" altLang="ko-KR" dirty="0" err="1"/>
              <a:t>ezcaretech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243515" y="1365669"/>
            <a:ext cx="3668684" cy="2216173"/>
            <a:chOff x="1243515" y="1365669"/>
            <a:chExt cx="3668684" cy="22161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515" y="1365669"/>
              <a:ext cx="3668684" cy="219575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3130031" y="3241964"/>
              <a:ext cx="758477" cy="339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61138" y="1345251"/>
            <a:ext cx="3669093" cy="2196000"/>
            <a:chOff x="6461138" y="1345251"/>
            <a:chExt cx="3669093" cy="2196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138" y="1345251"/>
              <a:ext cx="3669093" cy="21960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8295684" y="3194063"/>
              <a:ext cx="758477" cy="339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41506" y="4305293"/>
            <a:ext cx="3669093" cy="2196000"/>
            <a:chOff x="1141506" y="4305293"/>
            <a:chExt cx="3669093" cy="2196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506" y="4305293"/>
              <a:ext cx="3669093" cy="219600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217575" y="4961815"/>
              <a:ext cx="2593024" cy="7000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359538" y="4305293"/>
            <a:ext cx="3669093" cy="2196000"/>
            <a:chOff x="6359538" y="4305293"/>
            <a:chExt cx="3669093" cy="2196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538" y="4305293"/>
              <a:ext cx="3669093" cy="21960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456604" y="4961815"/>
              <a:ext cx="2158451" cy="4209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94085" y="6123709"/>
              <a:ext cx="792898" cy="3775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오른쪽 화살표 23"/>
          <p:cNvSpPr/>
          <p:nvPr/>
        </p:nvSpPr>
        <p:spPr>
          <a:xfrm>
            <a:off x="5208732" y="2455951"/>
            <a:ext cx="997527" cy="32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7732" y="237393"/>
            <a:ext cx="1371600" cy="474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32" y="4142536"/>
            <a:ext cx="3669093" cy="2196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7964" y="1001319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＂</a:t>
            </a:r>
            <a:r>
              <a:rPr lang="ko-KR" altLang="en-US" dirty="0"/>
              <a:t>완료</a:t>
            </a:r>
            <a:r>
              <a:rPr lang="en-US" altLang="ko-KR" dirty="0"/>
              <a:t>”</a:t>
            </a:r>
            <a:r>
              <a:rPr lang="ko-KR" altLang="en-US" dirty="0"/>
              <a:t>클릭 </a:t>
            </a:r>
            <a:r>
              <a:rPr lang="en-US" altLang="ko-KR" dirty="0"/>
              <a:t>-&gt; “</a:t>
            </a:r>
            <a:r>
              <a:rPr lang="ko-KR" altLang="en-US" dirty="0"/>
              <a:t>다음</a:t>
            </a:r>
            <a:r>
              <a:rPr lang="en-US" altLang="ko-KR" dirty="0"/>
              <a:t>” </a:t>
            </a:r>
            <a:r>
              <a:rPr lang="ko-KR" altLang="en-US" dirty="0"/>
              <a:t>클릭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27116" y="1488610"/>
            <a:ext cx="3669093" cy="2196000"/>
            <a:chOff x="1427116" y="1488610"/>
            <a:chExt cx="3669093" cy="219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116" y="1488610"/>
              <a:ext cx="3669093" cy="21960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294408" y="3344732"/>
              <a:ext cx="758477" cy="339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19231" y="1488610"/>
            <a:ext cx="3669093" cy="2218587"/>
            <a:chOff x="6719231" y="1488610"/>
            <a:chExt cx="3669093" cy="22185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231" y="1488610"/>
              <a:ext cx="3669093" cy="2196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588844" y="3367319"/>
              <a:ext cx="758477" cy="339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208732" y="2455951"/>
            <a:ext cx="997527" cy="32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5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6E2D5B-07E1-E843-83AA-7F09BA67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14" y="2278413"/>
            <a:ext cx="4063591" cy="2855357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07732" y="237393"/>
            <a:ext cx="1371600" cy="474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31991" y="5496145"/>
            <a:ext cx="8533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   입력 정보 내용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고객번호</a:t>
            </a:r>
            <a:r>
              <a:rPr lang="ko-KR" altLang="en-US" dirty="0"/>
              <a:t> </a:t>
            </a:r>
            <a:r>
              <a:rPr lang="en-US" altLang="ko-KR" dirty="0"/>
              <a:t>: 10855 , </a:t>
            </a:r>
            <a:r>
              <a:rPr lang="ko-KR" altLang="en-US" dirty="0"/>
              <a:t>고객명 </a:t>
            </a:r>
            <a:r>
              <a:rPr lang="en-US" altLang="ko-KR" dirty="0"/>
              <a:t>: </a:t>
            </a:r>
            <a:r>
              <a:rPr lang="ko-KR" altLang="en-US" dirty="0"/>
              <a:t>보라매병원</a:t>
            </a:r>
            <a:r>
              <a:rPr lang="en-US" altLang="ko-KR" dirty="0"/>
              <a:t>, </a:t>
            </a:r>
            <a:r>
              <a:rPr lang="ko-KR" altLang="en-US" dirty="0"/>
              <a:t>사용자명 </a:t>
            </a:r>
            <a:r>
              <a:rPr lang="en-US" altLang="ko-KR" dirty="0"/>
              <a:t>:  </a:t>
            </a:r>
            <a:r>
              <a:rPr lang="ko-KR" altLang="en-US" dirty="0" err="1"/>
              <a:t>본인영문명</a:t>
            </a:r>
            <a:r>
              <a:rPr lang="en-US" altLang="ko-KR" dirty="0"/>
              <a:t>(ex </a:t>
            </a:r>
            <a:r>
              <a:rPr lang="en-US" altLang="ko-KR" dirty="0" err="1"/>
              <a:t>kimyohan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사용자 </a:t>
            </a:r>
            <a:r>
              <a:rPr lang="en-US" altLang="ko-KR" dirty="0"/>
              <a:t>E-Mail : </a:t>
            </a:r>
            <a:r>
              <a:rPr lang="ko-KR" altLang="en-US" dirty="0"/>
              <a:t>본인메일주소 </a:t>
            </a:r>
            <a:r>
              <a:rPr lang="en-US" altLang="ko-KR" dirty="0"/>
              <a:t>(ex yhkim</a:t>
            </a:r>
            <a:r>
              <a:rPr lang="en-US" altLang="ko-KR" dirty="0">
                <a:hlinkClick r:id="rId3"/>
              </a:rPr>
              <a:t>@ezcaretech.com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Product Key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5027E5A5-134B42F4-2A6706Z8-134D93D5-1000647G</a:t>
            </a:r>
            <a:r>
              <a:rPr lang="en-US" altLang="ko-KR" dirty="0"/>
              <a:t>   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07732" y="796685"/>
            <a:ext cx="104426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“OK”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5. DA# Register50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사용자 탭 클릭 </a:t>
            </a:r>
            <a:r>
              <a:rPr lang="en-US" altLang="ko-KR" dirty="0"/>
              <a:t>-&gt; </a:t>
            </a:r>
            <a:r>
              <a:rPr lang="ko-KR" altLang="en-US" dirty="0"/>
              <a:t>정보 입력 </a:t>
            </a:r>
            <a:r>
              <a:rPr lang="en-US" altLang="ko-KR" dirty="0"/>
              <a:t>-&gt; System ID </a:t>
            </a:r>
            <a:r>
              <a:rPr lang="ko-KR" altLang="en-US" dirty="0"/>
              <a:t>클릭 후 문자열 생성 확인 </a:t>
            </a:r>
            <a:r>
              <a:rPr lang="en-US" altLang="ko-KR" dirty="0"/>
              <a:t>-&gt; </a:t>
            </a:r>
            <a:r>
              <a:rPr lang="ko-KR" altLang="en-US" dirty="0"/>
              <a:t>인증방법 </a:t>
            </a:r>
            <a:r>
              <a:rPr lang="en-US" altLang="ko-KR" dirty="0"/>
              <a:t>Local </a:t>
            </a:r>
            <a:r>
              <a:rPr lang="ko-KR" altLang="en-US" dirty="0"/>
              <a:t>선택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입력정보 저장 클릭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486931" y="2304073"/>
            <a:ext cx="4099713" cy="2816062"/>
            <a:chOff x="6069382" y="2662011"/>
            <a:chExt cx="4099713" cy="2816062"/>
          </a:xfrm>
        </p:grpSpPr>
        <p:sp>
          <p:nvSpPr>
            <p:cNvPr id="18" name="직사각형 17"/>
            <p:cNvSpPr/>
            <p:nvPr/>
          </p:nvSpPr>
          <p:spPr>
            <a:xfrm>
              <a:off x="6420205" y="4247815"/>
              <a:ext cx="3748890" cy="7094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06449" y="2848591"/>
              <a:ext cx="388620" cy="1810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69382" y="2662011"/>
              <a:ext cx="3545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24939" y="3926620"/>
              <a:ext cx="3545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744553" y="5016408"/>
              <a:ext cx="3545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sp>
        <p:nvSpPr>
          <p:cNvPr id="34" name="오른쪽 화살표 33"/>
          <p:cNvSpPr/>
          <p:nvPr/>
        </p:nvSpPr>
        <p:spPr>
          <a:xfrm>
            <a:off x="4063505" y="3475058"/>
            <a:ext cx="405242" cy="328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1910256" y="2046696"/>
            <a:ext cx="2083777" cy="3305175"/>
            <a:chOff x="4958266" y="1711416"/>
            <a:chExt cx="2083777" cy="330517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9555" y="1711416"/>
              <a:ext cx="1981200" cy="3305175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4958266" y="3267228"/>
              <a:ext cx="2083777" cy="483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8D4D8-C2D9-5E6A-C5E6-5CF535181AC9}"/>
              </a:ext>
            </a:extLst>
          </p:cNvPr>
          <p:cNvSpPr/>
          <p:nvPr/>
        </p:nvSpPr>
        <p:spPr>
          <a:xfrm>
            <a:off x="7449302" y="4829982"/>
            <a:ext cx="588702" cy="1948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1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FBDF72B-A25D-4E62-CBB9-07B22D7F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07" y="895631"/>
            <a:ext cx="5356622" cy="41551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1" y="5197861"/>
            <a:ext cx="3766165" cy="131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2" y="1156765"/>
            <a:ext cx="1981200" cy="33051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07732" y="237393"/>
            <a:ext cx="1371600" cy="474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접속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127" y="461376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상단 </a:t>
            </a:r>
            <a:r>
              <a:rPr lang="ko-KR" altLang="en-US" dirty="0" err="1"/>
              <a:t>데이터탭</a:t>
            </a:r>
            <a:r>
              <a:rPr lang="ko-KR" altLang="en-US" dirty="0"/>
              <a:t>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732" y="78743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프로그램 실행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5594" y="1575641"/>
            <a:ext cx="2083777" cy="4835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1881" y="5363910"/>
            <a:ext cx="791307" cy="3360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77284" y="342876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A/R</a:t>
            </a:r>
            <a:r>
              <a:rPr lang="ko-KR" altLang="en-US" dirty="0"/>
              <a:t>연결 클릭 후 접속 정보 입력</a:t>
            </a:r>
          </a:p>
        </p:txBody>
      </p:sp>
      <p:sp>
        <p:nvSpPr>
          <p:cNvPr id="12" name="아래쪽 화살표 11"/>
          <p:cNvSpPr/>
          <p:nvPr/>
        </p:nvSpPr>
        <p:spPr>
          <a:xfrm rot="19613660">
            <a:off x="2847805" y="4257799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4180025">
            <a:off x="4468387" y="4620469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21517" y="1902462"/>
            <a:ext cx="1537774" cy="335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n w="0"/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메타사용자</a:t>
            </a:r>
            <a:endParaRPr lang="en-US" altLang="ko-KR" sz="1200" dirty="0">
              <a:ln w="0"/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err="1">
                <a:ln w="0"/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계정입력</a:t>
            </a:r>
            <a:endParaRPr lang="ko-KR" altLang="en-US" sz="1200" dirty="0">
              <a:ln w="0"/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8354" y="5637095"/>
            <a:ext cx="623519" cy="8752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95207" y="508022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데이터베이스 종류 </a:t>
            </a:r>
            <a:r>
              <a:rPr lang="en-US" altLang="ko-KR" sz="1200" dirty="0"/>
              <a:t>: POSTGRESQL</a:t>
            </a:r>
          </a:p>
          <a:p>
            <a:r>
              <a:rPr lang="ko-KR" altLang="en-US" sz="1200" dirty="0"/>
              <a:t>사용자 이름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</a:t>
            </a:r>
            <a:r>
              <a:rPr lang="en-US" altLang="ko-KR" sz="1200" dirty="0"/>
              <a:t>: </a:t>
            </a:r>
            <a:r>
              <a:rPr lang="ko-KR" altLang="en-US" sz="1200" dirty="0"/>
              <a:t>메타시스템 각 사용자 계정 정보</a:t>
            </a:r>
            <a:endParaRPr lang="en-US" altLang="ko-KR" sz="1200" dirty="0"/>
          </a:p>
          <a:p>
            <a:r>
              <a:rPr lang="en-US" altLang="ko-KR" sz="1200" dirty="0"/>
              <a:t>DB</a:t>
            </a:r>
            <a:r>
              <a:rPr lang="ko-KR" altLang="en-US" sz="1200" dirty="0"/>
              <a:t>계정입력 </a:t>
            </a:r>
            <a:r>
              <a:rPr lang="en-US" altLang="ko-KR" sz="1200" dirty="0"/>
              <a:t>: </a:t>
            </a:r>
            <a:r>
              <a:rPr lang="ko-KR" altLang="en-US" sz="1200" dirty="0"/>
              <a:t>인증서버</a:t>
            </a:r>
            <a:r>
              <a:rPr lang="en-US" altLang="ko-KR" sz="1200" dirty="0"/>
              <a:t>(HTTP)</a:t>
            </a:r>
          </a:p>
          <a:p>
            <a:r>
              <a:rPr lang="en-US" altLang="ko-KR" sz="1200" dirty="0"/>
              <a:t>IP : 10.102.122.140,  PORT : 7305 </a:t>
            </a:r>
          </a:p>
          <a:p>
            <a:r>
              <a:rPr lang="en-US" altLang="ko-KR" sz="1200" dirty="0"/>
              <a:t>DB</a:t>
            </a:r>
            <a:r>
              <a:rPr lang="ko-KR" altLang="en-US" sz="1200" dirty="0"/>
              <a:t>식별키 </a:t>
            </a:r>
            <a:r>
              <a:rPr lang="en-US" altLang="ko-KR" sz="1200" dirty="0"/>
              <a:t>: da#2023</a:t>
            </a:r>
          </a:p>
          <a:p>
            <a:r>
              <a:rPr lang="ko-KR" altLang="en-US" sz="1200" dirty="0"/>
              <a:t>데이터 소스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dataware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테스트 실행하여 상태</a:t>
            </a:r>
            <a:r>
              <a:rPr lang="en-US" altLang="ko-KR" sz="1200" dirty="0"/>
              <a:t>:</a:t>
            </a:r>
            <a:r>
              <a:rPr lang="ko-KR" altLang="en-US" sz="1200" dirty="0"/>
              <a:t>성공 확인 후 저장</a:t>
            </a:r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8962457" y="2509163"/>
            <a:ext cx="1789372" cy="887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6077284" y="4724328"/>
            <a:ext cx="255393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91B3AB-20F7-0286-CFC5-ED2E772F6A9F}"/>
              </a:ext>
            </a:extLst>
          </p:cNvPr>
          <p:cNvSpPr/>
          <p:nvPr/>
        </p:nvSpPr>
        <p:spPr>
          <a:xfrm>
            <a:off x="8962457" y="1398647"/>
            <a:ext cx="980602" cy="2073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0A7CCF-0049-BA13-AF0A-DE5F990939B0}"/>
              </a:ext>
            </a:extLst>
          </p:cNvPr>
          <p:cNvSpPr/>
          <p:nvPr/>
        </p:nvSpPr>
        <p:spPr>
          <a:xfrm>
            <a:off x="8631216" y="4724328"/>
            <a:ext cx="747915" cy="2587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4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C7A645B65844D84036B440CCA1F7A" ma:contentTypeVersion="0" ma:contentTypeDescription="새 문서를 만듭니다." ma:contentTypeScope="" ma:versionID="624b9f9f83991f04757cd656e99a58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e5ead52f18b045e35d86ba2d2129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E39E1F-AEF0-4EC2-994A-709D5E5CB848}"/>
</file>

<file path=customXml/itemProps2.xml><?xml version="1.0" encoding="utf-8"?>
<ds:datastoreItem xmlns:ds="http://schemas.openxmlformats.org/officeDocument/2006/customXml" ds:itemID="{A401F123-6F44-44B0-8285-C6AFB0D95ECB}"/>
</file>

<file path=customXml/itemProps3.xml><?xml version="1.0" encoding="utf-8"?>
<ds:datastoreItem xmlns:ds="http://schemas.openxmlformats.org/officeDocument/2006/customXml" ds:itemID="{9E2C5B6C-576E-4B5A-8897-CC1CA5596819}"/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245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ENC-NP-1331</dc:creator>
  <cp:lastModifiedBy>yogarywork@gmail.com</cp:lastModifiedBy>
  <cp:revision>67</cp:revision>
  <dcterms:created xsi:type="dcterms:W3CDTF">2016-12-16T21:30:37Z</dcterms:created>
  <dcterms:modified xsi:type="dcterms:W3CDTF">2023-12-15T06:08:39Z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0x010100069C7A645B65844D84036B440CCA1F7A</vt:lpwstr>
  </property>
</Properties>
</file>