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8EF7E-456A-4429-A207-BC3F6922D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A3CFE5-836D-463A-BD45-15096622D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DDDF4-FC52-4F79-BD1B-043E6F99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2005F0-3216-440E-AEE1-0BE3F080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4A1B3-2724-455A-906C-9DF03FA3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7E885-16E8-4E68-83FE-5C8FBC84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418131-D7D2-4869-9E85-6C954F26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7CDBD-264B-40EB-A23E-0DED617F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07AE3-0C7F-4ECB-9243-821635CB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04BD4-CD60-45F7-8A08-28ECD60E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4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5B4E38-D921-4B40-88A7-D41B0A443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997978-6E67-433A-82CD-96E26EBA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D7B7F-FB14-4520-B377-CD6653E0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B28E9-6BBE-461E-80E4-10A4FB72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3D5E70-120F-4A74-8EC5-F7DF1BF1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86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87059-D887-46E4-81AB-848FBA37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EE350-A58A-4DFC-9528-B320DE3B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2871F-1C6A-4DFB-8071-A4A78C9B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66416C-0F08-4D5F-B4DB-E9F560C8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8DC1B-8856-4F0A-BDD9-5FD12363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1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0ECD4-1304-4497-A110-52922A9B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A3557-DB4C-4564-B5FB-829DB1F3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7E0B1-A173-401A-B433-127C55F9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B1A8A-44A6-4B75-9612-2A26144B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1BE52-4328-4D97-9D03-A79BE378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0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74C13-6670-465D-ADED-07D95C16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FBEBB-2897-4F4A-9B0D-A49115A0C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37B1C9-54D3-4E1F-AC82-39D14AB6B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42F3E1-5802-4840-946A-E28ECE6F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BB344-6FB6-49A1-9D6D-25C7C0AA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965DF-618A-4C60-82EB-B4E4468D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1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488E3-437C-466C-9A42-04CD0E39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F8311-C450-42B9-9CAB-89ABCA76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BFBF3B-B664-46D0-A192-95323F37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F8F979-4BF6-46CF-88CE-B92D02959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1B7285-2A11-4BD0-B857-6FA917D16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683D35-4272-491D-BBB2-84A8F3BD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702D3F-BC13-4AA7-B8DF-A1E67A50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E2B6EF-B6EA-4F5E-AEEA-85078448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86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91CEE-A727-46AB-9D24-0E4E0394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43C427-8082-4496-844C-192E22B9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906F39-784F-472C-AB5C-8F2312BB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DB29A0-0896-402E-84C5-9B60D39F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5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9591C0-3344-404C-9993-149AF538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9E5C9F-570D-4F4B-9F9E-9F985C48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449B59-E6C6-44FF-A2F4-C541C03E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44328-B6B9-4378-A8E1-E66B6B11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CB74D-7837-4489-841F-124AA898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47FE1A-7471-4948-A9C5-14F874BB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4AF43-9FEE-4332-B971-3B2A54FC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68979-CDA9-4B57-8EB7-B89570AF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505F4-89E0-4F67-B4B5-D082D1E8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6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C853A-3791-4EF7-B4E8-6B19B272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E91880-3B18-400A-BFAF-3298F080C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504AD-FB04-4F86-980A-14575B57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76C134-5E3A-414D-8EAB-22945162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DDACFE-596C-42FF-8655-5891BE10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160579-7B4C-44DC-9AE2-21B4563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09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63474-4E42-4DEC-B5FE-5C65F574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CE864-97BC-424F-A62C-4E0DCE02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6CD41-DD6D-4019-991B-AFB19EF8C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6243-9BC9-46B6-9056-71384E712F0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782F1-736C-4021-B6AF-07A5587C8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B92BF-C721-405D-8912-5D29003A5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3F4C-5375-4C93-A061-64392148D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71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79B0B-369C-43F1-A1F5-EAC748D9D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BCE1A5-BC33-4BFB-9E94-6970C0B10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Трохин Данила</a:t>
            </a:r>
          </a:p>
          <a:p>
            <a:r>
              <a:rPr lang="ru-RU" dirty="0" err="1"/>
              <a:t>ИСиП</a:t>
            </a:r>
            <a:r>
              <a:rPr lang="ru-RU" dirty="0"/>
              <a:t>(п)2</a:t>
            </a:r>
            <a:r>
              <a:rPr lang="en-US" dirty="0"/>
              <a:t>/4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7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D4801-F4ED-4FEC-A30F-47504EC8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по веткам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D9167DF-0D2D-4126-A215-A4F3B6E7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957083"/>
          </a:xfrm>
        </p:spPr>
      </p:pic>
    </p:spTree>
    <p:extLst>
      <p:ext uri="{BB962C8B-B14F-4D97-AF65-F5344CB8AC3E}">
        <p14:creationId xmlns:p14="http://schemas.microsoft.com/office/powerpoint/2010/main" val="341025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5E8E2-5ADF-4010-86EB-BF2A28DF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Gitignore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6CBFFE-CF89-4674-8DF3-73C57032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82482" cy="80072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174F2F-9E63-4192-B9E7-DFAA0D7A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0842"/>
            <a:ext cx="5782482" cy="4763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DB3593-4362-4838-BEBD-00D5EADA8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0469"/>
            <a:ext cx="6463748" cy="666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9DC09A-5169-4A14-8D73-D7D174FB6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86227"/>
            <a:ext cx="622069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55B57-4102-4852-9305-A7E9B04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FB268C5-2C8A-4CD6-A20C-05BEA9A2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068428"/>
          </a:xfrm>
        </p:spPr>
      </p:pic>
    </p:spTree>
    <p:extLst>
      <p:ext uri="{BB962C8B-B14F-4D97-AF65-F5344CB8AC3E}">
        <p14:creationId xmlns:p14="http://schemas.microsoft.com/office/powerpoint/2010/main" val="196358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72B9-84DA-41D9-AFAB-EC034045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нового локального репозитория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42D1AA-97A3-423D-8F16-7689098DA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009649"/>
          </a:xfrm>
        </p:spPr>
      </p:pic>
    </p:spTree>
    <p:extLst>
      <p:ext uri="{BB962C8B-B14F-4D97-AF65-F5344CB8AC3E}">
        <p14:creationId xmlns:p14="http://schemas.microsoft.com/office/powerpoint/2010/main" val="7162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BA850-1602-44C4-A82A-2840C5A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Отслеживание новых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14172B-428B-433E-ABAB-75BAFB09D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82605"/>
            <a:ext cx="8010909" cy="2752974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0AF116-67E3-47D1-8D77-30E515B2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5961"/>
            <a:ext cx="7449590" cy="10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6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E053F-F714-4F5C-9110-B0B6AB9B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Индексация изменённых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39E528-9721-401C-A61D-778EC9723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8211"/>
            <a:ext cx="5391902" cy="336466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889964-4A14-481E-A05D-C916BB5D5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8285"/>
            <a:ext cx="5391902" cy="1325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1E5169-757D-49B9-8AA7-BF3F24D26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128210"/>
            <a:ext cx="5391902" cy="33646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C4A3E1-2674-4273-AEA9-917667ECF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1" y="2683638"/>
            <a:ext cx="5391902" cy="4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FC6C4-13AC-492D-A7CA-8C0762B9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 изменений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52AFB0-E08B-4A92-9E42-B40B96FE8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24233"/>
            <a:ext cx="6493043" cy="143824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ECB382-BA1B-4F71-ACD9-17B1F780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78022"/>
            <a:ext cx="6493043" cy="14382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36939C-E464-48DB-B6E4-9C96643A1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065356"/>
            <a:ext cx="6493043" cy="14275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847E39C-2DAC-4750-A2E8-3531F64E4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780" y="3378022"/>
            <a:ext cx="4482949" cy="14382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DABB4E-594D-40D3-965D-CF851422E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565" y="1624232"/>
            <a:ext cx="4582164" cy="13255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0BA46B-C109-46FC-8C0B-E7F87F80B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565" y="5102288"/>
            <a:ext cx="4482949" cy="14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2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F0ED3-EF4E-422C-8122-552F32D8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истории коммитов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18E26B-C12A-4280-9725-A1A01100E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917"/>
            <a:ext cx="7910882" cy="4076165"/>
          </a:xfrm>
        </p:spPr>
      </p:pic>
    </p:spTree>
    <p:extLst>
      <p:ext uri="{BB962C8B-B14F-4D97-AF65-F5344CB8AC3E}">
        <p14:creationId xmlns:p14="http://schemas.microsoft.com/office/powerpoint/2010/main" val="13602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CE62B-C0C6-4397-BCD5-E740AA15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коммита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FE23607-9F80-46EA-9BCC-9E5A2A324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6217"/>
            <a:ext cx="6669505" cy="407726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4CAB1A-62F1-462E-8AF6-D987BAA7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0395"/>
            <a:ext cx="666950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3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BD25C-9730-4C2E-9433-B90B072A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между коммитами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AB3AE3-6F07-4C19-884D-914085BF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39693" cy="29817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4CDC72-44CF-40E7-8D53-21B09D32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44620"/>
            <a:ext cx="603969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5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36</Words>
  <Application>Microsoft Office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Работа в Git</vt:lpstr>
      <vt:lpstr>Настройка</vt:lpstr>
      <vt:lpstr>Создание нового локального репозитория</vt:lpstr>
      <vt:lpstr>Отслеживание новых файлов</vt:lpstr>
      <vt:lpstr>Индексация изменённых файлов</vt:lpstr>
      <vt:lpstr>Коммит изменений</vt:lpstr>
      <vt:lpstr>Просмотр истории коммитов</vt:lpstr>
      <vt:lpstr>Удаление коммита</vt:lpstr>
      <vt:lpstr>Перемещение между коммитами</vt:lpstr>
      <vt:lpstr>Переход по веткам</vt:lpstr>
      <vt:lpstr>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 Git</dc:title>
  <dc:creator>Данила Трохин</dc:creator>
  <cp:lastModifiedBy>Данила Трохин</cp:lastModifiedBy>
  <cp:revision>12</cp:revision>
  <dcterms:created xsi:type="dcterms:W3CDTF">2024-01-17T18:10:56Z</dcterms:created>
  <dcterms:modified xsi:type="dcterms:W3CDTF">2024-01-17T19:46:36Z</dcterms:modified>
</cp:coreProperties>
</file>