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BB07A-15EE-4026-B073-2A22A3A97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B190E8-BAE3-45DF-B788-985C63C0E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5A82A6-B824-4BA2-A210-E61DD947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A62A-7C93-4674-86DE-60AEB958F985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8BF61-F45C-41A8-B099-FCB78677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4C3134-AC91-46CF-9130-75265C7F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BEC-FD5B-4F10-AE04-094E5005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95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95482-0779-430F-B11A-73F53609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83E4CC-EB5C-465B-A974-BED11D7F3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677C7-D0A8-4F01-A4F8-2114718C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A62A-7C93-4674-86DE-60AEB958F985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B36B6-F38D-45C5-9BD3-1AF13559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724E4-C964-4D2F-80E5-4BCCF0FF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BEC-FD5B-4F10-AE04-094E5005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82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F6B2D2-1E16-4F08-B887-5FA601CF1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F0F698-DE63-4092-9730-1F5CAFE0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0497D-3E48-441A-B9C1-EDA2DF03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A62A-7C93-4674-86DE-60AEB958F985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4981C5-DA34-42F0-A7D7-D4335386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B97DB0-FBE6-4201-BE65-8DC99613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BEC-FD5B-4F10-AE04-094E5005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14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C99D8-10D7-40C8-AFDC-62F4592F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865D33-598C-43B7-AD76-47CE62C96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AEA89B-C69F-4FAE-9CB4-744E770F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A62A-7C93-4674-86DE-60AEB958F985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CA68B9-6075-4BDC-A925-CBC067CB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12854D-328C-453B-BE3F-836BF4B0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BEC-FD5B-4F10-AE04-094E5005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9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B97EA-7016-4691-AE27-39B2247D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CC768-8722-46D0-91AF-5AFC4FBEF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746FD0-6378-4CE4-A724-A8737A50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A62A-7C93-4674-86DE-60AEB958F985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FA0418-FECA-48AB-A53A-5B5921E9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DDFA9-FEC6-49C3-AFE4-178387FB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BEC-FD5B-4F10-AE04-094E5005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C1AE0-EA1C-466E-90BE-3365C997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02AF1-6E00-447F-9C29-6F1A96005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EDD572-55DE-4380-BECB-752C1F14C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4C5612-80D1-4F17-8064-1147269E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A62A-7C93-4674-86DE-60AEB958F985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7426E2-EB53-4E2F-9AAA-6250B78B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2226FF-EB0E-45B4-9396-5EFD2E4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BEC-FD5B-4F10-AE04-094E5005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3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C983F-78AB-4EE0-B64D-6B58FB82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CB2F22-133D-4FD8-8921-7C2F4374D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41D7B7-B543-43C5-B4C0-623FAA785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952FCD-5B1B-45BA-B5CF-7C6C80E0D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79446A-4B4E-408F-B476-0B108A3EA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20F233-9F53-4BC0-BB8B-ACDCF9A1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A62A-7C93-4674-86DE-60AEB958F985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20C3CD-950F-4970-A671-9824D1F4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6603E-C081-4554-AF46-40D90957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BEC-FD5B-4F10-AE04-094E5005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46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1458E-7877-4036-88D7-EB95A62F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9AAD44-B487-4D06-9D84-E39CB1F9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A62A-7C93-4674-86DE-60AEB958F985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6D0565-CEFE-4424-B9C5-F8114A71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1985FF-A8D3-4A98-A734-1E86EF1B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BEC-FD5B-4F10-AE04-094E5005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69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03DA13-2356-4C43-9CA3-10A31165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A62A-7C93-4674-86DE-60AEB958F985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1209D0-CDF9-4A16-B6A4-955752D9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FC9F04-B5BC-4BD0-BAE3-26C432D1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BEC-FD5B-4F10-AE04-094E5005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83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CFFB4-167D-42F5-9546-F8DAD666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718E74-C093-4988-8359-053A8212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F54ADD-E631-445A-A69D-4E3F53FFD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C3514C-68FE-4340-9977-1A139193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A62A-7C93-4674-86DE-60AEB958F985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1EDF34-52D9-42D5-8E20-A8849694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8B8265-3078-48AA-87F8-03C05022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BEC-FD5B-4F10-AE04-094E5005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71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B2471-2AC8-4F79-936E-3F79738C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68AC8D-DB9C-4577-BD67-D0EF3802B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CBE6B0-E32F-431B-9454-836674064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203E00-EA23-41D4-B3F4-01B278EA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A62A-7C93-4674-86DE-60AEB958F985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58CA5-2AF3-47DA-8A48-F3E3FEF1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95BE9-6DEF-45F2-AF12-15729B1B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BEC-FD5B-4F10-AE04-094E5005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85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00A24-22F9-4EAE-989C-EAD37B29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0DEF5E-79FC-40A3-A038-DBE8C25D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BB47C2-A7C1-476E-A2BF-E0C76DAE6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A62A-7C93-4674-86DE-60AEB958F985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67EDD9-A78A-4056-9656-CFCA62799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8E57B4-512A-460C-92D0-894D0BC4D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CBEC-FD5B-4F10-AE04-094E5005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49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7439B-3A29-4F0B-8D31-C5B23EBC3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934EED-7147-4DA8-B27D-F599897A0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sun9-39.userapi.com/impg/JtYpk57I2Vk_zrz4FcVQNPgPPHBlwc6UPOyI4g/tytOM66KC3E.jpg?size=591x556&amp;quality=96&amp;sign=f23abcdc989b06b635a3e34f760b53a1&amp;type=album">
            <a:extLst>
              <a:ext uri="{FF2B5EF4-FFF2-40B4-BE49-F238E27FC236}">
                <a16:creationId xmlns:a16="http://schemas.microsoft.com/office/drawing/2014/main" id="{091DC3F7-0C4C-4373-BAAF-D7E1AE0FF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781050"/>
            <a:ext cx="5629275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88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52DB4-4F9F-461A-8A50-DED5809E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7555BE-A36F-4540-9D28-FA08416F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sun9-79.userapi.com/impg/W7mtjCG5V_gDO0e8NkrU2wZ-hEIlHryaB0Kpaw/FP93rF7fGzI.jpg?size=1173x725&amp;quality=96&amp;sign=6d25a9ffe2a3c1cee06862d68c89a19d&amp;type=album">
            <a:extLst>
              <a:ext uri="{FF2B5EF4-FFF2-40B4-BE49-F238E27FC236}">
                <a16:creationId xmlns:a16="http://schemas.microsoft.com/office/drawing/2014/main" id="{7F775A84-9E32-4741-918B-0350A81F2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0"/>
            <a:ext cx="11095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54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87217-95CA-4492-92AE-F266ED8E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ED9FD-8B5C-4E9F-A460-7685882E0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sun9-78.userapi.com/impg/h3bKkOno8PqQ_AhsCRrbdnM7YVEr9En_0vMoXQ/o4hAU3JfQEA.jpg?size=625x760&amp;quality=96&amp;sign=950d6f696de40c25d1278e1c6173a817&amp;type=album">
            <a:extLst>
              <a:ext uri="{FF2B5EF4-FFF2-40B4-BE49-F238E27FC236}">
                <a16:creationId xmlns:a16="http://schemas.microsoft.com/office/drawing/2014/main" id="{AF47AB16-F8EC-47A8-8976-0B7E2DE73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0"/>
            <a:ext cx="5640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6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8E68D-00AC-4695-B659-F1E9162B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1BA195-9DA9-433F-9D29-6FCE2797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sun9-31.userapi.com/impg/AktSixN14QtWBWr6LWWb92z3rZw_Jzy3phTFfw/wdI0qg4oHZA.jpg?size=927x688&amp;quality=96&amp;sign=b3535d6997e76f3d7c4f270d71674269&amp;type=album">
            <a:extLst>
              <a:ext uri="{FF2B5EF4-FFF2-40B4-BE49-F238E27FC236}">
                <a16:creationId xmlns:a16="http://schemas.microsoft.com/office/drawing/2014/main" id="{20A0DAD1-466C-49DE-A7EC-F031AC376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52400"/>
            <a:ext cx="8829675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17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D91B0-371E-415C-9323-90280940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742EF-5B37-4B70-B086-C1400120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sun9-76.userapi.com/impg/KIQu7qVi0guDoAXA0VU6P_-_N66d-HBLT2PYSA/YMUDZQEo90c.jpg?size=820x766&amp;quality=96&amp;sign=7d50c108971024646e93ce5614964c71&amp;type=album">
            <a:extLst>
              <a:ext uri="{FF2B5EF4-FFF2-40B4-BE49-F238E27FC236}">
                <a16:creationId xmlns:a16="http://schemas.microsoft.com/office/drawing/2014/main" id="{3481501D-8E6C-4D20-96F6-E9C1E3CA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0"/>
            <a:ext cx="7342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98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A3497-4498-42BE-8F33-54DC58CB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E3D9D9-816F-4222-A2E0-ECF04D291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s://sun9-15.userapi.com/impg/69XWgfPIV-vp8xLRm3RnvTGqecKYTTXy2DnMbQ/kymO3aXQMSU.jpg?size=860x753&amp;quality=96&amp;sign=30f7ccb989cdcfe6c8259616d26680d5&amp;type=album">
            <a:extLst>
              <a:ext uri="{FF2B5EF4-FFF2-40B4-BE49-F238E27FC236}">
                <a16:creationId xmlns:a16="http://schemas.microsoft.com/office/drawing/2014/main" id="{B285F99A-7625-4D4C-97B8-85C96F193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0"/>
            <a:ext cx="7832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3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43760-8922-460E-B415-A0C9ED4B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A627D-45CA-4B8E-A25C-1B3ECF45D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sun9-10.userapi.com/impg/yMTNGZaiuuBG4I2P8Htpfi9C5xoFt7bMxtCzzg/0Kt6bsuxkfQ.jpg?size=1185x747&amp;quality=96&amp;sign=c689f2a090acdba840d6b5dbc5db9c34&amp;type=album">
            <a:extLst>
              <a:ext uri="{FF2B5EF4-FFF2-40B4-BE49-F238E27FC236}">
                <a16:creationId xmlns:a16="http://schemas.microsoft.com/office/drawing/2014/main" id="{6FA192C1-7B64-4823-8DC4-755CB7521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0"/>
            <a:ext cx="10879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9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A4081-6CB0-4A9C-990B-610E6653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9997C1-02E6-4CC8-B189-062440B2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https://sun9-23.userapi.com/impg/AFBkNTGr4KOkq0U3iAr7tBfSAf2UKqUzc4eOUw/XLrZ6RFvXRw.jpg?size=1039x738&amp;quality=96&amp;sign=9e105fbe6e49cb2694ab50e98535fce2&amp;type=album">
            <a:extLst>
              <a:ext uri="{FF2B5EF4-FFF2-40B4-BE49-F238E27FC236}">
                <a16:creationId xmlns:a16="http://schemas.microsoft.com/office/drawing/2014/main" id="{AF00E217-96DA-44D7-9AD9-20A26EDD8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0"/>
            <a:ext cx="965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46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1</cp:revision>
  <dcterms:created xsi:type="dcterms:W3CDTF">2021-10-18T09:22:27Z</dcterms:created>
  <dcterms:modified xsi:type="dcterms:W3CDTF">2021-10-18T09:35:46Z</dcterms:modified>
</cp:coreProperties>
</file>