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9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76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14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78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09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05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5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1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15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0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4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5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61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5478A-9040-4497-8EFD-66A8FD91B2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B394-BCFF-422B-873D-0D70EBD1C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02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29AA5-5D55-48C7-80B6-81C08AAB0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на тему: работа с </a:t>
            </a:r>
            <a:r>
              <a:rPr lang="en-US" dirty="0"/>
              <a:t>3ds max</a:t>
            </a:r>
            <a:r>
              <a:rPr lang="ru-RU" dirty="0"/>
              <a:t> и полигоны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41E5BB-9351-4112-B7EB-34AC247E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3460" y="5735637"/>
            <a:ext cx="5258540" cy="1081258"/>
          </a:xfrm>
        </p:spPr>
        <p:txBody>
          <a:bodyPr/>
          <a:lstStyle/>
          <a:p>
            <a:r>
              <a:rPr lang="ru-RU" dirty="0"/>
              <a:t>Подготовил: Дьяков А.С.</a:t>
            </a:r>
          </a:p>
          <a:p>
            <a:r>
              <a:rPr lang="ru-RU" dirty="0"/>
              <a:t>Преподаватель: Жирнова Ю.В.</a:t>
            </a:r>
          </a:p>
        </p:txBody>
      </p:sp>
    </p:spTree>
    <p:extLst>
      <p:ext uri="{BB962C8B-B14F-4D97-AF65-F5344CB8AC3E}">
        <p14:creationId xmlns:p14="http://schemas.microsoft.com/office/powerpoint/2010/main" val="27574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47EDB-2B6A-41D9-A1D4-38AE2CBA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8F850-32AB-4FAC-8AFF-4654F5E5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Открытие Файла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Полигон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Полигональное моделирование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Начало работы с полигональным моделированием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Пример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9F0B0D30-B417-494A-B89C-A798886C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32" y="2013862"/>
            <a:ext cx="3086360" cy="30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B62F4-0DDB-4B09-A8F9-8D13B114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1A495-0AEA-487F-B5D6-954F8CA5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Файлы</a:t>
            </a:r>
            <a:r>
              <a:rPr lang="ru-RU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 с расширением .</a:t>
            </a:r>
            <a:r>
              <a:rPr lang="ru-RU" b="1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max</a:t>
            </a:r>
            <a:r>
              <a:rPr lang="ru-RU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открываются</a:t>
            </a:r>
            <a:r>
              <a:rPr lang="ru-RU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 в программе 3ds </a:t>
            </a:r>
            <a:r>
              <a:rPr lang="ru-RU" b="1" i="0" dirty="0" err="1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max</a:t>
            </a:r>
            <a:r>
              <a:rPr lang="ru-RU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YS Text"/>
              </a:rPr>
              <a:t> стандартным способом. </a:t>
            </a:r>
            <a:endParaRPr lang="ru-RU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1C6AD3A-D285-45E1-BF76-1F4CD4C2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934" y="3227588"/>
            <a:ext cx="6454066" cy="36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2C9FD-9FBD-4C01-95DD-28DEFE82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Полигон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F49B7-FD7D-4CE9-B34B-120D90ED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LCG-Regular"/>
              </a:rPr>
              <a:t>Полигон — плоскость, состоящая из нескольких точек в пространстве, соединённых рёбрами.</a:t>
            </a:r>
          </a:p>
          <a:p>
            <a:endParaRPr lang="ru-RU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D63CDC1-10EB-4C0C-84CB-5922D580A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20" y="3524435"/>
            <a:ext cx="6207580" cy="333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F499F-F961-4538-AD0E-7166CE85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полигональное моделирование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7410F-4A93-4C39-90A9-9917529B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Полигональное моделирование — это один из видов трёхмерного моделирования, позволяющий моделировать любой объект (ну или почти любой) и за счёт соединения полигонов создавать из них группы и формировать нужный облик модели.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7F99-4A86-48B7-AD45-42AA58DD8390}"/>
              </a:ext>
            </a:extLst>
          </p:cNvPr>
          <p:cNvSpPr txBox="1"/>
          <p:nvPr/>
        </p:nvSpPr>
        <p:spPr>
          <a:xfrm>
            <a:off x="3033944" y="2831055"/>
            <a:ext cx="6103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b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932C75-3361-4F51-B834-B4E97D8E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35" y="3695564"/>
            <a:ext cx="5116265" cy="31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E219E-922E-40A0-9311-6B8BCB4E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полигональным моделированием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EE7E9-E943-4644-B12F-3C18DC87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Создаём объект для работы и конвертируем его в </a:t>
            </a:r>
            <a:r>
              <a:rPr lang="ru-RU" dirty="0" err="1"/>
              <a:t>Editable</a:t>
            </a:r>
            <a:r>
              <a:rPr lang="ru-RU" dirty="0"/>
              <a:t> </a:t>
            </a:r>
            <a:r>
              <a:rPr lang="ru-RU" dirty="0" err="1"/>
              <a:t>Poly</a:t>
            </a:r>
            <a:r>
              <a:rPr lang="ru-RU" dirty="0"/>
              <a:t> </a:t>
            </a:r>
          </a:p>
          <a:p>
            <a:r>
              <a:rPr lang="ru-RU" dirty="0"/>
              <a:t>Рассмотрим подобъекты </a:t>
            </a:r>
            <a:r>
              <a:rPr lang="en-US" dirty="0"/>
              <a:t>Editable Poly</a:t>
            </a:r>
            <a:r>
              <a:rPr lang="ru-RU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Vertex (</a:t>
            </a:r>
            <a:r>
              <a:rPr lang="ru-RU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вершины)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Edge (</a:t>
            </a:r>
            <a:r>
              <a:rPr lang="ru-RU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рёбра)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Border (</a:t>
            </a:r>
            <a:r>
              <a:rPr lang="ru-RU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граница)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Polygon (</a:t>
            </a:r>
            <a:r>
              <a:rPr lang="ru-RU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полигон)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Element (</a:t>
            </a:r>
            <a:r>
              <a:rPr lang="ru-RU" b="1" i="0" u="none" strike="noStrike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raphik"/>
              </a:rPr>
              <a:t>элемент)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01FD91-E44C-4CE8-9204-31A11786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254" y="4190260"/>
            <a:ext cx="3624745" cy="264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36F08A7-8AFA-4F06-8110-7CC60636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1" y="4190260"/>
            <a:ext cx="3695700" cy="160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1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0B40F-B4D6-45B7-942F-68E5619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0A7E4-464A-45F5-BCCA-EAD43D5C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17" y="6858000"/>
            <a:ext cx="9905999" cy="3541714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3F62E9-2111-44A6-A59F-25305906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301"/>
            <a:ext cx="3204839" cy="18027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2DAC64-2B99-4397-92E1-FFD61E3DB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993" y="2223299"/>
            <a:ext cx="3204838" cy="18027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DE3E83-D296-4FCC-97CF-60B7881C9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162" y="2223299"/>
            <a:ext cx="3204838" cy="18027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D7D0FB-889B-4B67-8A96-11E136446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55276"/>
            <a:ext cx="3204841" cy="18027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E6AD3E-A68A-4C79-AC48-136E17F08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993" y="5055273"/>
            <a:ext cx="3204843" cy="180272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9E11EB8-B383-430A-B706-B6C485E08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152" y="5055272"/>
            <a:ext cx="3204848" cy="18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1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1316-CE53-44B5-98E9-07AC745B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2CE4DBC4-4D98-4D59-A847-0898C3E022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29" y="2125940"/>
            <a:ext cx="4730165" cy="39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1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82</TotalTime>
  <Words>149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Graphik</vt:lpstr>
      <vt:lpstr>GraphikLCG-Regular</vt:lpstr>
      <vt:lpstr>Tw Cen MT</vt:lpstr>
      <vt:lpstr>YS Text</vt:lpstr>
      <vt:lpstr>Контур</vt:lpstr>
      <vt:lpstr>Презентация на тему: работа с 3ds max и полигоны </vt:lpstr>
      <vt:lpstr>план</vt:lpstr>
      <vt:lpstr>Открытие Файла</vt:lpstr>
      <vt:lpstr>Полигон</vt:lpstr>
      <vt:lpstr>полигональное моделирование</vt:lpstr>
      <vt:lpstr>Начало работы с полигональным моделированием</vt:lpstr>
      <vt:lpstr>Пример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работа с 3ds max и полигоны </dc:title>
  <dc:creator>Grommester</dc:creator>
  <cp:lastModifiedBy>Grommester</cp:lastModifiedBy>
  <cp:revision>1</cp:revision>
  <dcterms:created xsi:type="dcterms:W3CDTF">2021-10-11T15:47:43Z</dcterms:created>
  <dcterms:modified xsi:type="dcterms:W3CDTF">2021-10-11T17:10:00Z</dcterms:modified>
</cp:coreProperties>
</file>