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FE777E6-1CD2-4735-A629-99BF2E9AA29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ём Дьяков" initials="АД" lastIdx="1" clrIdx="0">
    <p:extLst>
      <p:ext uri="{19B8F6BF-5375-455C-9EA6-DF929625EA0E}">
        <p15:presenceInfo xmlns:p15="http://schemas.microsoft.com/office/powerpoint/2012/main" userId="6ee5f5aa07cb25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3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91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214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860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043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138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56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30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09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7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82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30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70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8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7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31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4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FC3D017-F88C-448B-B1A2-35A333D67E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B1D963D-11DC-4E00-BE89-78C377B34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381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E9819B2-208C-452D-8295-EFCEBE2EF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Steam </a:t>
            </a:r>
            <a:r>
              <a:rPr lang="ru-RU" dirty="0"/>
              <a:t>для работяг с 2.03.2022</a:t>
            </a:r>
          </a:p>
        </p:txBody>
      </p:sp>
      <p:pic>
        <p:nvPicPr>
          <p:cNvPr id="1040" name="Picture 16" descr="✅ Random STEAM KEY.">
            <a:extLst>
              <a:ext uri="{FF2B5EF4-FFF2-40B4-BE49-F238E27FC236}">
                <a16:creationId xmlns:a16="http://schemas.microsoft.com/office/drawing/2014/main" id="{01CF6EC9-CC31-4151-B461-6A212372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41" y="428625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02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A3BA1-0602-4D39-879D-F39ECCCD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F5217E-DA35-48F8-AD07-7DA14764E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2809150" cy="4191000"/>
          </a:xfrm>
        </p:spPr>
        <p:txBody>
          <a:bodyPr>
            <a:normAutofit/>
          </a:bodyPr>
          <a:lstStyle/>
          <a:p>
            <a:r>
              <a:rPr lang="ru-RU" dirty="0" err="1"/>
              <a:t>Steam</a:t>
            </a:r>
            <a:r>
              <a:rPr lang="ru-RU" dirty="0"/>
              <a:t> ограничил способы оплаты для пользователей из России — доступны только PayPal и кошелёк магазина </a:t>
            </a:r>
          </a:p>
          <a:p>
            <a:r>
              <a:rPr lang="ru-RU" dirty="0"/>
              <a:t>Ни один тип банковской карты на данный момент не принимается.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BF576F3-72C6-45C3-A747-05F4A27432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6280" cy="30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A2D34C-BB37-4EBB-BA1A-128B7D163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43" y="2667000"/>
            <a:ext cx="8173858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7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367B7-6BCD-41FF-AC06-47E0F417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чем связано?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8E55EE-D8EF-49E2-9DD2-C4C1445C8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30" y="3507736"/>
            <a:ext cx="4690369" cy="3350264"/>
          </a:xfrm>
        </p:spPr>
      </p:pic>
      <p:pic>
        <p:nvPicPr>
          <p:cNvPr id="3074" name="Picture 2" descr="Интернет. ">
            <a:extLst>
              <a:ext uri="{FF2B5EF4-FFF2-40B4-BE49-F238E27FC236}">
                <a16:creationId xmlns:a16="http://schemas.microsoft.com/office/drawing/2014/main" id="{B6102350-1533-4B63-9F33-4DEF83D1F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7736"/>
            <a:ext cx="4470509" cy="33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3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A68B0-EF14-492C-AF33-1B302D8D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ли пополнить счёт в </a:t>
            </a:r>
            <a:r>
              <a:rPr lang="en-US" dirty="0"/>
              <a:t>steam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F7C95-E072-4438-9735-024D0DF02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919" y="3940350"/>
            <a:ext cx="6935140" cy="19050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D17333-24A6-414F-9BFE-731B38F16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56" y="2514600"/>
            <a:ext cx="6249527" cy="30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83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56EBA-97C2-434D-8751-95F896A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Пополонить</a:t>
            </a:r>
            <a:r>
              <a:rPr lang="ru-RU" dirty="0"/>
              <a:t> </a:t>
            </a:r>
            <a:r>
              <a:rPr lang="en-US" dirty="0"/>
              <a:t>steam</a:t>
            </a:r>
            <a:r>
              <a:rPr lang="ru-RU" dirty="0"/>
              <a:t> через </a:t>
            </a:r>
            <a:r>
              <a:rPr lang="en-US" dirty="0" err="1"/>
              <a:t>Qiwi</a:t>
            </a:r>
            <a:br>
              <a:rPr lang="ru-RU" dirty="0"/>
            </a:br>
            <a:r>
              <a:rPr lang="ru-RU" dirty="0"/>
              <a:t>шаг 1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7D6BC1-6CEF-4345-ACF9-58486EA78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3443"/>
            <a:ext cx="5061889" cy="302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DAF7527-5DAD-4109-B9AD-160E2E914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116" y="3833443"/>
            <a:ext cx="4771884" cy="302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B467C1-2915-430A-9F96-5CA3699AC9BF}"/>
              </a:ext>
            </a:extLst>
          </p:cNvPr>
          <p:cNvSpPr txBox="1"/>
          <p:nvPr/>
        </p:nvSpPr>
        <p:spPr>
          <a:xfrm>
            <a:off x="-108" y="291011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Важно: вы должны сменить основной счёт </a:t>
            </a:r>
            <a:r>
              <a:rPr lang="ru-RU" dirty="0" err="1"/>
              <a:t>Qiwi</a:t>
            </a:r>
            <a:r>
              <a:rPr lang="ru-RU" dirty="0"/>
              <a:t> на казахский. Без этого действия оплата не пройдёт.</a:t>
            </a:r>
          </a:p>
        </p:txBody>
      </p:sp>
    </p:spTree>
    <p:extLst>
      <p:ext uri="{BB962C8B-B14F-4D97-AF65-F5344CB8AC3E}">
        <p14:creationId xmlns:p14="http://schemas.microsoft.com/office/powerpoint/2010/main" val="93159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48403-ADA3-4F59-87A2-6C47601A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65212"/>
            <a:ext cx="9905998" cy="1905000"/>
          </a:xfrm>
        </p:spPr>
        <p:txBody>
          <a:bodyPr/>
          <a:lstStyle/>
          <a:p>
            <a:r>
              <a:rPr lang="ru-RU" dirty="0"/>
              <a:t>Шаг 2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9139134-C00E-4A32-A389-90319275A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6692"/>
            <a:ext cx="4990159" cy="30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8DAFA6C-BF41-4016-AEF3-5815A9A3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950" y="1904867"/>
            <a:ext cx="3998050" cy="495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7A7842-ABC2-42B6-B223-B1DB4059C28F}"/>
              </a:ext>
            </a:extLst>
          </p:cNvPr>
          <p:cNvSpPr txBox="1"/>
          <p:nvPr/>
        </p:nvSpPr>
        <p:spPr>
          <a:xfrm>
            <a:off x="0" y="2883362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Важно: до этого шага вы должны сменить основной счёт </a:t>
            </a:r>
            <a:r>
              <a:rPr lang="ru-RU" dirty="0" err="1"/>
              <a:t>Qiwi</a:t>
            </a:r>
            <a:r>
              <a:rPr lang="ru-RU" dirty="0"/>
              <a:t> на казахский. Без этого действия оплата не пройдёт.</a:t>
            </a:r>
          </a:p>
        </p:txBody>
      </p:sp>
    </p:spTree>
    <p:extLst>
      <p:ext uri="{BB962C8B-B14F-4D97-AF65-F5344CB8AC3E}">
        <p14:creationId xmlns:p14="http://schemas.microsoft.com/office/powerpoint/2010/main" val="48343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F2B43-191D-42BE-8108-80107852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ещё проблемы?</a:t>
            </a:r>
          </a:p>
        </p:txBody>
      </p:sp>
      <p:pic>
        <p:nvPicPr>
          <p:cNvPr id="7170" name="Picture 2" descr="У &amp;quot;Уралхима&amp;quot; возникли проблемы с &amp;quot;Фасадными решениями&amp;quot; ...">
            <a:extLst>
              <a:ext uri="{FF2B5EF4-FFF2-40B4-BE49-F238E27FC236}">
                <a16:creationId xmlns:a16="http://schemas.microsoft.com/office/drawing/2014/main" id="{F0FA5D88-2C24-4A64-8A31-A7DAE30D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0"/>
            <a:ext cx="4114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963E4-CC0E-4EDF-86F2-3C6A785038BA}"/>
              </a:ext>
            </a:extLst>
          </p:cNvPr>
          <p:cNvSpPr txBox="1"/>
          <p:nvPr/>
        </p:nvSpPr>
        <p:spPr>
          <a:xfrm>
            <a:off x="179772" y="3625334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Изъятие новых игр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Проблемы со входом в уже давно купленные (временно)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Пропали некоторые игры Microsoft, </a:t>
            </a:r>
            <a:r>
              <a:rPr lang="ru-RU" dirty="0" err="1"/>
              <a:t>Rockstar</a:t>
            </a:r>
            <a:r>
              <a:rPr lang="ru-RU" dirty="0"/>
              <a:t>, EA и </a:t>
            </a:r>
            <a:r>
              <a:rPr lang="ru-RU" dirty="0" err="1"/>
              <a:t>Activision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57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2D377-1A58-4343-9182-1E3473F3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всё</a:t>
            </a:r>
          </a:p>
        </p:txBody>
      </p:sp>
      <p:pic>
        <p:nvPicPr>
          <p:cNvPr id="8196" name="Picture 4" descr="Steam опубликовал очередной ежемесячный топ лучших новинок по объёму выручк...">
            <a:extLst>
              <a:ext uri="{FF2B5EF4-FFF2-40B4-BE49-F238E27FC236}">
                <a16:creationId xmlns:a16="http://schemas.microsoft.com/office/drawing/2014/main" id="{A22F4BDC-9880-45D0-8D8C-13AADF901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851" y="2514600"/>
            <a:ext cx="7416298" cy="417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840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29</TotalTime>
  <Words>121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Сетка</vt:lpstr>
      <vt:lpstr>Steam для работяг с 2.03.2022</vt:lpstr>
      <vt:lpstr>Ограничение</vt:lpstr>
      <vt:lpstr>С чем связано?</vt:lpstr>
      <vt:lpstr>Можно ли пополнить счёт в steam?</vt:lpstr>
      <vt:lpstr>Пополонить steam через Qiwi шаг 1</vt:lpstr>
      <vt:lpstr>Шаг 2</vt:lpstr>
      <vt:lpstr>Какие ещё проблемы?</vt:lpstr>
      <vt:lpstr>На этом всё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для работяг с 2.03.2022</dc:title>
  <dc:creator>Артём Дьяков</dc:creator>
  <cp:lastModifiedBy>Артём Дьяков</cp:lastModifiedBy>
  <cp:revision>1</cp:revision>
  <dcterms:created xsi:type="dcterms:W3CDTF">2022-03-09T17:03:09Z</dcterms:created>
  <dcterms:modified xsi:type="dcterms:W3CDTF">2022-03-09T17:32:47Z</dcterms:modified>
</cp:coreProperties>
</file>