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jEIgNzvfylaxt4rVqDC3HzRd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88eb3b3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88eb3b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88eb3b3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888eb3b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88eb3b33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888eb3b3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88eb3b3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888eb3b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888eb3b3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888eb3b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88eb3b3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888eb3b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89e7d8ae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7089e7d8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32c390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32c39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832c39077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832c3907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88eb3b3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88eb3b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819314" y="596019"/>
            <a:ext cx="7510506" cy="3213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819314" y="3886200"/>
            <a:ext cx="7510506" cy="2219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5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43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43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43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917677" y="4377485"/>
            <a:ext cx="7413007" cy="907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/>
          <p:nvPr>
            <p:ph idx="2" type="pic"/>
          </p:nvPr>
        </p:nvSpPr>
        <p:spPr>
          <a:xfrm>
            <a:off x="917678" y="996188"/>
            <a:ext cx="7301427" cy="298112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4"/>
          <p:cNvSpPr txBox="1"/>
          <p:nvPr>
            <p:ph idx="1" type="body"/>
          </p:nvPr>
        </p:nvSpPr>
        <p:spPr>
          <a:xfrm>
            <a:off x="917677" y="5284990"/>
            <a:ext cx="7413007" cy="81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917678" y="6181344"/>
            <a:ext cx="5337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818347" y="596018"/>
            <a:ext cx="7511474" cy="3137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818347" y="4343400"/>
            <a:ext cx="7511474" cy="1758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36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1084942" y="596018"/>
            <a:ext cx="6974115" cy="304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1256436" y="3650606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Font typeface="Century Gothic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8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2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560"/>
              <a:buFont typeface="Century Gothic"/>
              <a:buNone/>
              <a:defRPr/>
            </a:lvl5pPr>
            <a:lvl6pPr indent="-377189" lvl="5" marL="27432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2" type="body"/>
          </p:nvPr>
        </p:nvSpPr>
        <p:spPr>
          <a:xfrm>
            <a:off x="818347" y="4641206"/>
            <a:ext cx="751147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818347" y="3603566"/>
            <a:ext cx="751233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>
            <a:off x="821015" y="5072366"/>
            <a:ext cx="7512339" cy="102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37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38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38"/>
          <p:cNvSpPr txBox="1"/>
          <p:nvPr>
            <p:ph type="title"/>
          </p:nvPr>
        </p:nvSpPr>
        <p:spPr>
          <a:xfrm>
            <a:off x="1084942" y="596018"/>
            <a:ext cx="6974115" cy="2844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>
            <a:off x="818347" y="3886200"/>
            <a:ext cx="7512338" cy="1053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0" sz="2000" cap="none">
                <a:solidFill>
                  <a:schemeClr val="lt1"/>
                </a:solidFill>
              </a:defRPr>
            </a:lvl1pPr>
            <a:lvl2pPr indent="-377190" lvl="1" marL="914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2" type="body"/>
          </p:nvPr>
        </p:nvSpPr>
        <p:spPr>
          <a:xfrm>
            <a:off x="818347" y="4939862"/>
            <a:ext cx="7512338" cy="116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38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9"/>
          <p:cNvSpPr txBox="1"/>
          <p:nvPr>
            <p:ph type="title"/>
          </p:nvPr>
        </p:nvSpPr>
        <p:spPr>
          <a:xfrm>
            <a:off x="818346" y="596018"/>
            <a:ext cx="7511473" cy="2756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" type="body"/>
          </p:nvPr>
        </p:nvSpPr>
        <p:spPr>
          <a:xfrm>
            <a:off x="818346" y="3682941"/>
            <a:ext cx="7511473" cy="1049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3120"/>
              <a:buNone/>
              <a:defRPr b="0" sz="2400" cap="none">
                <a:solidFill>
                  <a:schemeClr val="lt1"/>
                </a:solidFill>
              </a:defRPr>
            </a:lvl1pPr>
            <a:lvl2pPr indent="-377190" lvl="1" marL="914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2" type="body"/>
          </p:nvPr>
        </p:nvSpPr>
        <p:spPr>
          <a:xfrm>
            <a:off x="818347" y="4732224"/>
            <a:ext cx="7511472" cy="136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9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 rot="5400000">
            <a:off x="2553503" y="325743"/>
            <a:ext cx="4041162" cy="7511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•"/>
              <a:defRPr/>
            </a:lvl1pPr>
            <a:lvl2pPr indent="-377190" lvl="1" marL="914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1"/>
          <p:cNvSpPr txBox="1"/>
          <p:nvPr>
            <p:ph type="title"/>
          </p:nvPr>
        </p:nvSpPr>
        <p:spPr>
          <a:xfrm rot="5400000">
            <a:off x="4687743" y="2459983"/>
            <a:ext cx="5506042" cy="177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" type="body"/>
          </p:nvPr>
        </p:nvSpPr>
        <p:spPr>
          <a:xfrm rot="5400000">
            <a:off x="877395" y="536970"/>
            <a:ext cx="5506042" cy="56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•"/>
              <a:defRPr/>
            </a:lvl1pPr>
            <a:lvl2pPr indent="-377190" lvl="1" marL="914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•"/>
              <a:defRPr/>
            </a:lvl1pPr>
            <a:lvl2pPr indent="-377190" lvl="1" marL="914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2pPr>
            <a:lvl3pPr indent="-377189" lvl="2" marL="1371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3pPr>
            <a:lvl4pPr indent="-377189" lvl="3" marL="18288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4pPr>
            <a:lvl5pPr indent="-377189" lvl="4" marL="22860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5pPr>
            <a:lvl6pPr indent="-377189" lvl="5" marL="27432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6pPr>
            <a:lvl7pPr indent="-377189" lvl="6" marL="32004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7pPr>
            <a:lvl8pPr indent="-377190" lvl="7" marL="3657600" algn="l">
              <a:spcBef>
                <a:spcPts val="600"/>
              </a:spcBef>
              <a:spcAft>
                <a:spcPts val="0"/>
              </a:spcAft>
              <a:buSzPts val="234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19314" y="3270698"/>
            <a:ext cx="7510506" cy="1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19314" y="5103810"/>
            <a:ext cx="7510506" cy="99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18347" y="2060898"/>
            <a:ext cx="3685073" cy="4031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4640580" y="2060898"/>
            <a:ext cx="3689239" cy="4031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1106306" y="2060898"/>
            <a:ext cx="3397113" cy="7335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860"/>
              <a:buNone/>
              <a:defRPr b="0" sz="2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18347" y="2786027"/>
            <a:ext cx="3685073" cy="331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4910150" y="2060898"/>
            <a:ext cx="3419670" cy="725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860"/>
              <a:buNone/>
              <a:defRPr b="0" sz="2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4629165" y="2786027"/>
            <a:ext cx="3701520" cy="331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Char char="•"/>
              <a:defRPr sz="1600"/>
            </a:lvl1pPr>
            <a:lvl2pPr indent="-344169" lvl="1" marL="914400" algn="l"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2pPr>
            <a:lvl3pPr indent="-327660" lvl="2" marL="1371600" algn="l"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3pPr>
            <a:lvl4pPr indent="-319405" lvl="3" marL="18288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4pPr>
            <a:lvl5pPr indent="-319404" lvl="4" marL="22860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  <a:defRPr sz="2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18347" y="1754928"/>
            <a:ext cx="272952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None/>
              <a:defRPr b="0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828856" y="596018"/>
            <a:ext cx="4500964" cy="5506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•"/>
              <a:defRPr sz="1800"/>
            </a:lvl1pPr>
            <a:lvl2pPr indent="-360680" lvl="1" marL="914400" algn="l">
              <a:spcBef>
                <a:spcPts val="600"/>
              </a:spcBef>
              <a:spcAft>
                <a:spcPts val="0"/>
              </a:spcAft>
              <a:buSzPts val="2080"/>
              <a:buChar char="•"/>
              <a:defRPr sz="1600"/>
            </a:lvl2pPr>
            <a:lvl3pPr indent="-344169" lvl="2" marL="1371600" algn="l">
              <a:spcBef>
                <a:spcPts val="600"/>
              </a:spcBef>
              <a:spcAft>
                <a:spcPts val="0"/>
              </a:spcAft>
              <a:buSzPts val="1820"/>
              <a:buChar char="•"/>
              <a:defRPr sz="1400"/>
            </a:lvl3pPr>
            <a:lvl4pPr indent="-327660" lvl="3" marL="1828800" algn="l">
              <a:spcBef>
                <a:spcPts val="600"/>
              </a:spcBef>
              <a:spcAft>
                <a:spcPts val="0"/>
              </a:spcAft>
              <a:buSzPts val="1560"/>
              <a:buChar char="•"/>
              <a:defRPr sz="1200"/>
            </a:lvl4pPr>
            <a:lvl5pPr indent="-319404" lvl="4" marL="22860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5pPr>
            <a:lvl6pPr indent="-319404" lvl="5" marL="27432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6pPr>
            <a:lvl7pPr indent="-319404" lvl="6" marL="32004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7pPr>
            <a:lvl8pPr indent="-319404" lvl="7" marL="3657600" algn="l">
              <a:spcBef>
                <a:spcPts val="600"/>
              </a:spcBef>
              <a:spcAft>
                <a:spcPts val="0"/>
              </a:spcAft>
              <a:buSzPts val="1430"/>
              <a:buChar char="•"/>
              <a:defRPr sz="1100"/>
            </a:lvl8pPr>
            <a:lvl9pPr indent="-298450" lvl="8" marL="4114800" algn="l">
              <a:spcBef>
                <a:spcPts val="600"/>
              </a:spcBef>
              <a:spcAft>
                <a:spcPts val="6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18347" y="3126528"/>
            <a:ext cx="272952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18347" y="1898269"/>
            <a:ext cx="442380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515442" y="-18288"/>
            <a:ext cx="2500062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17318" y="3269869"/>
            <a:ext cx="442380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23649" y="6181344"/>
            <a:ext cx="7185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818348" y="6181344"/>
            <a:ext cx="370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024262" y="6181344"/>
            <a:ext cx="305186" cy="32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719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068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8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416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416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766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6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94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3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94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3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940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3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845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entury Gothic"/>
              <a:buNone/>
              <a:defRPr b="1" i="0" sz="8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816750" y="3059250"/>
            <a:ext cx="751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SkipTeam project demo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88eb3b33_0_31"/>
          <p:cNvSpPr txBox="1"/>
          <p:nvPr>
            <p:ph type="title"/>
          </p:nvPr>
        </p:nvSpPr>
        <p:spPr>
          <a:xfrm>
            <a:off x="77700" y="596025"/>
            <a:ext cx="8992800" cy="9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торінка дисциплін та груп записаних на них:  </a:t>
            </a:r>
            <a:endParaRPr/>
          </a:p>
        </p:txBody>
      </p:sp>
      <p:pic>
        <p:nvPicPr>
          <p:cNvPr id="182" name="Google Shape;182;g10888eb3b3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8" y="1821125"/>
            <a:ext cx="8992725" cy="43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88eb3b33_0_36"/>
          <p:cNvSpPr txBox="1"/>
          <p:nvPr>
            <p:ph type="title"/>
          </p:nvPr>
        </p:nvSpPr>
        <p:spPr>
          <a:xfrm>
            <a:off x="80675" y="1002775"/>
            <a:ext cx="8982600" cy="68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Сторінка журналу оцінок: 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88" name="Google Shape;188;g10888eb3b3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5" y="2046850"/>
            <a:ext cx="8982625" cy="438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88eb3b33_2_14"/>
          <p:cNvSpPr txBox="1"/>
          <p:nvPr>
            <p:ph type="title"/>
          </p:nvPr>
        </p:nvSpPr>
        <p:spPr>
          <a:xfrm>
            <a:off x="101975" y="596025"/>
            <a:ext cx="8944200" cy="131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Сторінка журналу оцінок:  </a:t>
            </a:r>
            <a:endParaRPr/>
          </a:p>
        </p:txBody>
      </p:sp>
      <p:pic>
        <p:nvPicPr>
          <p:cNvPr id="194" name="Google Shape;194;g10888eb3b33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3" y="2097750"/>
            <a:ext cx="8944177" cy="43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88eb3b33_0_3"/>
          <p:cNvSpPr txBox="1"/>
          <p:nvPr>
            <p:ph type="title"/>
          </p:nvPr>
        </p:nvSpPr>
        <p:spPr>
          <a:xfrm>
            <a:off x="760725" y="930296"/>
            <a:ext cx="7511400" cy="56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Після того, як ви увійшли у особистий аккаунт, як адміністратор вас перенаправить на сторінку персональної інформації: </a:t>
            </a:r>
            <a:endParaRPr/>
          </a:p>
        </p:txBody>
      </p:sp>
      <p:pic>
        <p:nvPicPr>
          <p:cNvPr id="200" name="Google Shape;200;g10888eb3b33_0_3"/>
          <p:cNvPicPr preferRelativeResize="0"/>
          <p:nvPr/>
        </p:nvPicPr>
        <p:blipFill rotWithShape="1">
          <a:blip r:embed="rId3">
            <a:alphaModFix/>
          </a:blip>
          <a:srcRect b="4894" l="0" r="0" t="8330"/>
          <a:stretch/>
        </p:blipFill>
        <p:spPr>
          <a:xfrm>
            <a:off x="151225" y="1982475"/>
            <a:ext cx="8845651" cy="4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888eb3b33_0_9"/>
          <p:cNvSpPr txBox="1"/>
          <p:nvPr>
            <p:ph type="title"/>
          </p:nvPr>
        </p:nvSpPr>
        <p:spPr>
          <a:xfrm>
            <a:off x="178150" y="596025"/>
            <a:ext cx="8791800" cy="77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Перегляд усіх студентів через панель адміністратора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g10888eb3b33_0_9"/>
          <p:cNvPicPr preferRelativeResize="0"/>
          <p:nvPr/>
        </p:nvPicPr>
        <p:blipFill rotWithShape="1">
          <a:blip r:embed="rId3">
            <a:alphaModFix/>
          </a:blip>
          <a:srcRect b="5646" l="0" r="0" t="7885"/>
          <a:stretch/>
        </p:blipFill>
        <p:spPr>
          <a:xfrm>
            <a:off x="178150" y="1855700"/>
            <a:ext cx="8791800" cy="427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888eb3b33_0_15"/>
          <p:cNvSpPr txBox="1"/>
          <p:nvPr>
            <p:ph type="title"/>
          </p:nvPr>
        </p:nvSpPr>
        <p:spPr>
          <a:xfrm>
            <a:off x="103400" y="596025"/>
            <a:ext cx="8888100" cy="82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Перегляд усіх груп студентів через панель адміністратора</a:t>
            </a:r>
            <a:endParaRPr/>
          </a:p>
        </p:txBody>
      </p:sp>
      <p:pic>
        <p:nvPicPr>
          <p:cNvPr id="212" name="Google Shape;212;g10888eb3b33_0_15"/>
          <p:cNvPicPr preferRelativeResize="0"/>
          <p:nvPr/>
        </p:nvPicPr>
        <p:blipFill rotWithShape="1">
          <a:blip r:embed="rId3">
            <a:alphaModFix/>
          </a:blip>
          <a:srcRect b="11732" l="0" r="0" t="8725"/>
          <a:stretch/>
        </p:blipFill>
        <p:spPr>
          <a:xfrm>
            <a:off x="103400" y="1982475"/>
            <a:ext cx="8888198" cy="39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94750" y="472575"/>
            <a:ext cx="88392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Перегляд усіх викладачів через панель адміністратора: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4820" l="0" r="0" t="8479"/>
          <a:stretch/>
        </p:blipFill>
        <p:spPr>
          <a:xfrm>
            <a:off x="152400" y="1717375"/>
            <a:ext cx="8839200" cy="4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187750" y="841400"/>
            <a:ext cx="87687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Сторінка на якій адміністратор може створювати нові предмети для викладача та записувати групи на них:</a:t>
            </a:r>
            <a:endParaRPr b="1"/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4622" l="0" r="793" t="7987"/>
          <a:stretch/>
        </p:blipFill>
        <p:spPr>
          <a:xfrm>
            <a:off x="187625" y="1901800"/>
            <a:ext cx="8768750" cy="43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89e7d8ae_0_3"/>
          <p:cNvSpPr txBox="1"/>
          <p:nvPr>
            <p:ph type="title"/>
          </p:nvPr>
        </p:nvSpPr>
        <p:spPr>
          <a:xfrm>
            <a:off x="76200" y="564775"/>
            <a:ext cx="8991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Сторінка підтвердження створення акаунту у панелі адміністратора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g7089e7d8ae_0_3"/>
          <p:cNvPicPr preferRelativeResize="0"/>
          <p:nvPr/>
        </p:nvPicPr>
        <p:blipFill rotWithShape="1">
          <a:blip r:embed="rId3">
            <a:alphaModFix/>
          </a:blip>
          <a:srcRect b="5065" l="0" r="931" t="8339"/>
          <a:stretch/>
        </p:blipFill>
        <p:spPr>
          <a:xfrm>
            <a:off x="76200" y="1463800"/>
            <a:ext cx="8991600" cy="44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32c39077_0_0"/>
          <p:cNvSpPr txBox="1"/>
          <p:nvPr>
            <p:ph type="ctrTitle"/>
          </p:nvPr>
        </p:nvSpPr>
        <p:spPr>
          <a:xfrm>
            <a:off x="152500" y="495625"/>
            <a:ext cx="8839200" cy="91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Першою сторінкою, яку ви побачите буде сторінка із формою Log In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10832c390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525"/>
            <a:ext cx="8839203" cy="430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32c39077_0_123"/>
          <p:cNvSpPr txBox="1"/>
          <p:nvPr>
            <p:ph type="ctrTitle"/>
          </p:nvPr>
        </p:nvSpPr>
        <p:spPr>
          <a:xfrm>
            <a:off x="162650" y="656975"/>
            <a:ext cx="8712300" cy="119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У випадку, якщо у вас немає аккаунту, ви можете перейти на сторінку Sign Up та створити його.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Сторінка Sign Up для студента: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10832c39077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50" y="1855775"/>
            <a:ext cx="8758524" cy="424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818350" y="596022"/>
            <a:ext cx="7511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Сторінка Sign Up для викладача:</a:t>
            </a:r>
            <a:endParaRPr b="1" sz="3100"/>
          </a:p>
        </p:txBody>
      </p:sp>
      <p:pic>
        <p:nvPicPr>
          <p:cNvPr id="146" name="Google Shape;1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00" y="1852025"/>
            <a:ext cx="8921177" cy="4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0" y="1057075"/>
            <a:ext cx="8901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Після того, як ви увійшли у особистий аккаунт вас перенаправить на сторінку персональної інформації. </a:t>
            </a:r>
            <a:endParaRPr sz="2300"/>
          </a:p>
        </p:txBody>
      </p:sp>
      <p:pic>
        <p:nvPicPr>
          <p:cNvPr id="152" name="Google Shape;15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1984575"/>
            <a:ext cx="8901950" cy="43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88375" y="610875"/>
            <a:ext cx="89673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За допомогою навігації зліва ви можете переходити на інші сторінки, такі, як: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043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сторінка предметів, які має відвідувати студент у поточному семестрі: </a:t>
            </a:r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775"/>
            <a:ext cx="8839200" cy="428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0" y="2056875"/>
            <a:ext cx="8839200" cy="429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63600" y="1152600"/>
            <a:ext cx="883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Cторінка оцінок із вибраного предмету: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128725" y="656975"/>
            <a:ext cx="88386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Cторінка оцінок із вибраного предмету лише для користувача:</a:t>
            </a:r>
            <a:endParaRPr/>
          </a:p>
        </p:txBody>
      </p:sp>
      <p:pic>
        <p:nvPicPr>
          <p:cNvPr id="170" name="Google Shape;1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3" y="1760925"/>
            <a:ext cx="8886577" cy="42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88eb3b33_0_26"/>
          <p:cNvSpPr txBox="1"/>
          <p:nvPr>
            <p:ph type="title"/>
          </p:nvPr>
        </p:nvSpPr>
        <p:spPr>
          <a:xfrm>
            <a:off x="90425" y="596025"/>
            <a:ext cx="8967300" cy="103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Після того, як ви увійшли у особистий аккаунт? як викладач, вас перенаправить на сторінку персональної інформації. </a:t>
            </a:r>
            <a:endParaRPr/>
          </a:p>
        </p:txBody>
      </p:sp>
      <p:pic>
        <p:nvPicPr>
          <p:cNvPr id="176" name="Google Shape;176;g10888eb3b3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3" y="1631325"/>
            <a:ext cx="8967273" cy="44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етка">
  <a:themeElements>
    <a:clrScheme name="Сетка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2019-10-27T13:36:37Z</dcterms:created>
  <dc:creator>Windows User</dc:creator>
</cp:coreProperties>
</file>