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22"/>
  </p:handoutMasterIdLst>
  <p:sldIdLst>
    <p:sldId id="256" r:id="rId2"/>
    <p:sldId id="258" r:id="rId3"/>
    <p:sldId id="257" r:id="rId4"/>
    <p:sldId id="346" r:id="rId5"/>
    <p:sldId id="327" r:id="rId6"/>
    <p:sldId id="292" r:id="rId7"/>
    <p:sldId id="260" r:id="rId8"/>
    <p:sldId id="347" r:id="rId9"/>
    <p:sldId id="344" r:id="rId10"/>
    <p:sldId id="348" r:id="rId11"/>
    <p:sldId id="349" r:id="rId12"/>
    <p:sldId id="337" r:id="rId13"/>
    <p:sldId id="351" r:id="rId14"/>
    <p:sldId id="339" r:id="rId15"/>
    <p:sldId id="352" r:id="rId16"/>
    <p:sldId id="353" r:id="rId17"/>
    <p:sldId id="354" r:id="rId18"/>
    <p:sldId id="355" r:id="rId19"/>
    <p:sldId id="343" r:id="rId20"/>
    <p:sldId id="334" r:id="rId21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5C014E-7231-4BB3-8C91-71BA0064EA26}" v="3" dt="2019-06-13T10:08:36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142" d="100"/>
          <a:sy n="142" d="100"/>
        </p:scale>
        <p:origin x="67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3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5A425-FDC1-4B71-AB22-895F16DBAB03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31905-5D99-4E32-B259-21FBD18859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8688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95D8-0E12-4F1E-AD98-4F824AE4AC20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5683-B8F6-4772-97B6-0A7DB535B391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005576"/>
            <a:ext cx="8229600" cy="16201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729639"/>
            <a:ext cx="9144001" cy="143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3301"/>
            <a:ext cx="2199180" cy="5351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gradFill>
          <a:gsLst>
            <a:gs pos="29575">
              <a:srgbClr val="F8F8F8"/>
            </a:gs>
            <a:gs pos="0">
              <a:schemeClr val="bg1"/>
            </a:gs>
            <a:gs pos="64999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95D8-0E12-4F1E-AD98-4F824AE4AC20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5683-B8F6-4772-97B6-0A7DB535B39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gradFill>
          <a:gsLst>
            <a:gs pos="29575">
              <a:srgbClr val="F8F8F8"/>
            </a:gs>
            <a:gs pos="0">
              <a:schemeClr val="bg1"/>
            </a:gs>
            <a:gs pos="64999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95D8-0E12-4F1E-AD98-4F824AE4AC20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5683-B8F6-4772-97B6-0A7DB535B39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5636"/>
            <a:ext cx="8229600" cy="2646295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19522"/>
            <a:ext cx="8229600" cy="918102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95D8-0E12-4F1E-AD98-4F824AE4AC20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5683-B8F6-4772-97B6-0A7DB535B391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gradFill>
          <a:gsLst>
            <a:gs pos="29575">
              <a:srgbClr val="F8F8F8"/>
            </a:gs>
            <a:gs pos="0">
              <a:schemeClr val="bg1"/>
            </a:gs>
            <a:gs pos="64999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95D8-0E12-4F1E-AD98-4F824AE4AC20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5683-B8F6-4772-97B6-0A7DB535B391}" type="slidenum">
              <a:rPr lang="nl-NL" smtClean="0"/>
              <a:t>‹nr.›</a:t>
            </a:fld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00" y="3709101"/>
            <a:ext cx="9144000" cy="143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2" y="4731990"/>
            <a:ext cx="879006" cy="26370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95D8-0E12-4F1E-AD98-4F824AE4AC20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5683-B8F6-4772-97B6-0A7DB535B391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95D8-0E12-4F1E-AD98-4F824AE4AC20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5683-B8F6-4772-97B6-0A7DB535B39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>
          <a:gsLst>
            <a:gs pos="29575">
              <a:srgbClr val="F8F8F8"/>
            </a:gs>
            <a:gs pos="0">
              <a:schemeClr val="bg1"/>
            </a:gs>
            <a:gs pos="64999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2C1495D8-0E12-4F1E-AD98-4F824AE4AC20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5683-B8F6-4772-97B6-0A7DB535B391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00" y="3709101"/>
            <a:ext cx="9144000" cy="143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2" y="4731990"/>
            <a:ext cx="879006" cy="263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00" y="4791183"/>
            <a:ext cx="1565864" cy="3523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1495D8-0E12-4F1E-AD98-4F824AE4AC20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4F5683-B8F6-4772-97B6-0A7DB535B391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00" y="3709101"/>
            <a:ext cx="9144000" cy="143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00" y="4791183"/>
            <a:ext cx="1565864" cy="35231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575">
              <a:srgbClr val="F8F8F8"/>
            </a:gs>
            <a:gs pos="0">
              <a:schemeClr val="bg1"/>
            </a:gs>
            <a:gs pos="64999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19522"/>
            <a:ext cx="8229600" cy="12421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815667"/>
            <a:ext cx="8229600" cy="23762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C1495D8-0E12-4F1E-AD98-4F824AE4AC20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24F5683-B8F6-4772-97B6-0A7DB535B391}" type="slidenum">
              <a:rPr lang="nl-NL" smtClean="0"/>
              <a:t>‹nr.›</a:t>
            </a:fld>
            <a:endParaRPr lang="nl-NL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00" y="3709101"/>
            <a:ext cx="9144000" cy="143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3" y="4731990"/>
            <a:ext cx="941463" cy="2824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Inventarisatie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Training</a:t>
            </a:r>
            <a:br>
              <a:rPr lang="nl-NL" dirty="0"/>
            </a:br>
            <a:r>
              <a:rPr lang="nl-NL" dirty="0"/>
              <a:t>ProBIS Asbest</a:t>
            </a:r>
          </a:p>
        </p:txBody>
      </p:sp>
    </p:spTree>
    <p:extLst>
      <p:ext uri="{BB962C8B-B14F-4D97-AF65-F5344CB8AC3E}">
        <p14:creationId xmlns:p14="http://schemas.microsoft.com/office/powerpoint/2010/main" val="313374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449316C8-CD36-4DA1-9CD2-9D9538AF7E8F}"/>
              </a:ext>
            </a:extLst>
          </p:cNvPr>
          <p:cNvSpPr txBox="1"/>
          <p:nvPr/>
        </p:nvSpPr>
        <p:spPr>
          <a:xfrm>
            <a:off x="1691680" y="33950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/>
              <a:t>Inslepen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1659947-C153-416A-9F7F-BCAF3222C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131590"/>
            <a:ext cx="6056538" cy="3024336"/>
          </a:xfrm>
          <a:prstGeom prst="rect">
            <a:avLst/>
          </a:prstGeom>
        </p:spPr>
      </p:pic>
      <p:sp>
        <p:nvSpPr>
          <p:cNvPr id="5" name="Pijl: rechts 4">
            <a:extLst>
              <a:ext uri="{FF2B5EF4-FFF2-40B4-BE49-F238E27FC236}">
                <a16:creationId xmlns:a16="http://schemas.microsoft.com/office/drawing/2014/main" id="{81DC33F4-7B9D-46AB-B760-276D99FC81B5}"/>
              </a:ext>
            </a:extLst>
          </p:cNvPr>
          <p:cNvSpPr/>
          <p:nvPr/>
        </p:nvSpPr>
        <p:spPr>
          <a:xfrm>
            <a:off x="1979712" y="2912626"/>
            <a:ext cx="2952328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256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449316C8-CD36-4DA1-9CD2-9D9538AF7E8F}"/>
              </a:ext>
            </a:extLst>
          </p:cNvPr>
          <p:cNvSpPr txBox="1"/>
          <p:nvPr/>
        </p:nvSpPr>
        <p:spPr>
          <a:xfrm>
            <a:off x="1691680" y="33950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/>
              <a:t>Selecteren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1659947-C153-416A-9F7F-BCAF3222C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131590"/>
            <a:ext cx="6056538" cy="3024336"/>
          </a:xfrm>
          <a:prstGeom prst="rect">
            <a:avLst/>
          </a:prstGeom>
        </p:spPr>
      </p:pic>
      <p:sp>
        <p:nvSpPr>
          <p:cNvPr id="5" name="Pijl: rechts 4">
            <a:extLst>
              <a:ext uri="{FF2B5EF4-FFF2-40B4-BE49-F238E27FC236}">
                <a16:creationId xmlns:a16="http://schemas.microsoft.com/office/drawing/2014/main" id="{81DC33F4-7B9D-46AB-B760-276D99FC81B5}"/>
              </a:ext>
            </a:extLst>
          </p:cNvPr>
          <p:cNvSpPr/>
          <p:nvPr/>
        </p:nvSpPr>
        <p:spPr>
          <a:xfrm>
            <a:off x="5292080" y="1635646"/>
            <a:ext cx="2952328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041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water, persoon, blauw&#10;&#10;Automatisch gegenereerde beschrijving">
            <a:extLst>
              <a:ext uri="{FF2B5EF4-FFF2-40B4-BE49-F238E27FC236}">
                <a16:creationId xmlns:a16="http://schemas.microsoft.com/office/drawing/2014/main" id="{0DAD7DD8-26BC-48BE-916E-2F2D7048C3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51670"/>
            <a:ext cx="6870023" cy="207531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1600" y="655609"/>
            <a:ext cx="4248472" cy="764013"/>
          </a:xfrm>
        </p:spPr>
        <p:txBody>
          <a:bodyPr>
            <a:normAutofit fontScale="90000"/>
          </a:bodyPr>
          <a:lstStyle/>
          <a:p>
            <a:pPr algn="ctr"/>
            <a:r>
              <a:rPr lang="nl-NL" sz="4400" dirty="0"/>
              <a:t>In ontwikkeling</a:t>
            </a:r>
          </a:p>
        </p:txBody>
      </p:sp>
    </p:spTree>
    <p:extLst>
      <p:ext uri="{BB962C8B-B14F-4D97-AF65-F5344CB8AC3E}">
        <p14:creationId xmlns:p14="http://schemas.microsoft.com/office/powerpoint/2010/main" val="310119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4FCB9A11-8662-449C-9D38-7F446EBDAE90}"/>
              </a:ext>
            </a:extLst>
          </p:cNvPr>
          <p:cNvSpPr txBox="1"/>
          <p:nvPr/>
        </p:nvSpPr>
        <p:spPr>
          <a:xfrm>
            <a:off x="827584" y="699542"/>
            <a:ext cx="741682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/>
              <a:t>In ontwikkeling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Web versie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Binnensanering</a:t>
            </a:r>
            <a:r>
              <a:rPr lang="nl-NL" dirty="0"/>
              <a:t> Eindcontrole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Tekenwerk</a:t>
            </a:r>
          </a:p>
        </p:txBody>
      </p:sp>
    </p:spTree>
    <p:extLst>
      <p:ext uri="{BB962C8B-B14F-4D97-AF65-F5344CB8AC3E}">
        <p14:creationId xmlns:p14="http://schemas.microsoft.com/office/powerpoint/2010/main" val="708475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1600" y="655609"/>
            <a:ext cx="2880320" cy="1620180"/>
          </a:xfrm>
        </p:spPr>
        <p:txBody>
          <a:bodyPr>
            <a:normAutofit fontScale="90000"/>
          </a:bodyPr>
          <a:lstStyle/>
          <a:p>
            <a:r>
              <a:rPr lang="nl-NL" sz="4400" dirty="0"/>
              <a:t>Werken</a:t>
            </a:r>
            <a:br>
              <a:rPr lang="nl-NL" sz="4400" dirty="0"/>
            </a:br>
            <a:r>
              <a:rPr lang="nl-NL" sz="4400" dirty="0"/>
              <a:t>met ProBIS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29B18AA-FA90-488F-AD94-DE5A3B84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64" y="1779662"/>
            <a:ext cx="4715940" cy="287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47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1600" y="655609"/>
            <a:ext cx="3168352" cy="1620180"/>
          </a:xfrm>
        </p:spPr>
        <p:txBody>
          <a:bodyPr>
            <a:normAutofit fontScale="90000"/>
          </a:bodyPr>
          <a:lstStyle/>
          <a:p>
            <a:r>
              <a:rPr lang="nl-NL" sz="4400" dirty="0"/>
              <a:t>Zelf werken</a:t>
            </a:r>
            <a:br>
              <a:rPr lang="nl-NL" sz="4400" dirty="0"/>
            </a:br>
            <a:r>
              <a:rPr lang="nl-NL" sz="4400" dirty="0"/>
              <a:t>met ProBIS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29B18AA-FA90-488F-AD94-DE5A3B84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64" y="1779662"/>
            <a:ext cx="4715940" cy="287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1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4FCB9A11-8662-449C-9D38-7F446EBDAE90}"/>
              </a:ext>
            </a:extLst>
          </p:cNvPr>
          <p:cNvSpPr txBox="1"/>
          <p:nvPr/>
        </p:nvSpPr>
        <p:spPr>
          <a:xfrm>
            <a:off x="827584" y="699542"/>
            <a:ext cx="7416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/>
              <a:t>Zelf werken met ProBIS Asbest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Doorvoeren casus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Communicatie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Rapportage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SMART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LAVS</a:t>
            </a:r>
          </a:p>
        </p:txBody>
      </p:sp>
    </p:spTree>
    <p:extLst>
      <p:ext uri="{BB962C8B-B14F-4D97-AF65-F5344CB8AC3E}">
        <p14:creationId xmlns:p14="http://schemas.microsoft.com/office/powerpoint/2010/main" val="40957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4FCB9A11-8662-449C-9D38-7F446EBDAE90}"/>
              </a:ext>
            </a:extLst>
          </p:cNvPr>
          <p:cNvSpPr txBox="1"/>
          <p:nvPr/>
        </p:nvSpPr>
        <p:spPr>
          <a:xfrm>
            <a:off x="827584" y="699542"/>
            <a:ext cx="741682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/>
              <a:t>Complexen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Verschillen</a:t>
            </a:r>
            <a:br>
              <a:rPr lang="nl-NL" dirty="0"/>
            </a:b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Andere werkwijze LAVS</a:t>
            </a:r>
            <a:br>
              <a:rPr lang="nl-NL" dirty="0"/>
            </a:b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Bronnen bepalen en toekennen aan woningen</a:t>
            </a:r>
          </a:p>
        </p:txBody>
      </p:sp>
    </p:spTree>
    <p:extLst>
      <p:ext uri="{BB962C8B-B14F-4D97-AF65-F5344CB8AC3E}">
        <p14:creationId xmlns:p14="http://schemas.microsoft.com/office/powerpoint/2010/main" val="135357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4FCB9A11-8662-449C-9D38-7F446EBDAE90}"/>
              </a:ext>
            </a:extLst>
          </p:cNvPr>
          <p:cNvSpPr txBox="1"/>
          <p:nvPr/>
        </p:nvSpPr>
        <p:spPr>
          <a:xfrm>
            <a:off x="827584" y="699542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/>
              <a:t>NEN2991 </a:t>
            </a:r>
            <a:r>
              <a:rPr lang="nl-NL" sz="2800" dirty="0"/>
              <a:t>(Indien toegepast)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Additionele onderzoeksopzet</a:t>
            </a:r>
          </a:p>
        </p:txBody>
      </p:sp>
    </p:spTree>
    <p:extLst>
      <p:ext uri="{BB962C8B-B14F-4D97-AF65-F5344CB8AC3E}">
        <p14:creationId xmlns:p14="http://schemas.microsoft.com/office/powerpoint/2010/main" val="3071606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672739"/>
            <a:ext cx="72008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nl-NL" sz="44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Zo snel mogelijk aan de slag!</a:t>
            </a:r>
          </a:p>
        </p:txBody>
      </p:sp>
    </p:spTree>
    <p:extLst>
      <p:ext uri="{BB962C8B-B14F-4D97-AF65-F5344CB8AC3E}">
        <p14:creationId xmlns:p14="http://schemas.microsoft.com/office/powerpoint/2010/main" val="296554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875C530A-3D97-4FE4-8D44-D3AC8ED58EF4}"/>
              </a:ext>
            </a:extLst>
          </p:cNvPr>
          <p:cNvSpPr txBox="1"/>
          <p:nvPr/>
        </p:nvSpPr>
        <p:spPr>
          <a:xfrm>
            <a:off x="827584" y="699542"/>
            <a:ext cx="741682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/>
              <a:t>Inleiding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Wat is ProBIS Asbest?</a:t>
            </a:r>
            <a:br>
              <a:rPr lang="nl-NL" dirty="0"/>
            </a:b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Deze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Informatiebronnen en handleidingen op onze website</a:t>
            </a:r>
            <a:br>
              <a:rPr lang="nl-NL" dirty="0"/>
            </a:br>
            <a:r>
              <a:rPr lang="nl-NL" b="1" dirty="0"/>
              <a:t>https://www.groome.nl</a:t>
            </a:r>
            <a:br>
              <a:rPr lang="nl-NL" dirty="0"/>
            </a:b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Helpdesk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FOCALPOINT</a:t>
            </a:r>
          </a:p>
        </p:txBody>
      </p:sp>
    </p:spTree>
    <p:extLst>
      <p:ext uri="{BB962C8B-B14F-4D97-AF65-F5344CB8AC3E}">
        <p14:creationId xmlns:p14="http://schemas.microsoft.com/office/powerpoint/2010/main" val="2284527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8342" y="1667950"/>
            <a:ext cx="72008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nl-NL" sz="44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Dank u voor uw tijd en geduld</a:t>
            </a:r>
          </a:p>
        </p:txBody>
      </p:sp>
    </p:spTree>
    <p:extLst>
      <p:ext uri="{BB962C8B-B14F-4D97-AF65-F5344CB8AC3E}">
        <p14:creationId xmlns:p14="http://schemas.microsoft.com/office/powerpoint/2010/main" val="226566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B4992529-DB88-44D8-8C2D-83548EB2AB0D}"/>
              </a:ext>
            </a:extLst>
          </p:cNvPr>
          <p:cNvSpPr txBox="1"/>
          <p:nvPr/>
        </p:nvSpPr>
        <p:spPr>
          <a:xfrm>
            <a:off x="827584" y="699542"/>
            <a:ext cx="741682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/>
              <a:t>ProBIS Asbest in 3 hoofdfases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Werkvoorbereiding</a:t>
            </a:r>
            <a:br>
              <a:rPr lang="nl-NL" dirty="0"/>
            </a:b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Inventarisatie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Rapportage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85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3A42841D-F15A-42C3-9994-8CF22729110F}"/>
              </a:ext>
            </a:extLst>
          </p:cNvPr>
          <p:cNvSpPr txBox="1"/>
          <p:nvPr/>
        </p:nvSpPr>
        <p:spPr>
          <a:xfrm>
            <a:off x="827584" y="699542"/>
            <a:ext cx="741682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/>
              <a:t>Modi / </a:t>
            </a:r>
            <a:r>
              <a:rPr lang="nl-NL" sz="2800" b="1" dirty="0" err="1"/>
              <a:t>Onderzoekstypen</a:t>
            </a:r>
            <a:endParaRPr lang="nl-NL" sz="2800" b="1" dirty="0"/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Adres</a:t>
            </a:r>
            <a:br>
              <a:rPr lang="nl-NL" dirty="0"/>
            </a:b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Andere zoals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Monstername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Eigen stijlen</a:t>
            </a:r>
          </a:p>
        </p:txBody>
      </p:sp>
    </p:spTree>
    <p:extLst>
      <p:ext uri="{BB962C8B-B14F-4D97-AF65-F5344CB8AC3E}">
        <p14:creationId xmlns:p14="http://schemas.microsoft.com/office/powerpoint/2010/main" val="203981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4FCB9A11-8662-449C-9D38-7F446EBDAE90}"/>
              </a:ext>
            </a:extLst>
          </p:cNvPr>
          <p:cNvSpPr txBox="1"/>
          <p:nvPr/>
        </p:nvSpPr>
        <p:spPr>
          <a:xfrm>
            <a:off x="827584" y="699542"/>
            <a:ext cx="74168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/>
              <a:t>Specifieke zaken voor u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LAVS / SMART</a:t>
            </a:r>
            <a:br>
              <a:rPr lang="nl-NL" dirty="0"/>
            </a:b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Laboratoria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Blootstelling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110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1600" y="655609"/>
            <a:ext cx="4608512" cy="1620180"/>
          </a:xfrm>
        </p:spPr>
        <p:txBody>
          <a:bodyPr>
            <a:normAutofit/>
          </a:bodyPr>
          <a:lstStyle/>
          <a:p>
            <a:r>
              <a:rPr lang="nl-NL" sz="4400" dirty="0"/>
              <a:t>ProBIS Asbest</a:t>
            </a:r>
            <a:br>
              <a:rPr lang="nl-NL" sz="4400" dirty="0"/>
            </a:br>
            <a:r>
              <a:rPr lang="nl-NL" sz="4400" dirty="0"/>
              <a:t>Layout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85DE990-8768-4AFF-9942-FD28886ED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64" y="1779662"/>
            <a:ext cx="4715940" cy="287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1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62B4B0CA-11AE-489B-AC11-C9BB3EF0A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987574"/>
            <a:ext cx="5904656" cy="3605346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449316C8-CD36-4DA1-9CD2-9D9538AF7E8F}"/>
              </a:ext>
            </a:extLst>
          </p:cNvPr>
          <p:cNvSpPr txBox="1"/>
          <p:nvPr/>
        </p:nvSpPr>
        <p:spPr>
          <a:xfrm>
            <a:off x="1691680" y="33950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/>
              <a:t>Hoofdmenu</a:t>
            </a:r>
          </a:p>
        </p:txBody>
      </p:sp>
    </p:spTree>
    <p:extLst>
      <p:ext uri="{BB962C8B-B14F-4D97-AF65-F5344CB8AC3E}">
        <p14:creationId xmlns:p14="http://schemas.microsoft.com/office/powerpoint/2010/main" val="91932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449316C8-CD36-4DA1-9CD2-9D9538AF7E8F}"/>
              </a:ext>
            </a:extLst>
          </p:cNvPr>
          <p:cNvSpPr txBox="1"/>
          <p:nvPr/>
        </p:nvSpPr>
        <p:spPr>
          <a:xfrm>
            <a:off x="1691680" y="339502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/>
              <a:t>Invoerscherm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271CA90-4A87-41B9-86D8-2673A0B3F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987574"/>
            <a:ext cx="5904656" cy="36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2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1600" y="655609"/>
            <a:ext cx="3672408" cy="1620180"/>
          </a:xfrm>
        </p:spPr>
        <p:txBody>
          <a:bodyPr>
            <a:normAutofit/>
          </a:bodyPr>
          <a:lstStyle/>
          <a:p>
            <a:r>
              <a:rPr lang="nl-NL" sz="4400" dirty="0"/>
              <a:t>Documenten toevoegen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0E96870-4FB1-43DE-AFCB-AC7B5D56D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067694"/>
            <a:ext cx="4436255" cy="27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95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8 - Pocket LRS 4 - Demonstrati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GroomeWide</Template>
  <TotalTime>1066</TotalTime>
  <Words>79</Words>
  <Application>Microsoft Office PowerPoint</Application>
  <PresentationFormat>Diavoorstelling (16:9)</PresentationFormat>
  <Paragraphs>69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7" baseType="lpstr">
      <vt:lpstr>Arial</vt:lpstr>
      <vt:lpstr>Calibri</vt:lpstr>
      <vt:lpstr>Lucida Sans Unicode</vt:lpstr>
      <vt:lpstr>Verdana</vt:lpstr>
      <vt:lpstr>Wingdings 2</vt:lpstr>
      <vt:lpstr>Wingdings 3</vt:lpstr>
      <vt:lpstr>Q8 - Pocket LRS 4 - Demonstratie</vt:lpstr>
      <vt:lpstr>Training ProBIS Asbest</vt:lpstr>
      <vt:lpstr>PowerPoint-presentatie</vt:lpstr>
      <vt:lpstr>PowerPoint-presentatie</vt:lpstr>
      <vt:lpstr>PowerPoint-presentatie</vt:lpstr>
      <vt:lpstr>PowerPoint-presentatie</vt:lpstr>
      <vt:lpstr>ProBIS Asbest Layout</vt:lpstr>
      <vt:lpstr>PowerPoint-presentatie</vt:lpstr>
      <vt:lpstr>PowerPoint-presentatie</vt:lpstr>
      <vt:lpstr>Documenten toevoegen</vt:lpstr>
      <vt:lpstr>PowerPoint-presentatie</vt:lpstr>
      <vt:lpstr>PowerPoint-presentatie</vt:lpstr>
      <vt:lpstr>In ontwikkeling</vt:lpstr>
      <vt:lpstr>PowerPoint-presentatie</vt:lpstr>
      <vt:lpstr>Werken met ProBIS</vt:lpstr>
      <vt:lpstr>Zelf werken met ProBIS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peter Wunderink</cp:lastModifiedBy>
  <cp:revision>64</cp:revision>
  <dcterms:created xsi:type="dcterms:W3CDTF">2015-06-03T13:08:53Z</dcterms:created>
  <dcterms:modified xsi:type="dcterms:W3CDTF">2019-06-13T13:24:13Z</dcterms:modified>
</cp:coreProperties>
</file>