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6904-4ECF-97C2-874B-2700B622E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87BFC-78EF-0C55-B9D1-401090455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</a:t>
            </a:r>
            <a:r>
              <a:rPr lang="en-US" dirty="0" err="1"/>
              <a:t>Prathmesh</a:t>
            </a:r>
            <a:r>
              <a:rPr lang="en-US" dirty="0"/>
              <a:t> Patil</a:t>
            </a:r>
          </a:p>
        </p:txBody>
      </p:sp>
    </p:spTree>
    <p:extLst>
      <p:ext uri="{BB962C8B-B14F-4D97-AF65-F5344CB8AC3E}">
        <p14:creationId xmlns:p14="http://schemas.microsoft.com/office/powerpoint/2010/main" val="414559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DFA964-3270-CBBD-A22E-142149B6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D471FF"/>
              </a:buClr>
            </a:pPr>
            <a:r>
              <a:rPr lang="en-US" dirty="0"/>
              <a:t>User details screen where user can see the details of other user.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A436DB3E-BFC1-E09E-4CA4-A3AA90E94D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8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97602E7-8BFE-0F82-2AD4-4DBCC7BC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FF2565"/>
              </a:buClr>
            </a:pPr>
            <a:r>
              <a:rPr lang="en-US" dirty="0"/>
              <a:t>This is the payment screen where user have to enter a amount to be send to other if user enters amount which is more than the amount balanced in his/her account. The user will get this error message.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78EA8A-B506-10C6-6864-BCB8D233DC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" r="2" b="8766"/>
          <a:stretch/>
        </p:blipFill>
        <p:spPr bwMode="auto">
          <a:xfrm>
            <a:off x="8220768" y="609601"/>
            <a:ext cx="1962917" cy="2507158"/>
          </a:xfrm>
          <a:prstGeom prst="rect">
            <a:avLst/>
          </a:prstGeom>
          <a:noFill/>
        </p:spPr>
      </p:pic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2B2574-2AC9-D9FB-5B0A-745C3CDFC5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382" y="3277626"/>
            <a:ext cx="1817689" cy="2507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20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2A480E-650C-4745-4858-638D742A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This is the transaction screen where user will get record of each transactions which is either successful or failed.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BC4CD0-8F98-F54A-113F-35CBBF47BC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766" y="643466"/>
            <a:ext cx="3593339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74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1BA3-30A0-4046-F362-8B943951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CBF4-3BE1-FA42-B0A4-1E2B41C9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945020"/>
          </a:xfrm>
        </p:spPr>
        <p:txBody>
          <a:bodyPr/>
          <a:lstStyle/>
          <a:p>
            <a:pPr marL="3690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At the past, the only way to keep a user's information safe in a bank was to input and record it. Every time the user wants to conduct a transaction, he or she must travel to the bank and go through the necessary formalities, which may or may not be feasible. For both consumers and lenders, it may be a challenging process. The project provides a practical grasp of the banking system and the actions carried out by various supply chain roles.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A7F-8F29-C3C7-B3EB-34C3AE95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3EA0-4390-7866-15B7-1CC7F04C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credentials are saved in the database.</a:t>
            </a:r>
          </a:p>
          <a:p>
            <a:r>
              <a:rPr lang="en-US" dirty="0"/>
              <a:t>Whenever user wants to login would not go for registration process again.</a:t>
            </a:r>
          </a:p>
          <a:p>
            <a:r>
              <a:rPr lang="en-US" dirty="0"/>
              <a:t>User can view other user profiles.</a:t>
            </a:r>
          </a:p>
          <a:p>
            <a:r>
              <a:rPr lang="en-US" dirty="0"/>
              <a:t>User can do transaction with other users.</a:t>
            </a:r>
          </a:p>
          <a:p>
            <a:r>
              <a:rPr lang="en-US" dirty="0"/>
              <a:t>Every transaction records are maintain.</a:t>
            </a:r>
          </a:p>
        </p:txBody>
      </p:sp>
    </p:spTree>
    <p:extLst>
      <p:ext uri="{BB962C8B-B14F-4D97-AF65-F5344CB8AC3E}">
        <p14:creationId xmlns:p14="http://schemas.microsoft.com/office/powerpoint/2010/main" val="350813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3E12-E9F7-7BDC-FCE3-DC804B60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2C5E-AFB1-A899-4DAA-81355003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22942"/>
          </a:xfrm>
        </p:spPr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Software :-</a:t>
            </a:r>
          </a:p>
          <a:p>
            <a:r>
              <a:rPr lang="en-US" dirty="0"/>
              <a:t>Programing language :- Java</a:t>
            </a:r>
          </a:p>
          <a:p>
            <a:r>
              <a:rPr lang="en-US" dirty="0"/>
              <a:t>Database :- SQLite database</a:t>
            </a:r>
          </a:p>
          <a:p>
            <a:r>
              <a:rPr lang="en-US" dirty="0"/>
              <a:t>Tool :- Android Studio</a:t>
            </a:r>
          </a:p>
          <a:p>
            <a:pPr marL="36900" indent="0">
              <a:buNone/>
            </a:pPr>
            <a:endParaRPr lang="en-US" dirty="0"/>
          </a:p>
          <a:p>
            <a:pPr marL="494100" indent="-457200">
              <a:buAutoNum type="arabicPeriod" startAt="2"/>
            </a:pPr>
            <a:r>
              <a:rPr lang="en-US" dirty="0"/>
              <a:t>Hardware:-</a:t>
            </a:r>
          </a:p>
          <a:p>
            <a:r>
              <a:rPr lang="en-US" dirty="0"/>
              <a:t>64-Bit Microsoft Windows 10 Pro</a:t>
            </a:r>
          </a:p>
          <a:p>
            <a:r>
              <a:rPr lang="pt-BR" dirty="0"/>
              <a:t>Intel(R) Core(TM) i3-9100F CPU @ 3.60GHz, 3600 Mhz, 4 Core(s), 4 Logical Processor(s)</a:t>
            </a:r>
          </a:p>
          <a:p>
            <a:r>
              <a:rPr lang="en-US" dirty="0"/>
              <a:t>Physical Memory (RAM)	8.00 GB</a:t>
            </a:r>
          </a:p>
          <a:p>
            <a:pPr marL="36900" indent="0">
              <a:buNone/>
            </a:pPr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5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B1D8B-BF1E-1501-7E07-C64ABFD6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5ED0E6-DB8C-BA59-249F-603F0F3B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Activity diagram of the Banking app.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D7755C7-C599-5B0C-DC85-E1A10E7A9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7931" y="196948"/>
            <a:ext cx="6720273" cy="6457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655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DECBDBE9-DFB6-95C0-DC4E-3EC43F3D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D87EFF"/>
              </a:buClr>
            </a:pPr>
            <a:r>
              <a:rPr lang="en-US" dirty="0"/>
              <a:t>This is the login screen.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0E3A7C-BF53-173B-7C98-7EEDF0B3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2" b="22825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749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DF04E4-8E3A-E6F0-FD07-6EC70F2F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DB7DFF"/>
              </a:buClr>
            </a:pPr>
            <a:r>
              <a:rPr lang="en-US" dirty="0"/>
              <a:t>This is the register screen, if user didn’t he or she has to register.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12BF37-56ED-0C53-7DD8-A6363868B9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r="3" b="17450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0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6320A5-5FE4-88D2-8EDD-EF7DFDAC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DE87FF"/>
              </a:buClr>
            </a:pPr>
            <a:r>
              <a:rPr lang="en-US" dirty="0"/>
              <a:t>This is the home screen where user will interact.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3606AF1-3036-4A45-A8C8-D503A091A1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6" r="3" b="5967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9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414571-FD07-3160-04FD-962C9B4D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5B02F7"/>
              </a:buClr>
            </a:pPr>
            <a:r>
              <a:rPr lang="en-US" dirty="0"/>
              <a:t>This the view user screen where user can see the other users.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463BD4-0678-F132-5F9B-41D912AEE7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149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1068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618</TotalTime>
  <Words>325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Times New Roman</vt:lpstr>
      <vt:lpstr>Wingdings 2</vt:lpstr>
      <vt:lpstr>Slate</vt:lpstr>
      <vt:lpstr>Banking App </vt:lpstr>
      <vt:lpstr>Introduction </vt:lpstr>
      <vt:lpstr>Features</vt:lpstr>
      <vt:lpstr>Requirements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 </dc:title>
  <dc:creator>PATIL PRATHMESH SURESH</dc:creator>
  <cp:lastModifiedBy>PATIL PRATHMESH SURESH</cp:lastModifiedBy>
  <cp:revision>3</cp:revision>
  <dcterms:created xsi:type="dcterms:W3CDTF">2022-05-31T15:08:57Z</dcterms:created>
  <dcterms:modified xsi:type="dcterms:W3CDTF">2022-06-01T19:48:29Z</dcterms:modified>
</cp:coreProperties>
</file>