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4"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85EAB-5480-44C8-AE79-BE69D742656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44568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105285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89487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9424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32367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E85EAB-5480-44C8-AE79-BE69D742656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384059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E85EAB-5480-44C8-AE79-BE69D742656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182991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85EAB-5480-44C8-AE79-BE69D742656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3290136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85EAB-5480-44C8-AE79-BE69D742656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46353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85EAB-5480-44C8-AE79-BE69D742656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326815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85EAB-5480-44C8-AE79-BE69D742656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79041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80700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85EAB-5480-44C8-AE79-BE69D7426563}"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140065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85EAB-5480-44C8-AE79-BE69D742656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35973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85EAB-5480-44C8-AE79-BE69D7426563}"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184225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384310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E85EAB-5480-44C8-AE79-BE69D742656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F9E1B-36A7-40C9-9721-889FC5AC0C63}" type="slidenum">
              <a:rPr lang="en-US" smtClean="0"/>
              <a:t>‹#›</a:t>
            </a:fld>
            <a:endParaRPr lang="en-US"/>
          </a:p>
        </p:txBody>
      </p:sp>
    </p:spTree>
    <p:extLst>
      <p:ext uri="{BB962C8B-B14F-4D97-AF65-F5344CB8AC3E}">
        <p14:creationId xmlns:p14="http://schemas.microsoft.com/office/powerpoint/2010/main" val="230040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E85EAB-5480-44C8-AE79-BE69D7426563}" type="datetimeFigureOut">
              <a:rPr lang="en-US" smtClean="0"/>
              <a:t>11/21/2021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AF9E1B-36A7-40C9-9721-889FC5AC0C63}" type="slidenum">
              <a:rPr lang="en-US" smtClean="0"/>
              <a:t>‹#›</a:t>
            </a:fld>
            <a:endParaRPr lang="en-US"/>
          </a:p>
        </p:txBody>
      </p:sp>
    </p:spTree>
    <p:extLst>
      <p:ext uri="{BB962C8B-B14F-4D97-AF65-F5344CB8AC3E}">
        <p14:creationId xmlns:p14="http://schemas.microsoft.com/office/powerpoint/2010/main" val="106525076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7426-DF87-4818-9299-359604169D6E}"/>
              </a:ext>
            </a:extLst>
          </p:cNvPr>
          <p:cNvSpPr>
            <a:spLocks noGrp="1"/>
          </p:cNvSpPr>
          <p:nvPr>
            <p:ph type="ctrTitle"/>
          </p:nvPr>
        </p:nvSpPr>
        <p:spPr/>
        <p:txBody>
          <a:bodyPr/>
          <a:lstStyle/>
          <a:p>
            <a:r>
              <a:rPr lang="en-US" dirty="0"/>
              <a:t>Region Of Interest (ROI)</a:t>
            </a:r>
          </a:p>
        </p:txBody>
      </p:sp>
      <p:sp>
        <p:nvSpPr>
          <p:cNvPr id="3" name="Subtitle 2">
            <a:extLst>
              <a:ext uri="{FF2B5EF4-FFF2-40B4-BE49-F238E27FC236}">
                <a16:creationId xmlns:a16="http://schemas.microsoft.com/office/drawing/2014/main" id="{AB3C9F1D-798B-4FED-AC07-A3E21096F67B}"/>
              </a:ext>
            </a:extLst>
          </p:cNvPr>
          <p:cNvSpPr>
            <a:spLocks noGrp="1"/>
          </p:cNvSpPr>
          <p:nvPr>
            <p:ph type="subTitle" idx="1"/>
          </p:nvPr>
        </p:nvSpPr>
        <p:spPr/>
        <p:txBody>
          <a:bodyPr/>
          <a:lstStyle/>
          <a:p>
            <a:pPr algn="r"/>
            <a:r>
              <a:rPr lang="en-US" dirty="0"/>
              <a:t>- </a:t>
            </a:r>
            <a:r>
              <a:rPr lang="en-US" dirty="0" err="1"/>
              <a:t>Prathmesh</a:t>
            </a:r>
            <a:r>
              <a:rPr lang="en-US" dirty="0"/>
              <a:t> Patil</a:t>
            </a:r>
          </a:p>
        </p:txBody>
      </p:sp>
    </p:spTree>
    <p:extLst>
      <p:ext uri="{BB962C8B-B14F-4D97-AF65-F5344CB8AC3E}">
        <p14:creationId xmlns:p14="http://schemas.microsoft.com/office/powerpoint/2010/main" val="60540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05A8-ACD2-4730-9496-5431F85C7679}"/>
              </a:ext>
            </a:extLst>
          </p:cNvPr>
          <p:cNvSpPr>
            <a:spLocks noGrp="1"/>
          </p:cNvSpPr>
          <p:nvPr>
            <p:ph type="ctrTitle"/>
          </p:nvPr>
        </p:nvSpPr>
        <p:spPr>
          <a:xfrm>
            <a:off x="1370693" y="258792"/>
            <a:ext cx="9440034" cy="1828801"/>
          </a:xfrm>
        </p:spPr>
        <p:txBody>
          <a:bodyPr/>
          <a:lstStyle/>
          <a:p>
            <a:pPr algn="l"/>
            <a:r>
              <a:rPr lang="en-US" dirty="0"/>
              <a:t>What is Region Of Interest ?</a:t>
            </a:r>
          </a:p>
        </p:txBody>
      </p:sp>
      <p:sp>
        <p:nvSpPr>
          <p:cNvPr id="3" name="Subtitle 2">
            <a:extLst>
              <a:ext uri="{FF2B5EF4-FFF2-40B4-BE49-F238E27FC236}">
                <a16:creationId xmlns:a16="http://schemas.microsoft.com/office/drawing/2014/main" id="{C7DE6395-95CE-47D8-9F08-7638A02D3197}"/>
              </a:ext>
            </a:extLst>
          </p:cNvPr>
          <p:cNvSpPr>
            <a:spLocks noGrp="1"/>
          </p:cNvSpPr>
          <p:nvPr>
            <p:ph type="subTitle" idx="1"/>
          </p:nvPr>
        </p:nvSpPr>
        <p:spPr>
          <a:xfrm>
            <a:off x="1370693" y="2087593"/>
            <a:ext cx="9440034" cy="3677110"/>
          </a:xfrm>
        </p:spPr>
        <p:txBody>
          <a:bodyPr>
            <a:normAutofit/>
          </a:bodyPr>
          <a:lstStyle/>
          <a:p>
            <a:pPr marL="342900" indent="-342900" algn="l">
              <a:buFont typeface="Arial" panose="020B0604020202020204" pitchFamily="34" charset="0"/>
              <a:buChar char="•"/>
            </a:pPr>
            <a:endParaRPr lang="en-US" dirty="0">
              <a:effectLst/>
            </a:endParaRPr>
          </a:p>
          <a:p>
            <a:pPr marL="342900" indent="-342900" algn="l">
              <a:buFont typeface="Arial" panose="020B0604020202020204" pitchFamily="34" charset="0"/>
              <a:buChar char="•"/>
            </a:pPr>
            <a:r>
              <a:rPr lang="en-US" dirty="0">
                <a:effectLst/>
              </a:rPr>
              <a:t>A region of interest is a place on an image where we want to search for something.</a:t>
            </a:r>
          </a:p>
          <a:p>
            <a:pPr marL="342900" indent="-342900" algn="l">
              <a:buFont typeface="Arial" panose="020B0604020202020204" pitchFamily="34" charset="0"/>
              <a:buChar char="•"/>
            </a:pPr>
            <a:r>
              <a:rPr lang="en-US" dirty="0">
                <a:effectLst/>
              </a:rPr>
              <a:t>Many common image operations are performed using Region of Interest in OpenCV.</a:t>
            </a:r>
          </a:p>
          <a:p>
            <a:pPr marL="342900" indent="-342900" algn="l">
              <a:buFont typeface="Arial" panose="020B0604020202020204" pitchFamily="34" charset="0"/>
              <a:buChar char="•"/>
            </a:pPr>
            <a:r>
              <a:rPr lang="en-US" dirty="0">
                <a:effectLst/>
              </a:rPr>
              <a:t>A ROI allows us to operate on a rectangular subset of the image.</a:t>
            </a:r>
          </a:p>
          <a:p>
            <a:pPr marL="342900" indent="-342900" algn="l">
              <a:buFont typeface="Arial" panose="020B0604020202020204" pitchFamily="34" charset="0"/>
              <a:buChar char="•"/>
            </a:pPr>
            <a:r>
              <a:rPr lang="en-US" dirty="0">
                <a:effectLst/>
              </a:rPr>
              <a:t>A ROI gives us a more narrow focus.</a:t>
            </a:r>
          </a:p>
          <a:p>
            <a:pPr algn="l"/>
            <a:endParaRPr lang="en-US" dirty="0"/>
          </a:p>
        </p:txBody>
      </p:sp>
    </p:spTree>
    <p:extLst>
      <p:ext uri="{BB962C8B-B14F-4D97-AF65-F5344CB8AC3E}">
        <p14:creationId xmlns:p14="http://schemas.microsoft.com/office/powerpoint/2010/main" val="316889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8B98-D1DA-4D37-9334-2FA85AF6641D}"/>
              </a:ext>
            </a:extLst>
          </p:cNvPr>
          <p:cNvSpPr>
            <a:spLocks noGrp="1"/>
          </p:cNvSpPr>
          <p:nvPr>
            <p:ph type="ctrTitle"/>
          </p:nvPr>
        </p:nvSpPr>
        <p:spPr>
          <a:xfrm>
            <a:off x="1370693" y="391314"/>
            <a:ext cx="9440034" cy="1828801"/>
          </a:xfrm>
        </p:spPr>
        <p:txBody>
          <a:bodyPr/>
          <a:lstStyle/>
          <a:p>
            <a:pPr algn="l"/>
            <a:r>
              <a:rPr lang="en-US" dirty="0"/>
              <a:t>How to implement ROI ?</a:t>
            </a:r>
          </a:p>
        </p:txBody>
      </p:sp>
      <p:sp>
        <p:nvSpPr>
          <p:cNvPr id="3" name="Subtitle 2">
            <a:extLst>
              <a:ext uri="{FF2B5EF4-FFF2-40B4-BE49-F238E27FC236}">
                <a16:creationId xmlns:a16="http://schemas.microsoft.com/office/drawing/2014/main" id="{9BDF83D3-51AC-4F3A-9F10-301467ABEF09}"/>
              </a:ext>
            </a:extLst>
          </p:cNvPr>
          <p:cNvSpPr>
            <a:spLocks noGrp="1"/>
          </p:cNvSpPr>
          <p:nvPr>
            <p:ph type="subTitle" idx="1"/>
          </p:nvPr>
        </p:nvSpPr>
        <p:spPr>
          <a:xfrm>
            <a:off x="1370693" y="2538165"/>
            <a:ext cx="9440034" cy="3928521"/>
          </a:xfrm>
        </p:spPr>
        <p:txBody>
          <a:bodyPr/>
          <a:lstStyle/>
          <a:p>
            <a:pPr marL="342900" indent="-342900" algn="l">
              <a:buFont typeface="Arial" panose="020B0604020202020204" pitchFamily="34" charset="0"/>
              <a:buChar char="•"/>
            </a:pPr>
            <a:r>
              <a:rPr lang="en-US" dirty="0"/>
              <a:t>To implement region of interest (ROI) in image this steps are as follows:-</a:t>
            </a:r>
          </a:p>
          <a:p>
            <a:pPr marL="457200" indent="-457200" algn="l">
              <a:buFont typeface="+mj-lt"/>
              <a:buAutoNum type="arabicPeriod"/>
            </a:pPr>
            <a:r>
              <a:rPr lang="en-US" dirty="0"/>
              <a:t>Take any image and read it.</a:t>
            </a:r>
          </a:p>
          <a:p>
            <a:pPr marL="457200" indent="-457200" algn="l">
              <a:buFont typeface="+mj-lt"/>
              <a:buAutoNum type="arabicPeriod"/>
            </a:pPr>
            <a:r>
              <a:rPr lang="en-US" dirty="0"/>
              <a:t>Then find out its height and width by simply using shape function</a:t>
            </a:r>
          </a:p>
          <a:p>
            <a:pPr marL="457200" indent="-457200" algn="l">
              <a:buFont typeface="+mj-lt"/>
              <a:buAutoNum type="arabicPeriod"/>
            </a:pPr>
            <a:r>
              <a:rPr lang="en-US" dirty="0"/>
              <a:t>After finding out height and width you have then figure out which area of the image you have to focus and after that that you have to assume the pixel coordinates (X,Y) .</a:t>
            </a:r>
          </a:p>
          <a:p>
            <a:pPr marL="457200" indent="-457200" algn="l">
              <a:buFont typeface="+mj-lt"/>
              <a:buAutoNum type="arabicPeriod"/>
            </a:pPr>
            <a:r>
              <a:rPr lang="en-US" dirty="0"/>
              <a:t>Formula of ROI = [Y1:Y2, X1:X2]  this will give you boundary box which is region of interest of that image</a:t>
            </a:r>
          </a:p>
          <a:p>
            <a:pPr algn="l"/>
            <a:endParaRPr lang="en-US" dirty="0"/>
          </a:p>
          <a:p>
            <a:pPr marL="457200" indent="-457200" algn="l">
              <a:buFont typeface="+mj-lt"/>
              <a:buAutoNum type="arabicPeriod"/>
            </a:pPr>
            <a:endParaRPr lang="en-US" dirty="0"/>
          </a:p>
          <a:p>
            <a:pPr algn="l"/>
            <a:endParaRPr lang="en-US" dirty="0"/>
          </a:p>
        </p:txBody>
      </p:sp>
    </p:spTree>
    <p:extLst>
      <p:ext uri="{BB962C8B-B14F-4D97-AF65-F5344CB8AC3E}">
        <p14:creationId xmlns:p14="http://schemas.microsoft.com/office/powerpoint/2010/main" val="19272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444CF9-12CB-402C-8227-25BE9352871A}"/>
              </a:ext>
            </a:extLst>
          </p:cNvPr>
          <p:cNvSpPr>
            <a:spLocks noGrp="1"/>
          </p:cNvSpPr>
          <p:nvPr>
            <p:ph type="subTitle" idx="1"/>
          </p:nvPr>
        </p:nvSpPr>
        <p:spPr>
          <a:xfrm>
            <a:off x="1370693" y="873457"/>
            <a:ext cx="9440034" cy="3774749"/>
          </a:xfrm>
        </p:spPr>
        <p:txBody>
          <a:bodyPr/>
          <a:lstStyle/>
          <a:p>
            <a:pPr marL="342900" indent="-342900" algn="l">
              <a:buFont typeface="Arial" panose="020B0604020202020204" pitchFamily="34" charset="0"/>
              <a:buChar char="•"/>
            </a:pPr>
            <a:r>
              <a:rPr lang="en-US" dirty="0"/>
              <a:t>There are 2 functions which are useful while doing ROI </a:t>
            </a:r>
          </a:p>
          <a:p>
            <a:pPr marL="457200" indent="-457200" algn="l">
              <a:buFont typeface="+mj-lt"/>
              <a:buAutoNum type="arabicPeriod"/>
            </a:pPr>
            <a:r>
              <a:rPr lang="en-US" dirty="0"/>
              <a:t>cv2.selectROI()</a:t>
            </a:r>
          </a:p>
          <a:p>
            <a:pPr marL="457200" indent="-457200" algn="l">
              <a:buFont typeface="+mj-lt"/>
              <a:buAutoNum type="arabicPeriod"/>
            </a:pPr>
            <a:r>
              <a:rPr lang="en-US" dirty="0"/>
              <a:t>cv2.selectROIs()</a:t>
            </a:r>
          </a:p>
          <a:p>
            <a:pPr marL="342900" indent="-342900" algn="l">
              <a:buFont typeface="Arial" panose="020B0604020202020204" pitchFamily="34" charset="0"/>
              <a:buChar char="•"/>
            </a:pPr>
            <a:r>
              <a:rPr lang="en-US" dirty="0"/>
              <a:t>In cv2.selectROI() you can select a single ROI which is useful when you are sure you have to crop a single subject/ ROI from the image.</a:t>
            </a:r>
          </a:p>
          <a:p>
            <a:pPr marL="342900" indent="-342900" algn="l">
              <a:buFont typeface="Arial" panose="020B0604020202020204" pitchFamily="34" charset="0"/>
              <a:buChar char="•"/>
            </a:pPr>
            <a:r>
              <a:rPr lang="en-US" dirty="0"/>
              <a:t>In cv2.selectROIs() you can select multiple ROIs which is useful when you have multiple subjects to select from an image.</a:t>
            </a:r>
          </a:p>
          <a:p>
            <a:pPr algn="l"/>
            <a:r>
              <a:rPr lang="en-US" dirty="0"/>
              <a:t>For Further understanding demonstration of code is as follows:-</a:t>
            </a:r>
          </a:p>
        </p:txBody>
      </p:sp>
    </p:spTree>
    <p:extLst>
      <p:ext uri="{BB962C8B-B14F-4D97-AF65-F5344CB8AC3E}">
        <p14:creationId xmlns:p14="http://schemas.microsoft.com/office/powerpoint/2010/main" val="365631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173-AC69-42A1-A636-62D2CA11E60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45333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416</TotalTime>
  <Words>258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Calisto MT</vt:lpstr>
      <vt:lpstr>Wingdings 2</vt:lpstr>
      <vt:lpstr>Slate</vt:lpstr>
      <vt:lpstr>Region Of Interest (ROI)</vt:lpstr>
      <vt:lpstr>What is Region Of Interest ?</vt:lpstr>
      <vt:lpstr>How to implement ROI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Session</dc:title>
  <dc:creator>prathmesha</dc:creator>
  <cp:lastModifiedBy>PATIL PRATHMESH SURESH</cp:lastModifiedBy>
  <cp:revision>33</cp:revision>
  <dcterms:created xsi:type="dcterms:W3CDTF">2021-04-10T10:59:01Z</dcterms:created>
  <dcterms:modified xsi:type="dcterms:W3CDTF">2021-11-21T18:30:56Z</dcterms:modified>
</cp:coreProperties>
</file>