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540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벤다이어그램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포함관계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873C1C-A383-4999-98EB-8D67C1E7E05E}"/>
              </a:ext>
            </a:extLst>
          </p:cNvPr>
          <p:cNvSpPr/>
          <p:nvPr/>
        </p:nvSpPr>
        <p:spPr>
          <a:xfrm>
            <a:off x="1278467" y="1718730"/>
            <a:ext cx="3259666" cy="271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3BD2206-C0D2-4F38-A45F-1F56FE6FA782}"/>
              </a:ext>
            </a:extLst>
          </p:cNvPr>
          <p:cNvSpPr/>
          <p:nvPr/>
        </p:nvSpPr>
        <p:spPr>
          <a:xfrm>
            <a:off x="1676400" y="2396064"/>
            <a:ext cx="1354667" cy="1329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3D29B-5F31-4333-AB11-9025E8BF00D6}"/>
              </a:ext>
            </a:extLst>
          </p:cNvPr>
          <p:cNvSpPr txBox="1"/>
          <p:nvPr/>
        </p:nvSpPr>
        <p:spPr>
          <a:xfrm>
            <a:off x="3576053" y="2611952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462-3A61-448A-8E33-1D6CF9E86D1E}"/>
              </a:ext>
            </a:extLst>
          </p:cNvPr>
          <p:cNvSpPr txBox="1"/>
          <p:nvPr/>
        </p:nvSpPr>
        <p:spPr>
          <a:xfrm>
            <a:off x="2068984" y="2671218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DAA7A-A1E8-4844-94C1-9A63A104C40C}"/>
              </a:ext>
            </a:extLst>
          </p:cNvPr>
          <p:cNvSpPr txBox="1"/>
          <p:nvPr/>
        </p:nvSpPr>
        <p:spPr>
          <a:xfrm>
            <a:off x="1103780" y="1020217"/>
            <a:ext cx="382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BD3C1-6767-44FE-B674-84C3235F5BA7}"/>
              </a:ext>
            </a:extLst>
          </p:cNvPr>
          <p:cNvSpPr txBox="1"/>
          <p:nvPr/>
        </p:nvSpPr>
        <p:spPr>
          <a:xfrm>
            <a:off x="6005996" y="1020215"/>
            <a:ext cx="382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08E4F8-49B8-4F48-BD63-5CE4A44C8B91}"/>
              </a:ext>
            </a:extLst>
          </p:cNvPr>
          <p:cNvSpPr/>
          <p:nvPr/>
        </p:nvSpPr>
        <p:spPr>
          <a:xfrm>
            <a:off x="6570149" y="1718730"/>
            <a:ext cx="3259666" cy="2717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C5878-482D-47C4-B15B-05D8F1BC210E}"/>
              </a:ext>
            </a:extLst>
          </p:cNvPr>
          <p:cNvSpPr txBox="1"/>
          <p:nvPr/>
        </p:nvSpPr>
        <p:spPr>
          <a:xfrm>
            <a:off x="7569200" y="2637350"/>
            <a:ext cx="162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A = B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D806FB9-C2D5-40B4-904C-6665E62172AD}"/>
              </a:ext>
            </a:extLst>
          </p:cNvPr>
          <p:cNvSpPr/>
          <p:nvPr/>
        </p:nvSpPr>
        <p:spPr>
          <a:xfrm>
            <a:off x="6189133" y="1439333"/>
            <a:ext cx="3823818" cy="287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3BD2206-C0D2-4F38-A45F-1F56FE6FA782}"/>
              </a:ext>
            </a:extLst>
          </p:cNvPr>
          <p:cNvSpPr/>
          <p:nvPr/>
        </p:nvSpPr>
        <p:spPr>
          <a:xfrm>
            <a:off x="1193799" y="1811864"/>
            <a:ext cx="1668572" cy="1735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873C1C-A383-4999-98EB-8D67C1E7E05E}"/>
              </a:ext>
            </a:extLst>
          </p:cNvPr>
          <p:cNvSpPr/>
          <p:nvPr/>
        </p:nvSpPr>
        <p:spPr>
          <a:xfrm>
            <a:off x="2455333" y="1811864"/>
            <a:ext cx="1845734" cy="173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569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벤다이어그램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교집합 관계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3D29B-5F31-4333-AB11-9025E8BF00D6}"/>
              </a:ext>
            </a:extLst>
          </p:cNvPr>
          <p:cNvSpPr txBox="1"/>
          <p:nvPr/>
        </p:nvSpPr>
        <p:spPr>
          <a:xfrm>
            <a:off x="3601454" y="2324082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462-3A61-448A-8E33-1D6CF9E86D1E}"/>
              </a:ext>
            </a:extLst>
          </p:cNvPr>
          <p:cNvSpPr txBox="1"/>
          <p:nvPr/>
        </p:nvSpPr>
        <p:spPr>
          <a:xfrm>
            <a:off x="1459384" y="2341016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DAA7A-A1E8-4844-94C1-9A63A104C40C}"/>
              </a:ext>
            </a:extLst>
          </p:cNvPr>
          <p:cNvSpPr txBox="1"/>
          <p:nvPr/>
        </p:nvSpPr>
        <p:spPr>
          <a:xfrm>
            <a:off x="1103780" y="1020217"/>
            <a:ext cx="382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BD3C1-6767-44FE-B674-84C3235F5BA7}"/>
              </a:ext>
            </a:extLst>
          </p:cNvPr>
          <p:cNvSpPr txBox="1"/>
          <p:nvPr/>
        </p:nvSpPr>
        <p:spPr>
          <a:xfrm>
            <a:off x="6005996" y="1020215"/>
            <a:ext cx="382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25B3C0-C9EE-41BC-BFE4-B32B42C24E83}"/>
              </a:ext>
            </a:extLst>
          </p:cNvPr>
          <p:cNvSpPr/>
          <p:nvPr/>
        </p:nvSpPr>
        <p:spPr>
          <a:xfrm>
            <a:off x="6493949" y="1972731"/>
            <a:ext cx="1668572" cy="1735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F0D1A-07E5-41B3-9EF2-0FB49918D362}"/>
              </a:ext>
            </a:extLst>
          </p:cNvPr>
          <p:cNvSpPr txBox="1"/>
          <p:nvPr/>
        </p:nvSpPr>
        <p:spPr>
          <a:xfrm>
            <a:off x="8901604" y="2569616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4E411-CFCB-408C-86F0-447944114D72}"/>
              </a:ext>
            </a:extLst>
          </p:cNvPr>
          <p:cNvSpPr txBox="1"/>
          <p:nvPr/>
        </p:nvSpPr>
        <p:spPr>
          <a:xfrm>
            <a:off x="6759534" y="2501883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6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D806FB9-C2D5-40B4-904C-6665E62172AD}"/>
              </a:ext>
            </a:extLst>
          </p:cNvPr>
          <p:cNvSpPr/>
          <p:nvPr/>
        </p:nvSpPr>
        <p:spPr>
          <a:xfrm>
            <a:off x="1371585" y="1651000"/>
            <a:ext cx="3823818" cy="2878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DAA7A-A1E8-4844-94C1-9A63A104C40C}"/>
              </a:ext>
            </a:extLst>
          </p:cNvPr>
          <p:cNvSpPr txBox="1"/>
          <p:nvPr/>
        </p:nvSpPr>
        <p:spPr>
          <a:xfrm>
            <a:off x="1103780" y="1020217"/>
            <a:ext cx="382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BD3C1-6767-44FE-B674-84C3235F5BA7}"/>
              </a:ext>
            </a:extLst>
          </p:cNvPr>
          <p:cNvSpPr txBox="1"/>
          <p:nvPr/>
        </p:nvSpPr>
        <p:spPr>
          <a:xfrm>
            <a:off x="6005996" y="1020215"/>
            <a:ext cx="382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25B3C0-C9EE-41BC-BFE4-B32B42C24E83}"/>
              </a:ext>
            </a:extLst>
          </p:cNvPr>
          <p:cNvSpPr/>
          <p:nvPr/>
        </p:nvSpPr>
        <p:spPr>
          <a:xfrm>
            <a:off x="3242736" y="2184398"/>
            <a:ext cx="1668572" cy="173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F0D1A-07E5-41B3-9EF2-0FB49918D362}"/>
              </a:ext>
            </a:extLst>
          </p:cNvPr>
          <p:cNvSpPr txBox="1"/>
          <p:nvPr/>
        </p:nvSpPr>
        <p:spPr>
          <a:xfrm>
            <a:off x="3923189" y="2637351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4E411-CFCB-408C-86F0-447944114D72}"/>
              </a:ext>
            </a:extLst>
          </p:cNvPr>
          <p:cNvSpPr txBox="1"/>
          <p:nvPr/>
        </p:nvSpPr>
        <p:spPr>
          <a:xfrm>
            <a:off x="1941986" y="2713550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A5618F-A33A-4B03-BB77-425A4A09F34C}"/>
              </a:ext>
            </a:extLst>
          </p:cNvPr>
          <p:cNvSpPr/>
          <p:nvPr/>
        </p:nvSpPr>
        <p:spPr>
          <a:xfrm>
            <a:off x="6680216" y="1718730"/>
            <a:ext cx="3259666" cy="2717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FA25F-E84C-4765-A9BC-E593081B34F8}"/>
              </a:ext>
            </a:extLst>
          </p:cNvPr>
          <p:cNvSpPr txBox="1"/>
          <p:nvPr/>
        </p:nvSpPr>
        <p:spPr>
          <a:xfrm>
            <a:off x="7679267" y="2637350"/>
            <a:ext cx="162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A = B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3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4C011C-F5DC-43EB-ADF9-CDCBF5B6FAEF}"/>
              </a:ext>
            </a:extLst>
          </p:cNvPr>
          <p:cNvCxnSpPr/>
          <p:nvPr/>
        </p:nvCxnSpPr>
        <p:spPr>
          <a:xfrm flipH="1">
            <a:off x="2497667" y="1608358"/>
            <a:ext cx="3285066" cy="880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CDAA7A-A1E8-4844-94C1-9A63A104C40C}"/>
              </a:ext>
            </a:extLst>
          </p:cNvPr>
          <p:cNvSpPr txBox="1"/>
          <p:nvPr/>
        </p:nvSpPr>
        <p:spPr>
          <a:xfrm>
            <a:off x="1103779" y="1020217"/>
            <a:ext cx="9098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전제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 Socrates is a man.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        All men are mortal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결론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:Therefore, Socrates is mortal</a:t>
            </a: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흐름의 시작과 끝이 결론으로 옴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BD3C1-6767-44FE-B674-84C3235F5BA7}"/>
              </a:ext>
            </a:extLst>
          </p:cNvPr>
          <p:cNvSpPr txBox="1"/>
          <p:nvPr/>
        </p:nvSpPr>
        <p:spPr>
          <a:xfrm>
            <a:off x="3035757" y="693961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742F2-C993-4094-8140-18228073EAB5}"/>
              </a:ext>
            </a:extLst>
          </p:cNvPr>
          <p:cNvSpPr txBox="1"/>
          <p:nvPr/>
        </p:nvSpPr>
        <p:spPr>
          <a:xfrm>
            <a:off x="4949228" y="693958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FB6EA-7911-4336-B720-CCC924DFA44B}"/>
              </a:ext>
            </a:extLst>
          </p:cNvPr>
          <p:cNvSpPr txBox="1"/>
          <p:nvPr/>
        </p:nvSpPr>
        <p:spPr>
          <a:xfrm>
            <a:off x="3061158" y="1608360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1B184-2AA5-438C-9B89-EC6D5028BF73}"/>
              </a:ext>
            </a:extLst>
          </p:cNvPr>
          <p:cNvSpPr txBox="1"/>
          <p:nvPr/>
        </p:nvSpPr>
        <p:spPr>
          <a:xfrm>
            <a:off x="4957692" y="1608358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4CD48D-9604-49AE-B9E6-04824BF821E1}"/>
              </a:ext>
            </a:extLst>
          </p:cNvPr>
          <p:cNvCxnSpPr>
            <a:cxnSpLocks/>
          </p:cNvCxnSpPr>
          <p:nvPr/>
        </p:nvCxnSpPr>
        <p:spPr>
          <a:xfrm>
            <a:off x="2396067" y="1540933"/>
            <a:ext cx="3386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26C94C-216F-4F3F-AE1F-34C230632C13}"/>
              </a:ext>
            </a:extLst>
          </p:cNvPr>
          <p:cNvCxnSpPr/>
          <p:nvPr/>
        </p:nvCxnSpPr>
        <p:spPr>
          <a:xfrm>
            <a:off x="2506133" y="2593890"/>
            <a:ext cx="30072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A1068E-4F23-4836-988E-C3CE2BB2594A}"/>
              </a:ext>
            </a:extLst>
          </p:cNvPr>
          <p:cNvSpPr txBox="1"/>
          <p:nvPr/>
        </p:nvSpPr>
        <p:spPr>
          <a:xfrm>
            <a:off x="4779890" y="3030765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5E715-55C0-407A-A46E-4D3D53BFD9C5}"/>
              </a:ext>
            </a:extLst>
          </p:cNvPr>
          <p:cNvSpPr txBox="1"/>
          <p:nvPr/>
        </p:nvSpPr>
        <p:spPr>
          <a:xfrm>
            <a:off x="6659493" y="3005360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1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7CDAA7A-A1E8-4844-94C1-9A63A104C40C}"/>
              </a:ext>
            </a:extLst>
          </p:cNvPr>
          <p:cNvSpPr txBox="1"/>
          <p:nvPr/>
        </p:nvSpPr>
        <p:spPr>
          <a:xfrm>
            <a:off x="1103779" y="1020217"/>
            <a:ext cx="97166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전제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모든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급직원은 여자이다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        [                                 ].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결론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모든 과장은 여자이다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(B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가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번 나왔으므로 가운데에는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가 와야 함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.)</a:t>
            </a: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결론이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C-&gt;B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형태이므로 흐름을 만들면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가 연결고리가 되며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, C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가 도입부가 되어야 함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BD3C1-6767-44FE-B674-84C3235F5BA7}"/>
              </a:ext>
            </a:extLst>
          </p:cNvPr>
          <p:cNvSpPr txBox="1"/>
          <p:nvPr/>
        </p:nvSpPr>
        <p:spPr>
          <a:xfrm>
            <a:off x="3958625" y="600827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742F2-C993-4094-8140-18228073EAB5}"/>
              </a:ext>
            </a:extLst>
          </p:cNvPr>
          <p:cNvSpPr txBox="1"/>
          <p:nvPr/>
        </p:nvSpPr>
        <p:spPr>
          <a:xfrm>
            <a:off x="5533430" y="592359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5E715-55C0-407A-A46E-4D3D53BFD9C5}"/>
              </a:ext>
            </a:extLst>
          </p:cNvPr>
          <p:cNvSpPr txBox="1"/>
          <p:nvPr/>
        </p:nvSpPr>
        <p:spPr>
          <a:xfrm>
            <a:off x="4957690" y="3005360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FE98F-C15B-4D30-8390-BD7A203B13F1}"/>
              </a:ext>
            </a:extLst>
          </p:cNvPr>
          <p:cNvSpPr txBox="1"/>
          <p:nvPr/>
        </p:nvSpPr>
        <p:spPr>
          <a:xfrm>
            <a:off x="3476022" y="3030758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4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7CDAA7A-A1E8-4844-94C1-9A63A104C40C}"/>
              </a:ext>
            </a:extLst>
          </p:cNvPr>
          <p:cNvSpPr txBox="1"/>
          <p:nvPr/>
        </p:nvSpPr>
        <p:spPr>
          <a:xfrm>
            <a:off x="1103779" y="1020217"/>
            <a:ext cx="97166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전제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모든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급직원은 여자이다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	 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모든 과장은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급직원이다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결론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모든 과장은 여자이다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BD3C1-6767-44FE-B674-84C3235F5BA7}"/>
              </a:ext>
            </a:extLst>
          </p:cNvPr>
          <p:cNvSpPr txBox="1"/>
          <p:nvPr/>
        </p:nvSpPr>
        <p:spPr>
          <a:xfrm>
            <a:off x="3958625" y="600827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742F2-C993-4094-8140-18228073EAB5}"/>
              </a:ext>
            </a:extLst>
          </p:cNvPr>
          <p:cNvSpPr txBox="1"/>
          <p:nvPr/>
        </p:nvSpPr>
        <p:spPr>
          <a:xfrm>
            <a:off x="5533430" y="592359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5E715-55C0-407A-A46E-4D3D53BFD9C5}"/>
              </a:ext>
            </a:extLst>
          </p:cNvPr>
          <p:cNvSpPr txBox="1"/>
          <p:nvPr/>
        </p:nvSpPr>
        <p:spPr>
          <a:xfrm>
            <a:off x="4957690" y="3530295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FE98F-C15B-4D30-8390-BD7A203B13F1}"/>
              </a:ext>
            </a:extLst>
          </p:cNvPr>
          <p:cNvSpPr txBox="1"/>
          <p:nvPr/>
        </p:nvSpPr>
        <p:spPr>
          <a:xfrm>
            <a:off x="3476022" y="3530295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4FB3B-3446-4387-A402-36B860843B55}"/>
              </a:ext>
            </a:extLst>
          </p:cNvPr>
          <p:cNvSpPr txBox="1"/>
          <p:nvPr/>
        </p:nvSpPr>
        <p:spPr>
          <a:xfrm>
            <a:off x="3476022" y="1930090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7F7E6-4181-4821-B503-C48A6640908E}"/>
              </a:ext>
            </a:extLst>
          </p:cNvPr>
          <p:cNvSpPr txBox="1"/>
          <p:nvPr/>
        </p:nvSpPr>
        <p:spPr>
          <a:xfrm>
            <a:off x="5296360" y="1913164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3857768-B4A9-453B-BA76-F084540D0276}"/>
              </a:ext>
            </a:extLst>
          </p:cNvPr>
          <p:cNvCxnSpPr>
            <a:cxnSpLocks/>
          </p:cNvCxnSpPr>
          <p:nvPr/>
        </p:nvCxnSpPr>
        <p:spPr>
          <a:xfrm>
            <a:off x="3056468" y="3124201"/>
            <a:ext cx="3386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F6EBE0F-081C-49CA-8417-635F8FDFA6FA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83267"/>
            <a:ext cx="3996267" cy="821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C4A24FB-2611-4F73-8948-3059407D6B29}"/>
              </a:ext>
            </a:extLst>
          </p:cNvPr>
          <p:cNvCxnSpPr/>
          <p:nvPr/>
        </p:nvCxnSpPr>
        <p:spPr>
          <a:xfrm>
            <a:off x="2743200" y="1515533"/>
            <a:ext cx="41232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03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7CDAA7A-A1E8-4844-94C1-9A63A104C40C}"/>
              </a:ext>
            </a:extLst>
          </p:cNvPr>
          <p:cNvSpPr txBox="1"/>
          <p:nvPr/>
        </p:nvSpPr>
        <p:spPr>
          <a:xfrm>
            <a:off x="1103779" y="1020217"/>
            <a:ext cx="97166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전제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모든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취준생은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대학생이다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	 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어떤 대학생은 대기업을 준비한다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결론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 [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모든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어떤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취준생은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대기업을 준비한다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].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BD3C1-6767-44FE-B674-84C3235F5BA7}"/>
              </a:ext>
            </a:extLst>
          </p:cNvPr>
          <p:cNvSpPr txBox="1"/>
          <p:nvPr/>
        </p:nvSpPr>
        <p:spPr>
          <a:xfrm>
            <a:off x="3958625" y="600827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742F2-C993-4094-8140-18228073EAB5}"/>
              </a:ext>
            </a:extLst>
          </p:cNvPr>
          <p:cNvSpPr txBox="1"/>
          <p:nvPr/>
        </p:nvSpPr>
        <p:spPr>
          <a:xfrm>
            <a:off x="5533430" y="592359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5E715-55C0-407A-A46E-4D3D53BFD9C5}"/>
              </a:ext>
            </a:extLst>
          </p:cNvPr>
          <p:cNvSpPr txBox="1"/>
          <p:nvPr/>
        </p:nvSpPr>
        <p:spPr>
          <a:xfrm>
            <a:off x="7015099" y="3487960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FE98F-C15B-4D30-8390-BD7A203B13F1}"/>
              </a:ext>
            </a:extLst>
          </p:cNvPr>
          <p:cNvSpPr txBox="1"/>
          <p:nvPr/>
        </p:nvSpPr>
        <p:spPr>
          <a:xfrm>
            <a:off x="5457228" y="3530295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4FB3B-3446-4387-A402-36B860843B55}"/>
              </a:ext>
            </a:extLst>
          </p:cNvPr>
          <p:cNvSpPr txBox="1"/>
          <p:nvPr/>
        </p:nvSpPr>
        <p:spPr>
          <a:xfrm>
            <a:off x="3476022" y="1930090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7F7E6-4181-4821-B503-C48A6640908E}"/>
              </a:ext>
            </a:extLst>
          </p:cNvPr>
          <p:cNvSpPr txBox="1"/>
          <p:nvPr/>
        </p:nvSpPr>
        <p:spPr>
          <a:xfrm>
            <a:off x="5296360" y="1913164"/>
            <a:ext cx="56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6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F00F668F-D4C3-4958-8D5B-0BC1E00A14D7}"/>
              </a:ext>
            </a:extLst>
          </p:cNvPr>
          <p:cNvSpPr/>
          <p:nvPr/>
        </p:nvSpPr>
        <p:spPr>
          <a:xfrm>
            <a:off x="1625596" y="880530"/>
            <a:ext cx="3753863" cy="349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24F26D-792A-4634-80A3-F00183D302CB}"/>
              </a:ext>
            </a:extLst>
          </p:cNvPr>
          <p:cNvSpPr/>
          <p:nvPr/>
        </p:nvSpPr>
        <p:spPr>
          <a:xfrm>
            <a:off x="1989650" y="1380067"/>
            <a:ext cx="1785843" cy="22267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1FBA4-8A58-49D6-99C0-F0F8C652D13B}"/>
              </a:ext>
            </a:extLst>
          </p:cNvPr>
          <p:cNvSpPr txBox="1"/>
          <p:nvPr/>
        </p:nvSpPr>
        <p:spPr>
          <a:xfrm>
            <a:off x="3830052" y="3136884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C8593-8511-42F7-A2AE-794900DA4EFA}"/>
              </a:ext>
            </a:extLst>
          </p:cNvPr>
          <p:cNvSpPr txBox="1"/>
          <p:nvPr/>
        </p:nvSpPr>
        <p:spPr>
          <a:xfrm>
            <a:off x="2560051" y="2070084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D223BE-83AD-4F8C-871C-BD19FC4C4AFF}"/>
              </a:ext>
            </a:extLst>
          </p:cNvPr>
          <p:cNvSpPr/>
          <p:nvPr/>
        </p:nvSpPr>
        <p:spPr>
          <a:xfrm>
            <a:off x="4597412" y="1210730"/>
            <a:ext cx="3259666" cy="2717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27945-D0FA-43A3-8D46-8EF821633D36}"/>
              </a:ext>
            </a:extLst>
          </p:cNvPr>
          <p:cNvSpPr txBox="1"/>
          <p:nvPr/>
        </p:nvSpPr>
        <p:spPr>
          <a:xfrm>
            <a:off x="6852659" y="2053151"/>
            <a:ext cx="12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ADDE6-6B6E-46CB-9AAB-35CB97557925}"/>
              </a:ext>
            </a:extLst>
          </p:cNvPr>
          <p:cNvSpPr txBox="1"/>
          <p:nvPr/>
        </p:nvSpPr>
        <p:spPr>
          <a:xfrm>
            <a:off x="1323912" y="4449218"/>
            <a:ext cx="8963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벤다이어그램을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보면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교집합이 생길 수도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안 생길 수도 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결론에서는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등장해야 하므로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굳이 엮는다면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어떤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취준생은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대기업을 준비한다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맞습니다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1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36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벤다이어그램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문제에서는 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 각 방향에 대한 기울임을 고려해야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일단은 좌측 한 방향에 대한 기울임만 고려하겠습니다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3517914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CB14D7-767F-46BC-85C9-EE19608D15D4}"/>
              </a:ext>
            </a:extLst>
          </p:cNvPr>
          <p:cNvSpPr txBox="1"/>
          <p:nvPr/>
        </p:nvSpPr>
        <p:spPr>
          <a:xfrm>
            <a:off x="961293" y="1876797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좌측으로 기울이는 기능의 아이디어는 가장 쉽게 생각해볼 수 있는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보드에 숫자들을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땡겨서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옮기기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＂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방법으로 시도해볼 것입니다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비록 메모리와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시간복잡도가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증가할 것 같긴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일단은 생각해볼 수 있는 가장 쉬운 방법이기 때문에 구현을 해보겠습니다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407652" y="3069155"/>
            <a:ext cx="12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원판 보드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384F0-8BDF-48AD-AD64-6427C710B34B}"/>
              </a:ext>
            </a:extLst>
          </p:cNvPr>
          <p:cNvGraphicFramePr>
            <a:graphicFrameLocks noGrp="1"/>
          </p:cNvGraphicFramePr>
          <p:nvPr/>
        </p:nvGraphicFramePr>
        <p:xfrm>
          <a:off x="6793409" y="3566798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613ABF-6BB3-4B0C-994A-3FD3AF62FF75}"/>
              </a:ext>
            </a:extLst>
          </p:cNvPr>
          <p:cNvSpPr txBox="1"/>
          <p:nvPr/>
        </p:nvSpPr>
        <p:spPr>
          <a:xfrm>
            <a:off x="8201715" y="3100785"/>
            <a:ext cx="161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새로운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보드</a:t>
            </a:r>
          </a:p>
        </p:txBody>
      </p:sp>
    </p:spTree>
    <p:extLst>
      <p:ext uri="{BB962C8B-B14F-4D97-AF65-F5344CB8AC3E}">
        <p14:creationId xmlns:p14="http://schemas.microsoft.com/office/powerpoint/2010/main" val="332759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307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42</cp:revision>
  <dcterms:created xsi:type="dcterms:W3CDTF">2021-04-28T09:36:51Z</dcterms:created>
  <dcterms:modified xsi:type="dcterms:W3CDTF">2021-06-20T15:05:04Z</dcterms:modified>
</cp:coreProperties>
</file>