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A3237D-7A86-4E29-A223-F138C423CC85}" v="676" dt="2022-05-31T14:01:44.7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h taehyun" userId="26ea3cd8016ad7de" providerId="LiveId" clId="{E33DC4D8-5768-446B-AE91-BFAA109F7259}"/>
    <pc:docChg chg="custSel addSld delSld modSld">
      <pc:chgData name="noh taehyun" userId="26ea3cd8016ad7de" providerId="LiveId" clId="{E33DC4D8-5768-446B-AE91-BFAA109F7259}" dt="2021-07-19T10:01:34.191" v="890" actId="20577"/>
      <pc:docMkLst>
        <pc:docMk/>
      </pc:docMkLst>
      <pc:sldChg chg="addSp delSp modSp mod">
        <pc:chgData name="noh taehyun" userId="26ea3cd8016ad7de" providerId="LiveId" clId="{E33DC4D8-5768-446B-AE91-BFAA109F7259}" dt="2021-07-19T10:00:16.957" v="731" actId="20577"/>
        <pc:sldMkLst>
          <pc:docMk/>
          <pc:sldMk cId="2112404214" sldId="256"/>
        </pc:sldMkLst>
        <pc:spChg chg="mod">
          <ac:chgData name="noh taehyun" userId="26ea3cd8016ad7de" providerId="LiveId" clId="{E33DC4D8-5768-446B-AE91-BFAA109F7259}" dt="2021-07-19T09:54:56.336" v="61"/>
          <ac:spMkLst>
            <pc:docMk/>
            <pc:sldMk cId="2112404214" sldId="256"/>
            <ac:spMk id="4" creationId="{0ADD3736-29C5-49A6-8C10-696896947644}"/>
          </ac:spMkLst>
        </pc:spChg>
        <pc:spChg chg="del">
          <ac:chgData name="noh taehyun" userId="26ea3cd8016ad7de" providerId="LiveId" clId="{E33DC4D8-5768-446B-AE91-BFAA109F7259}" dt="2021-07-19T09:54:58.019" v="62" actId="478"/>
          <ac:spMkLst>
            <pc:docMk/>
            <pc:sldMk cId="2112404214" sldId="256"/>
            <ac:spMk id="8" creationId="{D9CB14D7-767F-46BC-85C9-EE19608D15D4}"/>
          </ac:spMkLst>
        </pc:spChg>
        <pc:spChg chg="mod">
          <ac:chgData name="noh taehyun" userId="26ea3cd8016ad7de" providerId="LiveId" clId="{E33DC4D8-5768-446B-AE91-BFAA109F7259}" dt="2021-07-19T09:57:57.101" v="459" actId="1035"/>
          <ac:spMkLst>
            <pc:docMk/>
            <pc:sldMk cId="2112404214" sldId="256"/>
            <ac:spMk id="9" creationId="{B396ED95-C602-4BC9-BD1C-812CAB3E1DD8}"/>
          </ac:spMkLst>
        </pc:spChg>
        <pc:spChg chg="mod">
          <ac:chgData name="noh taehyun" userId="26ea3cd8016ad7de" providerId="LiveId" clId="{E33DC4D8-5768-446B-AE91-BFAA109F7259}" dt="2021-07-19T09:56:43.807" v="245"/>
          <ac:spMkLst>
            <pc:docMk/>
            <pc:sldMk cId="2112404214" sldId="256"/>
            <ac:spMk id="10" creationId="{6977B01B-CBE6-4FC6-A9AD-D322C5043188}"/>
          </ac:spMkLst>
        </pc:spChg>
        <pc:spChg chg="del">
          <ac:chgData name="noh taehyun" userId="26ea3cd8016ad7de" providerId="LiveId" clId="{E33DC4D8-5768-446B-AE91-BFAA109F7259}" dt="2021-07-19T09:55:04.736" v="63" actId="478"/>
          <ac:spMkLst>
            <pc:docMk/>
            <pc:sldMk cId="2112404214" sldId="256"/>
            <ac:spMk id="12" creationId="{49613ABF-6BB3-4B0C-994A-3FD3AF62FF75}"/>
          </ac:spMkLst>
        </pc:spChg>
        <pc:spChg chg="add mod">
          <ac:chgData name="noh taehyun" userId="26ea3cd8016ad7de" providerId="LiveId" clId="{E33DC4D8-5768-446B-AE91-BFAA109F7259}" dt="2021-07-19T09:57:40.524" v="457" actId="1035"/>
          <ac:spMkLst>
            <pc:docMk/>
            <pc:sldMk cId="2112404214" sldId="256"/>
            <ac:spMk id="13" creationId="{07B4B348-F096-4124-A8FD-5856CB51142B}"/>
          </ac:spMkLst>
        </pc:spChg>
        <pc:spChg chg="add mod">
          <ac:chgData name="noh taehyun" userId="26ea3cd8016ad7de" providerId="LiveId" clId="{E33DC4D8-5768-446B-AE91-BFAA109F7259}" dt="2021-07-19T09:58:50.510" v="564" actId="14100"/>
          <ac:spMkLst>
            <pc:docMk/>
            <pc:sldMk cId="2112404214" sldId="256"/>
            <ac:spMk id="14" creationId="{085D0EC4-2E3C-40D4-B8A1-334E696EA683}"/>
          </ac:spMkLst>
        </pc:spChg>
        <pc:spChg chg="add mod">
          <ac:chgData name="noh taehyun" userId="26ea3cd8016ad7de" providerId="LiveId" clId="{E33DC4D8-5768-446B-AE91-BFAA109F7259}" dt="2021-07-19T09:58:58.950" v="617" actId="1038"/>
          <ac:spMkLst>
            <pc:docMk/>
            <pc:sldMk cId="2112404214" sldId="256"/>
            <ac:spMk id="16" creationId="{60B8901E-2A4A-4FE1-B573-0C4FE96BF153}"/>
          </ac:spMkLst>
        </pc:spChg>
        <pc:spChg chg="add mod">
          <ac:chgData name="noh taehyun" userId="26ea3cd8016ad7de" providerId="LiveId" clId="{E33DC4D8-5768-446B-AE91-BFAA109F7259}" dt="2021-07-19T09:59:30.687" v="686" actId="1038"/>
          <ac:spMkLst>
            <pc:docMk/>
            <pc:sldMk cId="2112404214" sldId="256"/>
            <ac:spMk id="17" creationId="{8C5A5991-C09F-4506-B05E-18CA88A5034F}"/>
          </ac:spMkLst>
        </pc:spChg>
        <pc:spChg chg="add mod">
          <ac:chgData name="noh taehyun" userId="26ea3cd8016ad7de" providerId="LiveId" clId="{E33DC4D8-5768-446B-AE91-BFAA109F7259}" dt="2021-07-19T10:00:16.957" v="731" actId="20577"/>
          <ac:spMkLst>
            <pc:docMk/>
            <pc:sldMk cId="2112404214" sldId="256"/>
            <ac:spMk id="18" creationId="{204AEFFD-9B57-4BD2-9654-AD09BC2BF3A3}"/>
          </ac:spMkLst>
        </pc:spChg>
        <pc:graphicFrameChg chg="mod modGraphic">
          <ac:chgData name="noh taehyun" userId="26ea3cd8016ad7de" providerId="LiveId" clId="{E33DC4D8-5768-446B-AE91-BFAA109F7259}" dt="2021-07-19T09:56:58.197" v="283" actId="20577"/>
          <ac:graphicFrameMkLst>
            <pc:docMk/>
            <pc:sldMk cId="2112404214" sldId="256"/>
            <ac:graphicFrameMk id="6" creationId="{25178FBE-B363-44F8-818D-CA09E361AC6A}"/>
          </ac:graphicFrameMkLst>
        </pc:graphicFrameChg>
        <pc:graphicFrameChg chg="del">
          <ac:chgData name="noh taehyun" userId="26ea3cd8016ad7de" providerId="LiveId" clId="{E33DC4D8-5768-446B-AE91-BFAA109F7259}" dt="2021-07-19T09:55:04.736" v="63" actId="478"/>
          <ac:graphicFrameMkLst>
            <pc:docMk/>
            <pc:sldMk cId="2112404214" sldId="256"/>
            <ac:graphicFrameMk id="11" creationId="{0B0384F0-8BDF-48AD-AD64-6427C710B34B}"/>
          </ac:graphicFrameMkLst>
        </pc:graphicFrameChg>
        <pc:graphicFrameChg chg="add mod modGraphic">
          <ac:chgData name="noh taehyun" userId="26ea3cd8016ad7de" providerId="LiveId" clId="{E33DC4D8-5768-446B-AE91-BFAA109F7259}" dt="2021-07-19T09:59:37.744" v="689" actId="20577"/>
          <ac:graphicFrameMkLst>
            <pc:docMk/>
            <pc:sldMk cId="2112404214" sldId="256"/>
            <ac:graphicFrameMk id="15" creationId="{44831AB8-9705-4702-B335-A0B65897355A}"/>
          </ac:graphicFrameMkLst>
        </pc:graphicFrameChg>
      </pc:sldChg>
      <pc:sldChg chg="addSp delSp modSp add mod">
        <pc:chgData name="noh taehyun" userId="26ea3cd8016ad7de" providerId="LiveId" clId="{E33DC4D8-5768-446B-AE91-BFAA109F7259}" dt="2021-07-19T10:01:34.191" v="890" actId="20577"/>
        <pc:sldMkLst>
          <pc:docMk/>
          <pc:sldMk cId="1390913482" sldId="257"/>
        </pc:sldMkLst>
        <pc:spChg chg="del">
          <ac:chgData name="noh taehyun" userId="26ea3cd8016ad7de" providerId="LiveId" clId="{E33DC4D8-5768-446B-AE91-BFAA109F7259}" dt="2021-07-19T09:59:54.706" v="691" actId="478"/>
          <ac:spMkLst>
            <pc:docMk/>
            <pc:sldMk cId="1390913482" sldId="257"/>
            <ac:spMk id="4" creationId="{0ADD3736-29C5-49A6-8C10-696896947644}"/>
          </ac:spMkLst>
        </pc:spChg>
        <pc:spChg chg="mod">
          <ac:chgData name="noh taehyun" userId="26ea3cd8016ad7de" providerId="LiveId" clId="{E33DC4D8-5768-446B-AE91-BFAA109F7259}" dt="2021-07-19T10:00:01.187" v="728" actId="1035"/>
          <ac:spMkLst>
            <pc:docMk/>
            <pc:sldMk cId="1390913482" sldId="257"/>
            <ac:spMk id="9" creationId="{B396ED95-C602-4BC9-BD1C-812CAB3E1DD8}"/>
          </ac:spMkLst>
        </pc:spChg>
        <pc:spChg chg="del">
          <ac:chgData name="noh taehyun" userId="26ea3cd8016ad7de" providerId="LiveId" clId="{E33DC4D8-5768-446B-AE91-BFAA109F7259}" dt="2021-07-19T09:59:54.706" v="691" actId="478"/>
          <ac:spMkLst>
            <pc:docMk/>
            <pc:sldMk cId="1390913482" sldId="257"/>
            <ac:spMk id="10" creationId="{6977B01B-CBE6-4FC6-A9AD-D322C5043188}"/>
          </ac:spMkLst>
        </pc:spChg>
        <pc:spChg chg="add mod">
          <ac:chgData name="noh taehyun" userId="26ea3cd8016ad7de" providerId="LiveId" clId="{E33DC4D8-5768-446B-AE91-BFAA109F7259}" dt="2021-07-19T10:01:06.371" v="823" actId="20577"/>
          <ac:spMkLst>
            <pc:docMk/>
            <pc:sldMk cId="1390913482" sldId="257"/>
            <ac:spMk id="12" creationId="{2E22E654-4220-4291-B30B-35065D8BE262}"/>
          </ac:spMkLst>
        </pc:spChg>
        <pc:spChg chg="del mod">
          <ac:chgData name="noh taehyun" userId="26ea3cd8016ad7de" providerId="LiveId" clId="{E33DC4D8-5768-446B-AE91-BFAA109F7259}" dt="2021-07-19T10:00:50.336" v="816" actId="478"/>
          <ac:spMkLst>
            <pc:docMk/>
            <pc:sldMk cId="1390913482" sldId="257"/>
            <ac:spMk id="13" creationId="{07B4B348-F096-4124-A8FD-5856CB51142B}"/>
          </ac:spMkLst>
        </pc:spChg>
        <pc:spChg chg="mod">
          <ac:chgData name="noh taehyun" userId="26ea3cd8016ad7de" providerId="LiveId" clId="{E33DC4D8-5768-446B-AE91-BFAA109F7259}" dt="2021-07-19T10:00:21.978" v="734" actId="20577"/>
          <ac:spMkLst>
            <pc:docMk/>
            <pc:sldMk cId="1390913482" sldId="257"/>
            <ac:spMk id="14" creationId="{085D0EC4-2E3C-40D4-B8A1-334E696EA683}"/>
          </ac:spMkLst>
        </pc:spChg>
        <pc:spChg chg="mod">
          <ac:chgData name="noh taehyun" userId="26ea3cd8016ad7de" providerId="LiveId" clId="{E33DC4D8-5768-446B-AE91-BFAA109F7259}" dt="2021-07-19T10:00:01.187" v="728" actId="1035"/>
          <ac:spMkLst>
            <pc:docMk/>
            <pc:sldMk cId="1390913482" sldId="257"/>
            <ac:spMk id="16" creationId="{60B8901E-2A4A-4FE1-B573-0C4FE96BF153}"/>
          </ac:spMkLst>
        </pc:spChg>
        <pc:spChg chg="mod">
          <ac:chgData name="noh taehyun" userId="26ea3cd8016ad7de" providerId="LiveId" clId="{E33DC4D8-5768-446B-AE91-BFAA109F7259}" dt="2021-07-19T10:01:32.197" v="889" actId="20577"/>
          <ac:spMkLst>
            <pc:docMk/>
            <pc:sldMk cId="1390913482" sldId="257"/>
            <ac:spMk id="17" creationId="{8C5A5991-C09F-4506-B05E-18CA88A5034F}"/>
          </ac:spMkLst>
        </pc:spChg>
        <pc:spChg chg="mod">
          <ac:chgData name="noh taehyun" userId="26ea3cd8016ad7de" providerId="LiveId" clId="{E33DC4D8-5768-446B-AE91-BFAA109F7259}" dt="2021-07-19T10:00:27.614" v="737" actId="20577"/>
          <ac:spMkLst>
            <pc:docMk/>
            <pc:sldMk cId="1390913482" sldId="257"/>
            <ac:spMk id="18" creationId="{204AEFFD-9B57-4BD2-9654-AD09BC2BF3A3}"/>
          </ac:spMkLst>
        </pc:spChg>
        <pc:graphicFrameChg chg="mod modGraphic">
          <ac:chgData name="noh taehyun" userId="26ea3cd8016ad7de" providerId="LiveId" clId="{E33DC4D8-5768-446B-AE91-BFAA109F7259}" dt="2021-07-19T10:01:08.704" v="824" actId="20577"/>
          <ac:graphicFrameMkLst>
            <pc:docMk/>
            <pc:sldMk cId="1390913482" sldId="257"/>
            <ac:graphicFrameMk id="6" creationId="{25178FBE-B363-44F8-818D-CA09E361AC6A}"/>
          </ac:graphicFrameMkLst>
        </pc:graphicFrameChg>
        <pc:graphicFrameChg chg="mod modGraphic">
          <ac:chgData name="noh taehyun" userId="26ea3cd8016ad7de" providerId="LiveId" clId="{E33DC4D8-5768-446B-AE91-BFAA109F7259}" dt="2021-07-19T10:01:34.191" v="890" actId="20577"/>
          <ac:graphicFrameMkLst>
            <pc:docMk/>
            <pc:sldMk cId="1390913482" sldId="257"/>
            <ac:graphicFrameMk id="15" creationId="{44831AB8-9705-4702-B335-A0B65897355A}"/>
          </ac:graphicFrameMkLst>
        </pc:graphicFrameChg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3579898992" sldId="257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559740916" sldId="258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1289164726" sldId="259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3155352819" sldId="260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4076560171" sldId="261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3828847810" sldId="262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1426428301" sldId="263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1842142985" sldId="264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3809338062" sldId="266"/>
        </pc:sldMkLst>
      </pc:sldChg>
    </pc:docChg>
  </pc:docChgLst>
  <pc:docChgLst>
    <pc:chgData name="노태현" userId="96c899e7-218f-44fa-88d0-cfd2f9582355" providerId="ADAL" clId="{A3A3237D-7A86-4E29-A223-F138C423CC85}"/>
    <pc:docChg chg="undo custSel addSld delSld modSld sldOrd">
      <pc:chgData name="노태현" userId="96c899e7-218f-44fa-88d0-cfd2f9582355" providerId="ADAL" clId="{A3A3237D-7A86-4E29-A223-F138C423CC85}" dt="2022-05-31T14:01:44.740" v="8943"/>
      <pc:docMkLst>
        <pc:docMk/>
      </pc:docMkLst>
      <pc:sldChg chg="delSp modSp mod">
        <pc:chgData name="노태현" userId="96c899e7-218f-44fa-88d0-cfd2f9582355" providerId="ADAL" clId="{A3A3237D-7A86-4E29-A223-F138C423CC85}" dt="2022-05-31T11:52:30.778" v="1031" actId="20577"/>
        <pc:sldMkLst>
          <pc:docMk/>
          <pc:sldMk cId="2112404214" sldId="256"/>
        </pc:sldMkLst>
        <pc:spChg chg="mod">
          <ac:chgData name="노태현" userId="96c899e7-218f-44fa-88d0-cfd2f9582355" providerId="ADAL" clId="{A3A3237D-7A86-4E29-A223-F138C423CC85}" dt="2022-05-31T11:48:09.507" v="25" actId="20577"/>
          <ac:spMkLst>
            <pc:docMk/>
            <pc:sldMk cId="2112404214" sldId="256"/>
            <ac:spMk id="4" creationId="{0ADD3736-29C5-49A6-8C10-696896947644}"/>
          </ac:spMkLst>
        </pc:spChg>
        <pc:spChg chg="mod">
          <ac:chgData name="노태현" userId="96c899e7-218f-44fa-88d0-cfd2f9582355" providerId="ADAL" clId="{A3A3237D-7A86-4E29-A223-F138C423CC85}" dt="2022-05-31T11:52:30.778" v="1031" actId="20577"/>
          <ac:spMkLst>
            <pc:docMk/>
            <pc:sldMk cId="2112404214" sldId="256"/>
            <ac:spMk id="10" creationId="{6977B01B-CBE6-4FC6-A9AD-D322C5043188}"/>
          </ac:spMkLst>
        </pc:spChg>
        <pc:picChg chg="del">
          <ac:chgData name="노태현" userId="96c899e7-218f-44fa-88d0-cfd2f9582355" providerId="ADAL" clId="{A3A3237D-7A86-4E29-A223-F138C423CC85}" dt="2022-05-31T11:47:48.826" v="1" actId="478"/>
          <ac:picMkLst>
            <pc:docMk/>
            <pc:sldMk cId="2112404214" sldId="256"/>
            <ac:picMk id="1026" creationId="{C1166071-BD86-4C61-8D0B-8CB91E81C7A1}"/>
          </ac:picMkLst>
        </pc:picChg>
      </pc:sldChg>
      <pc:sldChg chg="del">
        <pc:chgData name="노태현" userId="96c899e7-218f-44fa-88d0-cfd2f9582355" providerId="ADAL" clId="{A3A3237D-7A86-4E29-A223-F138C423CC85}" dt="2022-05-31T13:41:48.629" v="8759" actId="47"/>
        <pc:sldMkLst>
          <pc:docMk/>
          <pc:sldMk cId="2125782914" sldId="258"/>
        </pc:sldMkLst>
      </pc:sldChg>
      <pc:sldChg chg="del">
        <pc:chgData name="노태현" userId="96c899e7-218f-44fa-88d0-cfd2f9582355" providerId="ADAL" clId="{A3A3237D-7A86-4E29-A223-F138C423CC85}" dt="2022-05-31T13:41:48.629" v="8759" actId="47"/>
        <pc:sldMkLst>
          <pc:docMk/>
          <pc:sldMk cId="2345219911" sldId="259"/>
        </pc:sldMkLst>
      </pc:sldChg>
      <pc:sldChg chg="del">
        <pc:chgData name="노태현" userId="96c899e7-218f-44fa-88d0-cfd2f9582355" providerId="ADAL" clId="{A3A3237D-7A86-4E29-A223-F138C423CC85}" dt="2022-05-31T13:41:48.629" v="8759" actId="47"/>
        <pc:sldMkLst>
          <pc:docMk/>
          <pc:sldMk cId="4041660680" sldId="260"/>
        </pc:sldMkLst>
      </pc:sldChg>
      <pc:sldChg chg="del">
        <pc:chgData name="노태현" userId="96c899e7-218f-44fa-88d0-cfd2f9582355" providerId="ADAL" clId="{A3A3237D-7A86-4E29-A223-F138C423CC85}" dt="2022-05-31T13:41:48.629" v="8759" actId="47"/>
        <pc:sldMkLst>
          <pc:docMk/>
          <pc:sldMk cId="3887916228" sldId="261"/>
        </pc:sldMkLst>
      </pc:sldChg>
      <pc:sldChg chg="del">
        <pc:chgData name="노태현" userId="96c899e7-218f-44fa-88d0-cfd2f9582355" providerId="ADAL" clId="{A3A3237D-7A86-4E29-A223-F138C423CC85}" dt="2022-05-31T13:41:48.629" v="8759" actId="47"/>
        <pc:sldMkLst>
          <pc:docMk/>
          <pc:sldMk cId="2206787887" sldId="262"/>
        </pc:sldMkLst>
      </pc:sldChg>
      <pc:sldChg chg="del">
        <pc:chgData name="노태현" userId="96c899e7-218f-44fa-88d0-cfd2f9582355" providerId="ADAL" clId="{A3A3237D-7A86-4E29-A223-F138C423CC85}" dt="2022-05-31T13:41:48.629" v="8759" actId="47"/>
        <pc:sldMkLst>
          <pc:docMk/>
          <pc:sldMk cId="3957984163" sldId="266"/>
        </pc:sldMkLst>
      </pc:sldChg>
      <pc:sldChg chg="del">
        <pc:chgData name="노태현" userId="96c899e7-218f-44fa-88d0-cfd2f9582355" providerId="ADAL" clId="{A3A3237D-7A86-4E29-A223-F138C423CC85}" dt="2022-05-31T13:41:48.629" v="8759" actId="47"/>
        <pc:sldMkLst>
          <pc:docMk/>
          <pc:sldMk cId="1609877243" sldId="267"/>
        </pc:sldMkLst>
      </pc:sldChg>
      <pc:sldChg chg="del">
        <pc:chgData name="노태현" userId="96c899e7-218f-44fa-88d0-cfd2f9582355" providerId="ADAL" clId="{A3A3237D-7A86-4E29-A223-F138C423CC85}" dt="2022-05-31T13:41:48.629" v="8759" actId="47"/>
        <pc:sldMkLst>
          <pc:docMk/>
          <pc:sldMk cId="3477956533" sldId="268"/>
        </pc:sldMkLst>
      </pc:sldChg>
      <pc:sldChg chg="del">
        <pc:chgData name="노태현" userId="96c899e7-218f-44fa-88d0-cfd2f9582355" providerId="ADAL" clId="{A3A3237D-7A86-4E29-A223-F138C423CC85}" dt="2022-05-31T13:41:48.629" v="8759" actId="47"/>
        <pc:sldMkLst>
          <pc:docMk/>
          <pc:sldMk cId="3263190609" sldId="269"/>
        </pc:sldMkLst>
      </pc:sldChg>
      <pc:sldChg chg="del">
        <pc:chgData name="노태현" userId="96c899e7-218f-44fa-88d0-cfd2f9582355" providerId="ADAL" clId="{A3A3237D-7A86-4E29-A223-F138C423CC85}" dt="2022-05-31T13:41:48.629" v="8759" actId="47"/>
        <pc:sldMkLst>
          <pc:docMk/>
          <pc:sldMk cId="2992383073" sldId="270"/>
        </pc:sldMkLst>
      </pc:sldChg>
      <pc:sldChg chg="del">
        <pc:chgData name="노태현" userId="96c899e7-218f-44fa-88d0-cfd2f9582355" providerId="ADAL" clId="{A3A3237D-7A86-4E29-A223-F138C423CC85}" dt="2022-05-31T13:41:48.629" v="8759" actId="47"/>
        <pc:sldMkLst>
          <pc:docMk/>
          <pc:sldMk cId="1465127653" sldId="271"/>
        </pc:sldMkLst>
      </pc:sldChg>
      <pc:sldChg chg="del">
        <pc:chgData name="노태현" userId="96c899e7-218f-44fa-88d0-cfd2f9582355" providerId="ADAL" clId="{A3A3237D-7A86-4E29-A223-F138C423CC85}" dt="2022-05-31T13:41:48.629" v="8759" actId="47"/>
        <pc:sldMkLst>
          <pc:docMk/>
          <pc:sldMk cId="623529494" sldId="272"/>
        </pc:sldMkLst>
      </pc:sldChg>
      <pc:sldChg chg="del">
        <pc:chgData name="노태현" userId="96c899e7-218f-44fa-88d0-cfd2f9582355" providerId="ADAL" clId="{A3A3237D-7A86-4E29-A223-F138C423CC85}" dt="2022-05-31T13:41:48.629" v="8759" actId="47"/>
        <pc:sldMkLst>
          <pc:docMk/>
          <pc:sldMk cId="236929570" sldId="273"/>
        </pc:sldMkLst>
      </pc:sldChg>
      <pc:sldChg chg="del">
        <pc:chgData name="노태현" userId="96c899e7-218f-44fa-88d0-cfd2f9582355" providerId="ADAL" clId="{A3A3237D-7A86-4E29-A223-F138C423CC85}" dt="2022-05-31T13:41:48.629" v="8759" actId="47"/>
        <pc:sldMkLst>
          <pc:docMk/>
          <pc:sldMk cId="151661999" sldId="274"/>
        </pc:sldMkLst>
      </pc:sldChg>
      <pc:sldChg chg="del">
        <pc:chgData name="노태현" userId="96c899e7-218f-44fa-88d0-cfd2f9582355" providerId="ADAL" clId="{A3A3237D-7A86-4E29-A223-F138C423CC85}" dt="2022-05-31T13:41:48.629" v="8759" actId="47"/>
        <pc:sldMkLst>
          <pc:docMk/>
          <pc:sldMk cId="1396599203" sldId="275"/>
        </pc:sldMkLst>
      </pc:sldChg>
      <pc:sldChg chg="del">
        <pc:chgData name="노태현" userId="96c899e7-218f-44fa-88d0-cfd2f9582355" providerId="ADAL" clId="{A3A3237D-7A86-4E29-A223-F138C423CC85}" dt="2022-05-31T13:41:48.629" v="8759" actId="47"/>
        <pc:sldMkLst>
          <pc:docMk/>
          <pc:sldMk cId="1957779086" sldId="276"/>
        </pc:sldMkLst>
      </pc:sldChg>
      <pc:sldChg chg="del">
        <pc:chgData name="노태현" userId="96c899e7-218f-44fa-88d0-cfd2f9582355" providerId="ADAL" clId="{A3A3237D-7A86-4E29-A223-F138C423CC85}" dt="2022-05-31T13:41:48.629" v="8759" actId="47"/>
        <pc:sldMkLst>
          <pc:docMk/>
          <pc:sldMk cId="1022802509" sldId="277"/>
        </pc:sldMkLst>
      </pc:sldChg>
      <pc:sldChg chg="del">
        <pc:chgData name="노태현" userId="96c899e7-218f-44fa-88d0-cfd2f9582355" providerId="ADAL" clId="{A3A3237D-7A86-4E29-A223-F138C423CC85}" dt="2022-05-31T13:41:48.629" v="8759" actId="47"/>
        <pc:sldMkLst>
          <pc:docMk/>
          <pc:sldMk cId="214647155" sldId="278"/>
        </pc:sldMkLst>
      </pc:sldChg>
      <pc:sldChg chg="del">
        <pc:chgData name="노태현" userId="96c899e7-218f-44fa-88d0-cfd2f9582355" providerId="ADAL" clId="{A3A3237D-7A86-4E29-A223-F138C423CC85}" dt="2022-05-31T13:41:48.629" v="8759" actId="47"/>
        <pc:sldMkLst>
          <pc:docMk/>
          <pc:sldMk cId="45907726" sldId="283"/>
        </pc:sldMkLst>
      </pc:sldChg>
      <pc:sldChg chg="del">
        <pc:chgData name="노태현" userId="96c899e7-218f-44fa-88d0-cfd2f9582355" providerId="ADAL" clId="{A3A3237D-7A86-4E29-A223-F138C423CC85}" dt="2022-05-31T13:41:48.629" v="8759" actId="47"/>
        <pc:sldMkLst>
          <pc:docMk/>
          <pc:sldMk cId="3523169534" sldId="284"/>
        </pc:sldMkLst>
      </pc:sldChg>
      <pc:sldChg chg="del">
        <pc:chgData name="노태현" userId="96c899e7-218f-44fa-88d0-cfd2f9582355" providerId="ADAL" clId="{A3A3237D-7A86-4E29-A223-F138C423CC85}" dt="2022-05-31T13:41:48.629" v="8759" actId="47"/>
        <pc:sldMkLst>
          <pc:docMk/>
          <pc:sldMk cId="2654982163" sldId="285"/>
        </pc:sldMkLst>
      </pc:sldChg>
      <pc:sldChg chg="del">
        <pc:chgData name="노태현" userId="96c899e7-218f-44fa-88d0-cfd2f9582355" providerId="ADAL" clId="{A3A3237D-7A86-4E29-A223-F138C423CC85}" dt="2022-05-31T13:41:48.629" v="8759" actId="47"/>
        <pc:sldMkLst>
          <pc:docMk/>
          <pc:sldMk cId="4286056403" sldId="286"/>
        </pc:sldMkLst>
      </pc:sldChg>
      <pc:sldChg chg="del">
        <pc:chgData name="노태현" userId="96c899e7-218f-44fa-88d0-cfd2f9582355" providerId="ADAL" clId="{A3A3237D-7A86-4E29-A223-F138C423CC85}" dt="2022-05-31T13:41:48.629" v="8759" actId="47"/>
        <pc:sldMkLst>
          <pc:docMk/>
          <pc:sldMk cId="851161628" sldId="287"/>
        </pc:sldMkLst>
      </pc:sldChg>
      <pc:sldChg chg="del">
        <pc:chgData name="노태현" userId="96c899e7-218f-44fa-88d0-cfd2f9582355" providerId="ADAL" clId="{A3A3237D-7A86-4E29-A223-F138C423CC85}" dt="2022-05-31T13:41:48.629" v="8759" actId="47"/>
        <pc:sldMkLst>
          <pc:docMk/>
          <pc:sldMk cId="676824274" sldId="288"/>
        </pc:sldMkLst>
      </pc:sldChg>
      <pc:sldChg chg="del">
        <pc:chgData name="노태현" userId="96c899e7-218f-44fa-88d0-cfd2f9582355" providerId="ADAL" clId="{A3A3237D-7A86-4E29-A223-F138C423CC85}" dt="2022-05-31T13:41:48.629" v="8759" actId="47"/>
        <pc:sldMkLst>
          <pc:docMk/>
          <pc:sldMk cId="350072534" sldId="289"/>
        </pc:sldMkLst>
      </pc:sldChg>
      <pc:sldChg chg="del">
        <pc:chgData name="노태현" userId="96c899e7-218f-44fa-88d0-cfd2f9582355" providerId="ADAL" clId="{A3A3237D-7A86-4E29-A223-F138C423CC85}" dt="2022-05-31T13:41:48.629" v="8759" actId="47"/>
        <pc:sldMkLst>
          <pc:docMk/>
          <pc:sldMk cId="1172634753" sldId="290"/>
        </pc:sldMkLst>
      </pc:sldChg>
      <pc:sldChg chg="del">
        <pc:chgData name="노태현" userId="96c899e7-218f-44fa-88d0-cfd2f9582355" providerId="ADAL" clId="{A3A3237D-7A86-4E29-A223-F138C423CC85}" dt="2022-05-31T13:41:48.629" v="8759" actId="47"/>
        <pc:sldMkLst>
          <pc:docMk/>
          <pc:sldMk cId="2490512310" sldId="291"/>
        </pc:sldMkLst>
      </pc:sldChg>
      <pc:sldChg chg="del">
        <pc:chgData name="노태현" userId="96c899e7-218f-44fa-88d0-cfd2f9582355" providerId="ADAL" clId="{A3A3237D-7A86-4E29-A223-F138C423CC85}" dt="2022-05-31T13:41:48.629" v="8759" actId="47"/>
        <pc:sldMkLst>
          <pc:docMk/>
          <pc:sldMk cId="2771873092" sldId="292"/>
        </pc:sldMkLst>
      </pc:sldChg>
      <pc:sldChg chg="add del">
        <pc:chgData name="노태현" userId="96c899e7-218f-44fa-88d0-cfd2f9582355" providerId="ADAL" clId="{A3A3237D-7A86-4E29-A223-F138C423CC85}" dt="2022-05-31T13:41:48.629" v="8759" actId="47"/>
        <pc:sldMkLst>
          <pc:docMk/>
          <pc:sldMk cId="3293312974" sldId="293"/>
        </pc:sldMkLst>
      </pc:sldChg>
      <pc:sldChg chg="addSp delSp modSp add mod">
        <pc:chgData name="노태현" userId="96c899e7-218f-44fa-88d0-cfd2f9582355" providerId="ADAL" clId="{A3A3237D-7A86-4E29-A223-F138C423CC85}" dt="2022-05-31T11:59:26.697" v="1970" actId="20577"/>
        <pc:sldMkLst>
          <pc:docMk/>
          <pc:sldMk cId="3749398080" sldId="294"/>
        </pc:sldMkLst>
        <pc:spChg chg="mod">
          <ac:chgData name="노태현" userId="96c899e7-218f-44fa-88d0-cfd2f9582355" providerId="ADAL" clId="{A3A3237D-7A86-4E29-A223-F138C423CC85}" dt="2022-05-31T11:56:17.549" v="1532" actId="20577"/>
          <ac:spMkLst>
            <pc:docMk/>
            <pc:sldMk cId="3749398080" sldId="294"/>
            <ac:spMk id="4" creationId="{0ADD3736-29C5-49A6-8C10-696896947644}"/>
          </ac:spMkLst>
        </pc:spChg>
        <pc:spChg chg="add mod">
          <ac:chgData name="노태현" userId="96c899e7-218f-44fa-88d0-cfd2f9582355" providerId="ADAL" clId="{A3A3237D-7A86-4E29-A223-F138C423CC85}" dt="2022-05-31T11:59:26.697" v="1970" actId="20577"/>
          <ac:spMkLst>
            <pc:docMk/>
            <pc:sldMk cId="3749398080" sldId="294"/>
            <ac:spMk id="5" creationId="{7D6982D6-2592-2E8C-3889-27D9EB62A971}"/>
          </ac:spMkLst>
        </pc:spChg>
        <pc:spChg chg="add del mod">
          <ac:chgData name="노태현" userId="96c899e7-218f-44fa-88d0-cfd2f9582355" providerId="ADAL" clId="{A3A3237D-7A86-4E29-A223-F138C423CC85}" dt="2022-05-31T11:56:25.283" v="1535"/>
          <ac:spMkLst>
            <pc:docMk/>
            <pc:sldMk cId="3749398080" sldId="294"/>
            <ac:spMk id="6" creationId="{736A46F6-BE38-E47A-6B55-4C9FAE94A813}"/>
          </ac:spMkLst>
        </pc:spChg>
        <pc:spChg chg="add mod">
          <ac:chgData name="노태현" userId="96c899e7-218f-44fa-88d0-cfd2f9582355" providerId="ADAL" clId="{A3A3237D-7A86-4E29-A223-F138C423CC85}" dt="2022-05-31T11:57:34.750" v="1619" actId="255"/>
          <ac:spMkLst>
            <pc:docMk/>
            <pc:sldMk cId="3749398080" sldId="294"/>
            <ac:spMk id="7" creationId="{BA7E1602-5D49-FF26-FCF8-5AE8EDD5EDA5}"/>
          </ac:spMkLst>
        </pc:spChg>
        <pc:spChg chg="mod">
          <ac:chgData name="노태현" userId="96c899e7-218f-44fa-88d0-cfd2f9582355" providerId="ADAL" clId="{A3A3237D-7A86-4E29-A223-F138C423CC85}" dt="2022-05-31T11:57:41.548" v="1620" actId="1076"/>
          <ac:spMkLst>
            <pc:docMk/>
            <pc:sldMk cId="3749398080" sldId="294"/>
            <ac:spMk id="10" creationId="{6977B01B-CBE6-4FC6-A9AD-D322C5043188}"/>
          </ac:spMkLst>
        </pc:spChg>
      </pc:sldChg>
      <pc:sldChg chg="addSp delSp modSp add mod">
        <pc:chgData name="노태현" userId="96c899e7-218f-44fa-88d0-cfd2f9582355" providerId="ADAL" clId="{A3A3237D-7A86-4E29-A223-F138C423CC85}" dt="2022-05-31T12:09:18.557" v="2918" actId="20577"/>
        <pc:sldMkLst>
          <pc:docMk/>
          <pc:sldMk cId="3286331085" sldId="295"/>
        </pc:sldMkLst>
        <pc:spChg chg="del">
          <ac:chgData name="노태현" userId="96c899e7-218f-44fa-88d0-cfd2f9582355" providerId="ADAL" clId="{A3A3237D-7A86-4E29-A223-F138C423CC85}" dt="2022-05-31T12:00:28.520" v="2032" actId="478"/>
          <ac:spMkLst>
            <pc:docMk/>
            <pc:sldMk cId="3286331085" sldId="295"/>
            <ac:spMk id="5" creationId="{7D6982D6-2592-2E8C-3889-27D9EB62A971}"/>
          </ac:spMkLst>
        </pc:spChg>
        <pc:spChg chg="add mod">
          <ac:chgData name="노태현" userId="96c899e7-218f-44fa-88d0-cfd2f9582355" providerId="ADAL" clId="{A3A3237D-7A86-4E29-A223-F138C423CC85}" dt="2022-05-31T12:03:16.079" v="2448"/>
          <ac:spMkLst>
            <pc:docMk/>
            <pc:sldMk cId="3286331085" sldId="295"/>
            <ac:spMk id="6" creationId="{C4845151-B2A3-B714-9F02-9D54F1B631B9}"/>
          </ac:spMkLst>
        </pc:spChg>
        <pc:spChg chg="mod">
          <ac:chgData name="노태현" userId="96c899e7-218f-44fa-88d0-cfd2f9582355" providerId="ADAL" clId="{A3A3237D-7A86-4E29-A223-F138C423CC85}" dt="2022-05-31T12:00:25.966" v="2031"/>
          <ac:spMkLst>
            <pc:docMk/>
            <pc:sldMk cId="3286331085" sldId="295"/>
            <ac:spMk id="7" creationId="{BA7E1602-5D49-FF26-FCF8-5AE8EDD5EDA5}"/>
          </ac:spMkLst>
        </pc:spChg>
        <pc:spChg chg="add mod">
          <ac:chgData name="노태현" userId="96c899e7-218f-44fa-88d0-cfd2f9582355" providerId="ADAL" clId="{A3A3237D-7A86-4E29-A223-F138C423CC85}" dt="2022-05-31T12:09:18.557" v="2918" actId="20577"/>
          <ac:spMkLst>
            <pc:docMk/>
            <pc:sldMk cId="3286331085" sldId="295"/>
            <ac:spMk id="8" creationId="{BE33FF52-5322-BD03-FEC7-17B3665F0FB9}"/>
          </ac:spMkLst>
        </pc:spChg>
        <pc:spChg chg="mod">
          <ac:chgData name="노태현" userId="96c899e7-218f-44fa-88d0-cfd2f9582355" providerId="ADAL" clId="{A3A3237D-7A86-4E29-A223-F138C423CC85}" dt="2022-05-31T12:02:50.132" v="2419" actId="20577"/>
          <ac:spMkLst>
            <pc:docMk/>
            <pc:sldMk cId="3286331085" sldId="295"/>
            <ac:spMk id="10" creationId="{6977B01B-CBE6-4FC6-A9AD-D322C5043188}"/>
          </ac:spMkLst>
        </pc:spChg>
      </pc:sldChg>
      <pc:sldChg chg="addSp delSp modSp add mod">
        <pc:chgData name="노태현" userId="96c899e7-218f-44fa-88d0-cfd2f9582355" providerId="ADAL" clId="{A3A3237D-7A86-4E29-A223-F138C423CC85}" dt="2022-05-31T12:14:50.160" v="3651" actId="478"/>
        <pc:sldMkLst>
          <pc:docMk/>
          <pc:sldMk cId="786654137" sldId="296"/>
        </pc:sldMkLst>
        <pc:spChg chg="add">
          <ac:chgData name="노태현" userId="96c899e7-218f-44fa-88d0-cfd2f9582355" providerId="ADAL" clId="{A3A3237D-7A86-4E29-A223-F138C423CC85}" dt="2022-05-31T12:14:01.657" v="3598" actId="11529"/>
          <ac:spMkLst>
            <pc:docMk/>
            <pc:sldMk cId="786654137" sldId="296"/>
            <ac:spMk id="2" creationId="{963000FC-E565-228B-6CFB-DBEFF5B0EE19}"/>
          </ac:spMkLst>
        </pc:spChg>
        <pc:spChg chg="del">
          <ac:chgData name="노태현" userId="96c899e7-218f-44fa-88d0-cfd2f9582355" providerId="ADAL" clId="{A3A3237D-7A86-4E29-A223-F138C423CC85}" dt="2022-05-31T12:09:35.944" v="2947" actId="478"/>
          <ac:spMkLst>
            <pc:docMk/>
            <pc:sldMk cId="786654137" sldId="296"/>
            <ac:spMk id="6" creationId="{C4845151-B2A3-B714-9F02-9D54F1B631B9}"/>
          </ac:spMkLst>
        </pc:spChg>
        <pc:spChg chg="mod">
          <ac:chgData name="노태현" userId="96c899e7-218f-44fa-88d0-cfd2f9582355" providerId="ADAL" clId="{A3A3237D-7A86-4E29-A223-F138C423CC85}" dt="2022-05-31T12:09:32.330" v="2946"/>
          <ac:spMkLst>
            <pc:docMk/>
            <pc:sldMk cId="786654137" sldId="296"/>
            <ac:spMk id="7" creationId="{BA7E1602-5D49-FF26-FCF8-5AE8EDD5EDA5}"/>
          </ac:spMkLst>
        </pc:spChg>
        <pc:spChg chg="del">
          <ac:chgData name="노태현" userId="96c899e7-218f-44fa-88d0-cfd2f9582355" providerId="ADAL" clId="{A3A3237D-7A86-4E29-A223-F138C423CC85}" dt="2022-05-31T12:09:38.492" v="2948" actId="478"/>
          <ac:spMkLst>
            <pc:docMk/>
            <pc:sldMk cId="786654137" sldId="296"/>
            <ac:spMk id="8" creationId="{BE33FF52-5322-BD03-FEC7-17B3665F0FB9}"/>
          </ac:spMkLst>
        </pc:spChg>
        <pc:spChg chg="add mod">
          <ac:chgData name="노태현" userId="96c899e7-218f-44fa-88d0-cfd2f9582355" providerId="ADAL" clId="{A3A3237D-7A86-4E29-A223-F138C423CC85}" dt="2022-05-31T12:12:58.626" v="3516" actId="1076"/>
          <ac:spMkLst>
            <pc:docMk/>
            <pc:sldMk cId="786654137" sldId="296"/>
            <ac:spMk id="9" creationId="{9706AE96-9027-E182-15C1-7898B99A576E}"/>
          </ac:spMkLst>
        </pc:spChg>
        <pc:spChg chg="mod">
          <ac:chgData name="노태현" userId="96c899e7-218f-44fa-88d0-cfd2f9582355" providerId="ADAL" clId="{A3A3237D-7A86-4E29-A223-F138C423CC85}" dt="2022-05-31T12:11:54.545" v="3404" actId="20577"/>
          <ac:spMkLst>
            <pc:docMk/>
            <pc:sldMk cId="786654137" sldId="296"/>
            <ac:spMk id="10" creationId="{6977B01B-CBE6-4FC6-A9AD-D322C5043188}"/>
          </ac:spMkLst>
        </pc:spChg>
        <pc:spChg chg="add mod">
          <ac:chgData name="노태현" userId="96c899e7-218f-44fa-88d0-cfd2f9582355" providerId="ADAL" clId="{A3A3237D-7A86-4E29-A223-F138C423CC85}" dt="2022-05-31T12:13:43.940" v="3597" actId="313"/>
          <ac:spMkLst>
            <pc:docMk/>
            <pc:sldMk cId="786654137" sldId="296"/>
            <ac:spMk id="11" creationId="{1952D72E-07C4-4F2D-EB18-F9B976702DD7}"/>
          </ac:spMkLst>
        </pc:spChg>
        <pc:spChg chg="add mod">
          <ac:chgData name="노태현" userId="96c899e7-218f-44fa-88d0-cfd2f9582355" providerId="ADAL" clId="{A3A3237D-7A86-4E29-A223-F138C423CC85}" dt="2022-05-31T12:14:23.768" v="3648" actId="1076"/>
          <ac:spMkLst>
            <pc:docMk/>
            <pc:sldMk cId="786654137" sldId="296"/>
            <ac:spMk id="12" creationId="{E189CCA3-A245-17CF-E73E-D9B7D0CF5E2D}"/>
          </ac:spMkLst>
        </pc:spChg>
        <pc:spChg chg="add del mod">
          <ac:chgData name="노태현" userId="96c899e7-218f-44fa-88d0-cfd2f9582355" providerId="ADAL" clId="{A3A3237D-7A86-4E29-A223-F138C423CC85}" dt="2022-05-31T12:14:50.160" v="3651" actId="478"/>
          <ac:spMkLst>
            <pc:docMk/>
            <pc:sldMk cId="786654137" sldId="296"/>
            <ac:spMk id="13" creationId="{1EC43331-987B-AE34-6ADF-E17AD4CB431B}"/>
          </ac:spMkLst>
        </pc:spChg>
      </pc:sldChg>
      <pc:sldChg chg="addSp modSp add mod">
        <pc:chgData name="노태현" userId="96c899e7-218f-44fa-88d0-cfd2f9582355" providerId="ADAL" clId="{A3A3237D-7A86-4E29-A223-F138C423CC85}" dt="2022-05-31T12:19:33.613" v="4637" actId="313"/>
        <pc:sldMkLst>
          <pc:docMk/>
          <pc:sldMk cId="4223050889" sldId="297"/>
        </pc:sldMkLst>
        <pc:spChg chg="mod">
          <ac:chgData name="노태현" userId="96c899e7-218f-44fa-88d0-cfd2f9582355" providerId="ADAL" clId="{A3A3237D-7A86-4E29-A223-F138C423CC85}" dt="2022-05-31T12:17:50.026" v="4399" actId="1076"/>
          <ac:spMkLst>
            <pc:docMk/>
            <pc:sldMk cId="4223050889" sldId="297"/>
            <ac:spMk id="2" creationId="{963000FC-E565-228B-6CFB-DBEFF5B0EE19}"/>
          </ac:spMkLst>
        </pc:spChg>
        <pc:spChg chg="mod">
          <ac:chgData name="노태현" userId="96c899e7-218f-44fa-88d0-cfd2f9582355" providerId="ADAL" clId="{A3A3237D-7A86-4E29-A223-F138C423CC85}" dt="2022-05-31T12:15:13.261" v="3689" actId="20577"/>
          <ac:spMkLst>
            <pc:docMk/>
            <pc:sldMk cId="4223050889" sldId="297"/>
            <ac:spMk id="7" creationId="{BA7E1602-5D49-FF26-FCF8-5AE8EDD5EDA5}"/>
          </ac:spMkLst>
        </pc:spChg>
        <pc:spChg chg="mod">
          <ac:chgData name="노태현" userId="96c899e7-218f-44fa-88d0-cfd2f9582355" providerId="ADAL" clId="{A3A3237D-7A86-4E29-A223-F138C423CC85}" dt="2022-05-31T12:17:46.059" v="4398" actId="20577"/>
          <ac:spMkLst>
            <pc:docMk/>
            <pc:sldMk cId="4223050889" sldId="297"/>
            <ac:spMk id="9" creationId="{9706AE96-9027-E182-15C1-7898B99A576E}"/>
          </ac:spMkLst>
        </pc:spChg>
        <pc:spChg chg="mod">
          <ac:chgData name="노태현" userId="96c899e7-218f-44fa-88d0-cfd2f9582355" providerId="ADAL" clId="{A3A3237D-7A86-4E29-A223-F138C423CC85}" dt="2022-05-31T12:16:17.993" v="4225" actId="20577"/>
          <ac:spMkLst>
            <pc:docMk/>
            <pc:sldMk cId="4223050889" sldId="297"/>
            <ac:spMk id="10" creationId="{6977B01B-CBE6-4FC6-A9AD-D322C5043188}"/>
          </ac:spMkLst>
        </pc:spChg>
        <pc:spChg chg="mod">
          <ac:chgData name="노태현" userId="96c899e7-218f-44fa-88d0-cfd2f9582355" providerId="ADAL" clId="{A3A3237D-7A86-4E29-A223-F138C423CC85}" dt="2022-05-31T12:19:33.613" v="4637" actId="313"/>
          <ac:spMkLst>
            <pc:docMk/>
            <pc:sldMk cId="4223050889" sldId="297"/>
            <ac:spMk id="11" creationId="{1952D72E-07C4-4F2D-EB18-F9B976702DD7}"/>
          </ac:spMkLst>
        </pc:spChg>
        <pc:spChg chg="mod">
          <ac:chgData name="노태현" userId="96c899e7-218f-44fa-88d0-cfd2f9582355" providerId="ADAL" clId="{A3A3237D-7A86-4E29-A223-F138C423CC85}" dt="2022-05-31T12:18:35.560" v="4531" actId="20577"/>
          <ac:spMkLst>
            <pc:docMk/>
            <pc:sldMk cId="4223050889" sldId="297"/>
            <ac:spMk id="12" creationId="{E189CCA3-A245-17CF-E73E-D9B7D0CF5E2D}"/>
          </ac:spMkLst>
        </pc:spChg>
        <pc:spChg chg="add mod">
          <ac:chgData name="노태현" userId="96c899e7-218f-44fa-88d0-cfd2f9582355" providerId="ADAL" clId="{A3A3237D-7A86-4E29-A223-F138C423CC85}" dt="2022-05-31T12:16:55.083" v="4281"/>
          <ac:spMkLst>
            <pc:docMk/>
            <pc:sldMk cId="4223050889" sldId="297"/>
            <ac:spMk id="13" creationId="{F0BC02E1-36B4-E64C-B72D-6357B881E79B}"/>
          </ac:spMkLst>
        </pc:spChg>
      </pc:sldChg>
      <pc:sldChg chg="addSp delSp modSp add mod">
        <pc:chgData name="노태현" userId="96c899e7-218f-44fa-88d0-cfd2f9582355" providerId="ADAL" clId="{A3A3237D-7A86-4E29-A223-F138C423CC85}" dt="2022-05-31T12:22:18.469" v="5048" actId="1076"/>
        <pc:sldMkLst>
          <pc:docMk/>
          <pc:sldMk cId="1870308005" sldId="298"/>
        </pc:sldMkLst>
        <pc:spChg chg="mod">
          <ac:chgData name="노태현" userId="96c899e7-218f-44fa-88d0-cfd2f9582355" providerId="ADAL" clId="{A3A3237D-7A86-4E29-A223-F138C423CC85}" dt="2022-05-31T12:20:44.627" v="4748" actId="20577"/>
          <ac:spMkLst>
            <pc:docMk/>
            <pc:sldMk cId="1870308005" sldId="298"/>
            <ac:spMk id="7" creationId="{BA7E1602-5D49-FF26-FCF8-5AE8EDD5EDA5}"/>
          </ac:spMkLst>
        </pc:spChg>
        <pc:spChg chg="mod">
          <ac:chgData name="노태현" userId="96c899e7-218f-44fa-88d0-cfd2f9582355" providerId="ADAL" clId="{A3A3237D-7A86-4E29-A223-F138C423CC85}" dt="2022-05-31T12:21:39.072" v="5029" actId="20577"/>
          <ac:spMkLst>
            <pc:docMk/>
            <pc:sldMk cId="1870308005" sldId="298"/>
            <ac:spMk id="10" creationId="{6977B01B-CBE6-4FC6-A9AD-D322C5043188}"/>
          </ac:spMkLst>
        </pc:spChg>
        <pc:spChg chg="del">
          <ac:chgData name="노태현" userId="96c899e7-218f-44fa-88d0-cfd2f9582355" providerId="ADAL" clId="{A3A3237D-7A86-4E29-A223-F138C423CC85}" dt="2022-05-31T12:22:09.563" v="5044" actId="478"/>
          <ac:spMkLst>
            <pc:docMk/>
            <pc:sldMk cId="1870308005" sldId="298"/>
            <ac:spMk id="11" creationId="{1952D72E-07C4-4F2D-EB18-F9B976702DD7}"/>
          </ac:spMkLst>
        </pc:spChg>
        <pc:spChg chg="del">
          <ac:chgData name="노태현" userId="96c899e7-218f-44fa-88d0-cfd2f9582355" providerId="ADAL" clId="{A3A3237D-7A86-4E29-A223-F138C423CC85}" dt="2022-05-31T12:21:54.666" v="5043" actId="478"/>
          <ac:spMkLst>
            <pc:docMk/>
            <pc:sldMk cId="1870308005" sldId="298"/>
            <ac:spMk id="12" creationId="{E189CCA3-A245-17CF-E73E-D9B7D0CF5E2D}"/>
          </ac:spMkLst>
        </pc:spChg>
        <pc:spChg chg="mod">
          <ac:chgData name="노태현" userId="96c899e7-218f-44fa-88d0-cfd2f9582355" providerId="ADAL" clId="{A3A3237D-7A86-4E29-A223-F138C423CC85}" dt="2022-05-31T12:21:49.216" v="5042" actId="20577"/>
          <ac:spMkLst>
            <pc:docMk/>
            <pc:sldMk cId="1870308005" sldId="298"/>
            <ac:spMk id="13" creationId="{F0BC02E1-36B4-E64C-B72D-6357B881E79B}"/>
          </ac:spMkLst>
        </pc:spChg>
        <pc:picChg chg="add mod">
          <ac:chgData name="노태현" userId="96c899e7-218f-44fa-88d0-cfd2f9582355" providerId="ADAL" clId="{A3A3237D-7A86-4E29-A223-F138C423CC85}" dt="2022-05-31T12:22:18.469" v="5048" actId="1076"/>
          <ac:picMkLst>
            <pc:docMk/>
            <pc:sldMk cId="1870308005" sldId="298"/>
            <ac:picMk id="5" creationId="{CC6D6910-8740-49A2-BB2F-8E7999AA81EB}"/>
          </ac:picMkLst>
        </pc:picChg>
      </pc:sldChg>
      <pc:sldChg chg="addSp delSp modSp add mod">
        <pc:chgData name="노태현" userId="96c899e7-218f-44fa-88d0-cfd2f9582355" providerId="ADAL" clId="{A3A3237D-7A86-4E29-A223-F138C423CC85}" dt="2022-05-31T12:23:17.779" v="5078" actId="1076"/>
        <pc:sldMkLst>
          <pc:docMk/>
          <pc:sldMk cId="2408608966" sldId="299"/>
        </pc:sldMkLst>
        <pc:spChg chg="mod">
          <ac:chgData name="노태현" userId="96c899e7-218f-44fa-88d0-cfd2f9582355" providerId="ADAL" clId="{A3A3237D-7A86-4E29-A223-F138C423CC85}" dt="2022-05-31T12:23:00.892" v="5073" actId="1076"/>
          <ac:spMkLst>
            <pc:docMk/>
            <pc:sldMk cId="2408608966" sldId="299"/>
            <ac:spMk id="2" creationId="{963000FC-E565-228B-6CFB-DBEFF5B0EE19}"/>
          </ac:spMkLst>
        </pc:spChg>
        <pc:spChg chg="del">
          <ac:chgData name="노태현" userId="96c899e7-218f-44fa-88d0-cfd2f9582355" providerId="ADAL" clId="{A3A3237D-7A86-4E29-A223-F138C423CC85}" dt="2022-05-31T12:22:34.418" v="5050" actId="478"/>
          <ac:spMkLst>
            <pc:docMk/>
            <pc:sldMk cId="2408608966" sldId="299"/>
            <ac:spMk id="7" creationId="{BA7E1602-5D49-FF26-FCF8-5AE8EDD5EDA5}"/>
          </ac:spMkLst>
        </pc:spChg>
        <pc:spChg chg="mod">
          <ac:chgData name="노태현" userId="96c899e7-218f-44fa-88d0-cfd2f9582355" providerId="ADAL" clId="{A3A3237D-7A86-4E29-A223-F138C423CC85}" dt="2022-05-31T12:22:59.050" v="5072" actId="1076"/>
          <ac:spMkLst>
            <pc:docMk/>
            <pc:sldMk cId="2408608966" sldId="299"/>
            <ac:spMk id="9" creationId="{9706AE96-9027-E182-15C1-7898B99A576E}"/>
          </ac:spMkLst>
        </pc:spChg>
        <pc:spChg chg="del">
          <ac:chgData name="노태현" userId="96c899e7-218f-44fa-88d0-cfd2f9582355" providerId="ADAL" clId="{A3A3237D-7A86-4E29-A223-F138C423CC85}" dt="2022-05-31T12:22:34.418" v="5050" actId="478"/>
          <ac:spMkLst>
            <pc:docMk/>
            <pc:sldMk cId="2408608966" sldId="299"/>
            <ac:spMk id="10" creationId="{6977B01B-CBE6-4FC6-A9AD-D322C5043188}"/>
          </ac:spMkLst>
        </pc:spChg>
        <pc:spChg chg="mod">
          <ac:chgData name="노태현" userId="96c899e7-218f-44fa-88d0-cfd2f9582355" providerId="ADAL" clId="{A3A3237D-7A86-4E29-A223-F138C423CC85}" dt="2022-05-31T12:22:55.482" v="5071" actId="1076"/>
          <ac:spMkLst>
            <pc:docMk/>
            <pc:sldMk cId="2408608966" sldId="299"/>
            <ac:spMk id="13" creationId="{F0BC02E1-36B4-E64C-B72D-6357B881E79B}"/>
          </ac:spMkLst>
        </pc:spChg>
        <pc:picChg chg="del">
          <ac:chgData name="노태현" userId="96c899e7-218f-44fa-88d0-cfd2f9582355" providerId="ADAL" clId="{A3A3237D-7A86-4E29-A223-F138C423CC85}" dt="2022-05-31T12:23:03.174" v="5074" actId="478"/>
          <ac:picMkLst>
            <pc:docMk/>
            <pc:sldMk cId="2408608966" sldId="299"/>
            <ac:picMk id="5" creationId="{CC6D6910-8740-49A2-BB2F-8E7999AA81EB}"/>
          </ac:picMkLst>
        </pc:picChg>
        <pc:picChg chg="add mod">
          <ac:chgData name="노태현" userId="96c899e7-218f-44fa-88d0-cfd2f9582355" providerId="ADAL" clId="{A3A3237D-7A86-4E29-A223-F138C423CC85}" dt="2022-05-31T12:23:17.779" v="5078" actId="1076"/>
          <ac:picMkLst>
            <pc:docMk/>
            <pc:sldMk cId="2408608966" sldId="299"/>
            <ac:picMk id="6" creationId="{8B0D0BAA-DBE8-8AA4-B7A7-2E30943843B9}"/>
          </ac:picMkLst>
        </pc:picChg>
      </pc:sldChg>
      <pc:sldChg chg="addSp delSp modSp add mod">
        <pc:chgData name="노태현" userId="96c899e7-218f-44fa-88d0-cfd2f9582355" providerId="ADAL" clId="{A3A3237D-7A86-4E29-A223-F138C423CC85}" dt="2022-05-31T12:42:02.518" v="5141" actId="1076"/>
        <pc:sldMkLst>
          <pc:docMk/>
          <pc:sldMk cId="1513709945" sldId="300"/>
        </pc:sldMkLst>
        <pc:spChg chg="mod">
          <ac:chgData name="노태현" userId="96c899e7-218f-44fa-88d0-cfd2f9582355" providerId="ADAL" clId="{A3A3237D-7A86-4E29-A223-F138C423CC85}" dt="2022-05-31T12:24:00.420" v="5136" actId="20577"/>
          <ac:spMkLst>
            <pc:docMk/>
            <pc:sldMk cId="1513709945" sldId="300"/>
            <ac:spMk id="13" creationId="{F0BC02E1-36B4-E64C-B72D-6357B881E79B}"/>
          </ac:spMkLst>
        </pc:spChg>
        <pc:picChg chg="add mod">
          <ac:chgData name="노태현" userId="96c899e7-218f-44fa-88d0-cfd2f9582355" providerId="ADAL" clId="{A3A3237D-7A86-4E29-A223-F138C423CC85}" dt="2022-05-31T12:42:02.518" v="5141" actId="1076"/>
          <ac:picMkLst>
            <pc:docMk/>
            <pc:sldMk cId="1513709945" sldId="300"/>
            <ac:picMk id="5" creationId="{F2764351-5040-7B13-1F7B-A1D8C9F13A44}"/>
          </ac:picMkLst>
        </pc:picChg>
        <pc:picChg chg="del">
          <ac:chgData name="노태현" userId="96c899e7-218f-44fa-88d0-cfd2f9582355" providerId="ADAL" clId="{A3A3237D-7A86-4E29-A223-F138C423CC85}" dt="2022-05-31T12:41:38.729" v="5137" actId="478"/>
          <ac:picMkLst>
            <pc:docMk/>
            <pc:sldMk cId="1513709945" sldId="300"/>
            <ac:picMk id="6" creationId="{8B0D0BAA-DBE8-8AA4-B7A7-2E30943843B9}"/>
          </ac:picMkLst>
        </pc:picChg>
      </pc:sldChg>
      <pc:sldChg chg="delSp modSp add mod">
        <pc:chgData name="노태현" userId="96c899e7-218f-44fa-88d0-cfd2f9582355" providerId="ADAL" clId="{A3A3237D-7A86-4E29-A223-F138C423CC85}" dt="2022-05-31T12:54:28.649" v="5515"/>
        <pc:sldMkLst>
          <pc:docMk/>
          <pc:sldMk cId="2438814221" sldId="301"/>
        </pc:sldMkLst>
        <pc:spChg chg="del">
          <ac:chgData name="노태현" userId="96c899e7-218f-44fa-88d0-cfd2f9582355" providerId="ADAL" clId="{A3A3237D-7A86-4E29-A223-F138C423CC85}" dt="2022-05-31T12:53:01.321" v="5507" actId="478"/>
          <ac:spMkLst>
            <pc:docMk/>
            <pc:sldMk cId="2438814221" sldId="301"/>
            <ac:spMk id="2" creationId="{963000FC-E565-228B-6CFB-DBEFF5B0EE19}"/>
          </ac:spMkLst>
        </pc:spChg>
        <pc:spChg chg="mod">
          <ac:chgData name="노태현" userId="96c899e7-218f-44fa-88d0-cfd2f9582355" providerId="ADAL" clId="{A3A3237D-7A86-4E29-A223-F138C423CC85}" dt="2022-05-31T12:54:28.649" v="5515"/>
          <ac:spMkLst>
            <pc:docMk/>
            <pc:sldMk cId="2438814221" sldId="301"/>
            <ac:spMk id="9" creationId="{9706AE96-9027-E182-15C1-7898B99A576E}"/>
          </ac:spMkLst>
        </pc:spChg>
        <pc:spChg chg="mod">
          <ac:chgData name="노태현" userId="96c899e7-218f-44fa-88d0-cfd2f9582355" providerId="ADAL" clId="{A3A3237D-7A86-4E29-A223-F138C423CC85}" dt="2022-05-31T12:46:00.080" v="5191"/>
          <ac:spMkLst>
            <pc:docMk/>
            <pc:sldMk cId="2438814221" sldId="301"/>
            <ac:spMk id="13" creationId="{F0BC02E1-36B4-E64C-B72D-6357B881E79B}"/>
          </ac:spMkLst>
        </pc:spChg>
        <pc:picChg chg="del">
          <ac:chgData name="노태현" userId="96c899e7-218f-44fa-88d0-cfd2f9582355" providerId="ADAL" clId="{A3A3237D-7A86-4E29-A223-F138C423CC85}" dt="2022-05-31T12:53:03.380" v="5508" actId="478"/>
          <ac:picMkLst>
            <pc:docMk/>
            <pc:sldMk cId="2438814221" sldId="301"/>
            <ac:picMk id="5" creationId="{F2764351-5040-7B13-1F7B-A1D8C9F13A44}"/>
          </ac:picMkLst>
        </pc:picChg>
      </pc:sldChg>
      <pc:sldChg chg="addSp delSp modSp add mod">
        <pc:chgData name="노태현" userId="96c899e7-218f-44fa-88d0-cfd2f9582355" providerId="ADAL" clId="{A3A3237D-7A86-4E29-A223-F138C423CC85}" dt="2022-05-31T12:59:18.804" v="5586"/>
        <pc:sldMkLst>
          <pc:docMk/>
          <pc:sldMk cId="3646320758" sldId="302"/>
        </pc:sldMkLst>
        <pc:spChg chg="add mod">
          <ac:chgData name="노태현" userId="96c899e7-218f-44fa-88d0-cfd2f9582355" providerId="ADAL" clId="{A3A3237D-7A86-4E29-A223-F138C423CC85}" dt="2022-05-31T12:58:49.231" v="5580" actId="1076"/>
          <ac:spMkLst>
            <pc:docMk/>
            <pc:sldMk cId="3646320758" sldId="302"/>
            <ac:spMk id="5" creationId="{A1E40126-E808-EC0D-1F03-BD7332E8441A}"/>
          </ac:spMkLst>
        </pc:spChg>
        <pc:spChg chg="add mod">
          <ac:chgData name="노태현" userId="96c899e7-218f-44fa-88d0-cfd2f9582355" providerId="ADAL" clId="{A3A3237D-7A86-4E29-A223-F138C423CC85}" dt="2022-05-31T12:58:51.488" v="5581" actId="1076"/>
          <ac:spMkLst>
            <pc:docMk/>
            <pc:sldMk cId="3646320758" sldId="302"/>
            <ac:spMk id="6" creationId="{281FE8B8-213D-80A5-2D72-B1BC26423B51}"/>
          </ac:spMkLst>
        </pc:spChg>
        <pc:spChg chg="del mod">
          <ac:chgData name="노태현" userId="96c899e7-218f-44fa-88d0-cfd2f9582355" providerId="ADAL" clId="{A3A3237D-7A86-4E29-A223-F138C423CC85}" dt="2022-05-31T12:56:26.334" v="5557" actId="478"/>
          <ac:spMkLst>
            <pc:docMk/>
            <pc:sldMk cId="3646320758" sldId="302"/>
            <ac:spMk id="9" creationId="{9706AE96-9027-E182-15C1-7898B99A576E}"/>
          </ac:spMkLst>
        </pc:spChg>
        <pc:spChg chg="add mod">
          <ac:chgData name="노태현" userId="96c899e7-218f-44fa-88d0-cfd2f9582355" providerId="ADAL" clId="{A3A3237D-7A86-4E29-A223-F138C423CC85}" dt="2022-05-31T12:59:18.804" v="5586"/>
          <ac:spMkLst>
            <pc:docMk/>
            <pc:sldMk cId="3646320758" sldId="302"/>
            <ac:spMk id="10" creationId="{F90B024C-2227-8097-A041-940D929FF599}"/>
          </ac:spMkLst>
        </pc:spChg>
        <pc:spChg chg="mod">
          <ac:chgData name="노태현" userId="96c899e7-218f-44fa-88d0-cfd2f9582355" providerId="ADAL" clId="{A3A3237D-7A86-4E29-A223-F138C423CC85}" dt="2022-05-31T12:58:46.614" v="5579" actId="1076"/>
          <ac:spMkLst>
            <pc:docMk/>
            <pc:sldMk cId="3646320758" sldId="302"/>
            <ac:spMk id="13" creationId="{F0BC02E1-36B4-E64C-B72D-6357B881E79B}"/>
          </ac:spMkLst>
        </pc:spChg>
        <pc:picChg chg="add mod">
          <ac:chgData name="노태현" userId="96c899e7-218f-44fa-88d0-cfd2f9582355" providerId="ADAL" clId="{A3A3237D-7A86-4E29-A223-F138C423CC85}" dt="2022-05-31T12:58:53.625" v="5582" actId="1076"/>
          <ac:picMkLst>
            <pc:docMk/>
            <pc:sldMk cId="3646320758" sldId="302"/>
            <ac:picMk id="3" creationId="{971BF047-AAA6-2C51-F608-2E0DA7E4719D}"/>
          </ac:picMkLst>
        </pc:picChg>
      </pc:sldChg>
      <pc:sldChg chg="addSp delSp modSp add mod">
        <pc:chgData name="노태현" userId="96c899e7-218f-44fa-88d0-cfd2f9582355" providerId="ADAL" clId="{A3A3237D-7A86-4E29-A223-F138C423CC85}" dt="2022-05-31T13:01:12.534" v="5615" actId="478"/>
        <pc:sldMkLst>
          <pc:docMk/>
          <pc:sldMk cId="2080443675" sldId="303"/>
        </pc:sldMkLst>
        <pc:spChg chg="del mod">
          <ac:chgData name="노태현" userId="96c899e7-218f-44fa-88d0-cfd2f9582355" providerId="ADAL" clId="{A3A3237D-7A86-4E29-A223-F138C423CC85}" dt="2022-05-31T13:01:05.469" v="5612" actId="478"/>
          <ac:spMkLst>
            <pc:docMk/>
            <pc:sldMk cId="2080443675" sldId="303"/>
            <ac:spMk id="5" creationId="{A1E40126-E808-EC0D-1F03-BD7332E8441A}"/>
          </ac:spMkLst>
        </pc:spChg>
        <pc:spChg chg="del">
          <ac:chgData name="노태현" userId="96c899e7-218f-44fa-88d0-cfd2f9582355" providerId="ADAL" clId="{A3A3237D-7A86-4E29-A223-F138C423CC85}" dt="2022-05-31T13:01:07.540" v="5613" actId="478"/>
          <ac:spMkLst>
            <pc:docMk/>
            <pc:sldMk cId="2080443675" sldId="303"/>
            <ac:spMk id="6" creationId="{281FE8B8-213D-80A5-2D72-B1BC26423B51}"/>
          </ac:spMkLst>
        </pc:spChg>
        <pc:spChg chg="add mod">
          <ac:chgData name="노태현" userId="96c899e7-218f-44fa-88d0-cfd2f9582355" providerId="ADAL" clId="{A3A3237D-7A86-4E29-A223-F138C423CC85}" dt="2022-05-31T13:00:09.416" v="5610"/>
          <ac:spMkLst>
            <pc:docMk/>
            <pc:sldMk cId="2080443675" sldId="303"/>
            <ac:spMk id="8" creationId="{9ABCC269-AF9B-608A-7EB7-FC8F8EFCAE82}"/>
          </ac:spMkLst>
        </pc:spChg>
        <pc:spChg chg="del">
          <ac:chgData name="노태현" userId="96c899e7-218f-44fa-88d0-cfd2f9582355" providerId="ADAL" clId="{A3A3237D-7A86-4E29-A223-F138C423CC85}" dt="2022-05-31T13:01:12.534" v="5615" actId="478"/>
          <ac:spMkLst>
            <pc:docMk/>
            <pc:sldMk cId="2080443675" sldId="303"/>
            <ac:spMk id="10" creationId="{F90B024C-2227-8097-A041-940D929FF599}"/>
          </ac:spMkLst>
        </pc:spChg>
        <pc:spChg chg="del">
          <ac:chgData name="노태현" userId="96c899e7-218f-44fa-88d0-cfd2f9582355" providerId="ADAL" clId="{A3A3237D-7A86-4E29-A223-F138C423CC85}" dt="2022-05-31T12:59:50.367" v="5588" actId="478"/>
          <ac:spMkLst>
            <pc:docMk/>
            <pc:sldMk cId="2080443675" sldId="303"/>
            <ac:spMk id="13" creationId="{F0BC02E1-36B4-E64C-B72D-6357B881E79B}"/>
          </ac:spMkLst>
        </pc:spChg>
        <pc:picChg chg="del">
          <ac:chgData name="노태현" userId="96c899e7-218f-44fa-88d0-cfd2f9582355" providerId="ADAL" clId="{A3A3237D-7A86-4E29-A223-F138C423CC85}" dt="2022-05-31T13:01:09.293" v="5614" actId="478"/>
          <ac:picMkLst>
            <pc:docMk/>
            <pc:sldMk cId="2080443675" sldId="303"/>
            <ac:picMk id="3" creationId="{971BF047-AAA6-2C51-F608-2E0DA7E4719D}"/>
          </ac:picMkLst>
        </pc:picChg>
      </pc:sldChg>
      <pc:sldChg chg="addSp delSp modSp add mod ord">
        <pc:chgData name="노태현" userId="96c899e7-218f-44fa-88d0-cfd2f9582355" providerId="ADAL" clId="{A3A3237D-7A86-4E29-A223-F138C423CC85}" dt="2022-05-31T13:59:39.711" v="8923" actId="20577"/>
        <pc:sldMkLst>
          <pc:docMk/>
          <pc:sldMk cId="1781118988" sldId="304"/>
        </pc:sldMkLst>
        <pc:spChg chg="mod">
          <ac:chgData name="노태현" userId="96c899e7-218f-44fa-88d0-cfd2f9582355" providerId="ADAL" clId="{A3A3237D-7A86-4E29-A223-F138C423CC85}" dt="2022-05-31T13:59:39.711" v="8923" actId="20577"/>
          <ac:spMkLst>
            <pc:docMk/>
            <pc:sldMk cId="1781118988" sldId="304"/>
            <ac:spMk id="5" creationId="{A1E40126-E808-EC0D-1F03-BD7332E8441A}"/>
          </ac:spMkLst>
        </pc:spChg>
        <pc:spChg chg="add mod">
          <ac:chgData name="노태현" userId="96c899e7-218f-44fa-88d0-cfd2f9582355" providerId="ADAL" clId="{A3A3237D-7A86-4E29-A223-F138C423CC85}" dt="2022-05-31T13:11:45.851" v="6022" actId="1076"/>
          <ac:spMkLst>
            <pc:docMk/>
            <pc:sldMk cId="1781118988" sldId="304"/>
            <ac:spMk id="8" creationId="{472D3B09-C008-F9F2-DBB1-E8AB776C069F}"/>
          </ac:spMkLst>
        </pc:spChg>
        <pc:spChg chg="del mod">
          <ac:chgData name="노태현" userId="96c899e7-218f-44fa-88d0-cfd2f9582355" providerId="ADAL" clId="{A3A3237D-7A86-4E29-A223-F138C423CC85}" dt="2022-05-31T13:13:18.566" v="6026" actId="478"/>
          <ac:spMkLst>
            <pc:docMk/>
            <pc:sldMk cId="1781118988" sldId="304"/>
            <ac:spMk id="10" creationId="{F90B024C-2227-8097-A041-940D929FF599}"/>
          </ac:spMkLst>
        </pc:spChg>
        <pc:spChg chg="mod">
          <ac:chgData name="노태현" userId="96c899e7-218f-44fa-88d0-cfd2f9582355" providerId="ADAL" clId="{A3A3237D-7A86-4E29-A223-F138C423CC85}" dt="2022-05-31T13:02:26.647" v="5624" actId="20577"/>
          <ac:spMkLst>
            <pc:docMk/>
            <pc:sldMk cId="1781118988" sldId="304"/>
            <ac:spMk id="13" creationId="{F0BC02E1-36B4-E64C-B72D-6357B881E79B}"/>
          </ac:spMkLst>
        </pc:spChg>
        <pc:picChg chg="del">
          <ac:chgData name="노태현" userId="96c899e7-218f-44fa-88d0-cfd2f9582355" providerId="ADAL" clId="{A3A3237D-7A86-4E29-A223-F138C423CC85}" dt="2022-05-31T13:11:47.213" v="6023" actId="478"/>
          <ac:picMkLst>
            <pc:docMk/>
            <pc:sldMk cId="1781118988" sldId="304"/>
            <ac:picMk id="3" creationId="{971BF047-AAA6-2C51-F608-2E0DA7E4719D}"/>
          </ac:picMkLst>
        </pc:picChg>
        <pc:picChg chg="add mod">
          <ac:chgData name="노태현" userId="96c899e7-218f-44fa-88d0-cfd2f9582355" providerId="ADAL" clId="{A3A3237D-7A86-4E29-A223-F138C423CC85}" dt="2022-05-31T13:13:24.732" v="6029" actId="1076"/>
          <ac:picMkLst>
            <pc:docMk/>
            <pc:sldMk cId="1781118988" sldId="304"/>
            <ac:picMk id="7" creationId="{F6D36917-D380-9E8C-75C1-A8C16F7D3252}"/>
          </ac:picMkLst>
        </pc:picChg>
      </pc:sldChg>
      <pc:sldChg chg="addSp delSp modSp add mod">
        <pc:chgData name="노태현" userId="96c899e7-218f-44fa-88d0-cfd2f9582355" providerId="ADAL" clId="{A3A3237D-7A86-4E29-A223-F138C423CC85}" dt="2022-05-31T13:15:07.172" v="6069" actId="1076"/>
        <pc:sldMkLst>
          <pc:docMk/>
          <pc:sldMk cId="765776960" sldId="305"/>
        </pc:sldMkLst>
        <pc:spChg chg="del">
          <ac:chgData name="노태현" userId="96c899e7-218f-44fa-88d0-cfd2f9582355" providerId="ADAL" clId="{A3A3237D-7A86-4E29-A223-F138C423CC85}" dt="2022-05-31T13:13:59.721" v="6061" actId="478"/>
          <ac:spMkLst>
            <pc:docMk/>
            <pc:sldMk cId="765776960" sldId="305"/>
            <ac:spMk id="5" creationId="{A1E40126-E808-EC0D-1F03-BD7332E8441A}"/>
          </ac:spMkLst>
        </pc:spChg>
        <pc:spChg chg="del">
          <ac:chgData name="노태현" userId="96c899e7-218f-44fa-88d0-cfd2f9582355" providerId="ADAL" clId="{A3A3237D-7A86-4E29-A223-F138C423CC85}" dt="2022-05-31T13:14:04.044" v="6063" actId="478"/>
          <ac:spMkLst>
            <pc:docMk/>
            <pc:sldMk cId="765776960" sldId="305"/>
            <ac:spMk id="6" creationId="{281FE8B8-213D-80A5-2D72-B1BC26423B51}"/>
          </ac:spMkLst>
        </pc:spChg>
        <pc:spChg chg="del">
          <ac:chgData name="노태현" userId="96c899e7-218f-44fa-88d0-cfd2f9582355" providerId="ADAL" clId="{A3A3237D-7A86-4E29-A223-F138C423CC85}" dt="2022-05-31T13:14:01.970" v="6062" actId="478"/>
          <ac:spMkLst>
            <pc:docMk/>
            <pc:sldMk cId="765776960" sldId="305"/>
            <ac:spMk id="8" creationId="{472D3B09-C008-F9F2-DBB1-E8AB776C069F}"/>
          </ac:spMkLst>
        </pc:spChg>
        <pc:spChg chg="mod">
          <ac:chgData name="노태현" userId="96c899e7-218f-44fa-88d0-cfd2f9582355" providerId="ADAL" clId="{A3A3237D-7A86-4E29-A223-F138C423CC85}" dt="2022-05-31T13:13:57.501" v="6060"/>
          <ac:spMkLst>
            <pc:docMk/>
            <pc:sldMk cId="765776960" sldId="305"/>
            <ac:spMk id="13" creationId="{F0BC02E1-36B4-E64C-B72D-6357B881E79B}"/>
          </ac:spMkLst>
        </pc:spChg>
        <pc:picChg chg="add mod">
          <ac:chgData name="노태현" userId="96c899e7-218f-44fa-88d0-cfd2f9582355" providerId="ADAL" clId="{A3A3237D-7A86-4E29-A223-F138C423CC85}" dt="2022-05-31T13:15:07.172" v="6069" actId="1076"/>
          <ac:picMkLst>
            <pc:docMk/>
            <pc:sldMk cId="765776960" sldId="305"/>
            <ac:picMk id="3" creationId="{726DFFA2-BB03-4859-53C8-424548FABD77}"/>
          </ac:picMkLst>
        </pc:picChg>
        <pc:picChg chg="del">
          <ac:chgData name="노태현" userId="96c899e7-218f-44fa-88d0-cfd2f9582355" providerId="ADAL" clId="{A3A3237D-7A86-4E29-A223-F138C423CC85}" dt="2022-05-31T13:14:06.194" v="6064" actId="478"/>
          <ac:picMkLst>
            <pc:docMk/>
            <pc:sldMk cId="765776960" sldId="305"/>
            <ac:picMk id="7" creationId="{F6D36917-D380-9E8C-75C1-A8C16F7D3252}"/>
          </ac:picMkLst>
        </pc:picChg>
      </pc:sldChg>
      <pc:sldChg chg="addSp delSp modSp add mod ord">
        <pc:chgData name="노태현" userId="96c899e7-218f-44fa-88d0-cfd2f9582355" providerId="ADAL" clId="{A3A3237D-7A86-4E29-A223-F138C423CC85}" dt="2022-05-31T14:01:44.740" v="8943"/>
        <pc:sldMkLst>
          <pc:docMk/>
          <pc:sldMk cId="362937949" sldId="306"/>
        </pc:sldMkLst>
        <pc:spChg chg="mod">
          <ac:chgData name="노태현" userId="96c899e7-218f-44fa-88d0-cfd2f9582355" providerId="ADAL" clId="{A3A3237D-7A86-4E29-A223-F138C423CC85}" dt="2022-05-31T14:01:44.740" v="8943"/>
          <ac:spMkLst>
            <pc:docMk/>
            <pc:sldMk cId="362937949" sldId="306"/>
            <ac:spMk id="5" creationId="{A1E40126-E808-EC0D-1F03-BD7332E8441A}"/>
          </ac:spMkLst>
        </pc:spChg>
        <pc:spChg chg="del">
          <ac:chgData name="노태현" userId="96c899e7-218f-44fa-88d0-cfd2f9582355" providerId="ADAL" clId="{A3A3237D-7A86-4E29-A223-F138C423CC85}" dt="2022-05-31T13:20:33.585" v="6739" actId="478"/>
          <ac:spMkLst>
            <pc:docMk/>
            <pc:sldMk cId="362937949" sldId="306"/>
            <ac:spMk id="6" creationId="{281FE8B8-213D-80A5-2D72-B1BC26423B51}"/>
          </ac:spMkLst>
        </pc:spChg>
        <pc:spChg chg="mod">
          <ac:chgData name="노태현" userId="96c899e7-218f-44fa-88d0-cfd2f9582355" providerId="ADAL" clId="{A3A3237D-7A86-4E29-A223-F138C423CC85}" dt="2022-05-31T13:21:47.162" v="6951" actId="20577"/>
          <ac:spMkLst>
            <pc:docMk/>
            <pc:sldMk cId="362937949" sldId="306"/>
            <ac:spMk id="10" creationId="{F90B024C-2227-8097-A041-940D929FF599}"/>
          </ac:spMkLst>
        </pc:spChg>
        <pc:spChg chg="mod">
          <ac:chgData name="노태현" userId="96c899e7-218f-44fa-88d0-cfd2f9582355" providerId="ADAL" clId="{A3A3237D-7A86-4E29-A223-F138C423CC85}" dt="2022-05-31T13:16:01.664" v="6081" actId="20577"/>
          <ac:spMkLst>
            <pc:docMk/>
            <pc:sldMk cId="362937949" sldId="306"/>
            <ac:spMk id="13" creationId="{F0BC02E1-36B4-E64C-B72D-6357B881E79B}"/>
          </ac:spMkLst>
        </pc:spChg>
        <pc:picChg chg="del">
          <ac:chgData name="노태현" userId="96c899e7-218f-44fa-88d0-cfd2f9582355" providerId="ADAL" clId="{A3A3237D-7A86-4E29-A223-F138C423CC85}" dt="2022-05-31T13:20:35.553" v="6740" actId="478"/>
          <ac:picMkLst>
            <pc:docMk/>
            <pc:sldMk cId="362937949" sldId="306"/>
            <ac:picMk id="3" creationId="{971BF047-AAA6-2C51-F608-2E0DA7E4719D}"/>
          </ac:picMkLst>
        </pc:picChg>
        <pc:picChg chg="add mod">
          <ac:chgData name="노태현" userId="96c899e7-218f-44fa-88d0-cfd2f9582355" providerId="ADAL" clId="{A3A3237D-7A86-4E29-A223-F138C423CC85}" dt="2022-05-31T13:22:09.520" v="6953" actId="1076"/>
          <ac:picMkLst>
            <pc:docMk/>
            <pc:sldMk cId="362937949" sldId="306"/>
            <ac:picMk id="7" creationId="{0617991B-04B0-7370-D9F2-09F287D1AF5B}"/>
          </ac:picMkLst>
        </pc:picChg>
      </pc:sldChg>
      <pc:sldChg chg="delSp add del mod">
        <pc:chgData name="노태현" userId="96c899e7-218f-44fa-88d0-cfd2f9582355" providerId="ADAL" clId="{A3A3237D-7A86-4E29-A223-F138C423CC85}" dt="2022-05-31T13:15:26.446" v="6072" actId="47"/>
        <pc:sldMkLst>
          <pc:docMk/>
          <pc:sldMk cId="2031315976" sldId="306"/>
        </pc:sldMkLst>
        <pc:picChg chg="del">
          <ac:chgData name="노태현" userId="96c899e7-218f-44fa-88d0-cfd2f9582355" providerId="ADAL" clId="{A3A3237D-7A86-4E29-A223-F138C423CC85}" dt="2022-05-31T13:15:24.002" v="6071" actId="478"/>
          <ac:picMkLst>
            <pc:docMk/>
            <pc:sldMk cId="2031315976" sldId="306"/>
            <ac:picMk id="3" creationId="{726DFFA2-BB03-4859-53C8-424548FABD77}"/>
          </ac:picMkLst>
        </pc:picChg>
      </pc:sldChg>
      <pc:sldChg chg="addSp delSp modSp add mod">
        <pc:chgData name="노태현" userId="96c899e7-218f-44fa-88d0-cfd2f9582355" providerId="ADAL" clId="{A3A3237D-7A86-4E29-A223-F138C423CC85}" dt="2022-05-31T13:25:58.404" v="7029" actId="1076"/>
        <pc:sldMkLst>
          <pc:docMk/>
          <pc:sldMk cId="1375311215" sldId="307"/>
        </pc:sldMkLst>
        <pc:spChg chg="add del">
          <ac:chgData name="노태현" userId="96c899e7-218f-44fa-88d0-cfd2f9582355" providerId="ADAL" clId="{A3A3237D-7A86-4E29-A223-F138C423CC85}" dt="2022-05-31T13:22:32.993" v="6957" actId="478"/>
          <ac:spMkLst>
            <pc:docMk/>
            <pc:sldMk cId="1375311215" sldId="307"/>
            <ac:spMk id="5" creationId="{A1E40126-E808-EC0D-1F03-BD7332E8441A}"/>
          </ac:spMkLst>
        </pc:spChg>
        <pc:spChg chg="mod">
          <ac:chgData name="노태현" userId="96c899e7-218f-44fa-88d0-cfd2f9582355" providerId="ADAL" clId="{A3A3237D-7A86-4E29-A223-F138C423CC85}" dt="2022-05-31T13:22:36.198" v="6958" actId="1076"/>
          <ac:spMkLst>
            <pc:docMk/>
            <pc:sldMk cId="1375311215" sldId="307"/>
            <ac:spMk id="10" creationId="{F90B024C-2227-8097-A041-940D929FF599}"/>
          </ac:spMkLst>
        </pc:spChg>
        <pc:spChg chg="add del">
          <ac:chgData name="노태현" userId="96c899e7-218f-44fa-88d0-cfd2f9582355" providerId="ADAL" clId="{A3A3237D-7A86-4E29-A223-F138C423CC85}" dt="2022-05-31T13:22:29.078" v="6956" actId="478"/>
          <ac:spMkLst>
            <pc:docMk/>
            <pc:sldMk cId="1375311215" sldId="307"/>
            <ac:spMk id="13" creationId="{F0BC02E1-36B4-E64C-B72D-6357B881E79B}"/>
          </ac:spMkLst>
        </pc:spChg>
        <pc:spChg chg="add mod">
          <ac:chgData name="노태현" userId="96c899e7-218f-44fa-88d0-cfd2f9582355" providerId="ADAL" clId="{A3A3237D-7A86-4E29-A223-F138C423CC85}" dt="2022-05-31T13:25:00.047" v="7023" actId="1076"/>
          <ac:spMkLst>
            <pc:docMk/>
            <pc:sldMk cId="1375311215" sldId="307"/>
            <ac:spMk id="14" creationId="{025C75AE-8F77-8750-7586-642DE11005DF}"/>
          </ac:spMkLst>
        </pc:spChg>
        <pc:picChg chg="add del mod">
          <ac:chgData name="노태현" userId="96c899e7-218f-44fa-88d0-cfd2f9582355" providerId="ADAL" clId="{A3A3237D-7A86-4E29-A223-F138C423CC85}" dt="2022-05-31T13:23:07.414" v="6962" actId="478"/>
          <ac:picMkLst>
            <pc:docMk/>
            <pc:sldMk cId="1375311215" sldId="307"/>
            <ac:picMk id="3" creationId="{AED9DA35-C715-B9E7-B180-F8CFA5CA7DA7}"/>
          </ac:picMkLst>
        </pc:picChg>
        <pc:picChg chg="del">
          <ac:chgData name="노태현" userId="96c899e7-218f-44fa-88d0-cfd2f9582355" providerId="ADAL" clId="{A3A3237D-7A86-4E29-A223-F138C423CC85}" dt="2022-05-31T13:23:03.902" v="6959" actId="478"/>
          <ac:picMkLst>
            <pc:docMk/>
            <pc:sldMk cId="1375311215" sldId="307"/>
            <ac:picMk id="7" creationId="{0617991B-04B0-7370-D9F2-09F287D1AF5B}"/>
          </ac:picMkLst>
        </pc:picChg>
        <pc:picChg chg="add mod">
          <ac:chgData name="노태현" userId="96c899e7-218f-44fa-88d0-cfd2f9582355" providerId="ADAL" clId="{A3A3237D-7A86-4E29-A223-F138C423CC85}" dt="2022-05-31T13:24:40.023" v="7002" actId="1037"/>
          <ac:picMkLst>
            <pc:docMk/>
            <pc:sldMk cId="1375311215" sldId="307"/>
            <ac:picMk id="8" creationId="{8F2AF379-790E-D8F3-7A10-0B591678FED6}"/>
          </ac:picMkLst>
        </pc:picChg>
        <pc:picChg chg="add mod">
          <ac:chgData name="노태현" userId="96c899e7-218f-44fa-88d0-cfd2f9582355" providerId="ADAL" clId="{A3A3237D-7A86-4E29-A223-F138C423CC85}" dt="2022-05-31T13:24:40.023" v="7002" actId="1037"/>
          <ac:picMkLst>
            <pc:docMk/>
            <pc:sldMk cId="1375311215" sldId="307"/>
            <ac:picMk id="11" creationId="{0429CFFA-A170-F4D0-CCF1-F58DB8E1FC8D}"/>
          </ac:picMkLst>
        </pc:picChg>
        <pc:picChg chg="add mod">
          <ac:chgData name="노태현" userId="96c899e7-218f-44fa-88d0-cfd2f9582355" providerId="ADAL" clId="{A3A3237D-7A86-4E29-A223-F138C423CC85}" dt="2022-05-31T13:25:21.233" v="7027" actId="1076"/>
          <ac:picMkLst>
            <pc:docMk/>
            <pc:sldMk cId="1375311215" sldId="307"/>
            <ac:picMk id="15" creationId="{5B7E2635-91C0-3680-4DE5-5FEDB07C7227}"/>
          </ac:picMkLst>
        </pc:picChg>
        <pc:picChg chg="add mod">
          <ac:chgData name="노태현" userId="96c899e7-218f-44fa-88d0-cfd2f9582355" providerId="ADAL" clId="{A3A3237D-7A86-4E29-A223-F138C423CC85}" dt="2022-05-31T13:25:58.404" v="7029" actId="1076"/>
          <ac:picMkLst>
            <pc:docMk/>
            <pc:sldMk cId="1375311215" sldId="307"/>
            <ac:picMk id="17" creationId="{8CAAD679-1C2E-1361-29C3-E1A6BE80143C}"/>
          </ac:picMkLst>
        </pc:picChg>
      </pc:sldChg>
      <pc:sldChg chg="addSp delSp modSp add mod">
        <pc:chgData name="노태현" userId="96c899e7-218f-44fa-88d0-cfd2f9582355" providerId="ADAL" clId="{A3A3237D-7A86-4E29-A223-F138C423CC85}" dt="2022-05-31T13:27:53.790" v="7361" actId="1076"/>
        <pc:sldMkLst>
          <pc:docMk/>
          <pc:sldMk cId="543242730" sldId="308"/>
        </pc:sldMkLst>
        <pc:spChg chg="mod">
          <ac:chgData name="노태현" userId="96c899e7-218f-44fa-88d0-cfd2f9582355" providerId="ADAL" clId="{A3A3237D-7A86-4E29-A223-F138C423CC85}" dt="2022-05-31T13:27:10.102" v="7353" actId="20577"/>
          <ac:spMkLst>
            <pc:docMk/>
            <pc:sldMk cId="543242730" sldId="308"/>
            <ac:spMk id="10" creationId="{F90B024C-2227-8097-A041-940D929FF599}"/>
          </ac:spMkLst>
        </pc:spChg>
        <pc:spChg chg="del">
          <ac:chgData name="노태현" userId="96c899e7-218f-44fa-88d0-cfd2f9582355" providerId="ADAL" clId="{A3A3237D-7A86-4E29-A223-F138C423CC85}" dt="2022-05-31T13:27:51.210" v="7360" actId="478"/>
          <ac:spMkLst>
            <pc:docMk/>
            <pc:sldMk cId="543242730" sldId="308"/>
            <ac:spMk id="14" creationId="{025C75AE-8F77-8750-7586-642DE11005DF}"/>
          </ac:spMkLst>
        </pc:spChg>
        <pc:picChg chg="add mod">
          <ac:chgData name="노태현" userId="96c899e7-218f-44fa-88d0-cfd2f9582355" providerId="ADAL" clId="{A3A3237D-7A86-4E29-A223-F138C423CC85}" dt="2022-05-31T13:27:53.790" v="7361" actId="1076"/>
          <ac:picMkLst>
            <pc:docMk/>
            <pc:sldMk cId="543242730" sldId="308"/>
            <ac:picMk id="3" creationId="{283E6EF8-6B4A-D190-097F-C57006BA5165}"/>
          </ac:picMkLst>
        </pc:picChg>
        <pc:picChg chg="del">
          <ac:chgData name="노태현" userId="96c899e7-218f-44fa-88d0-cfd2f9582355" providerId="ADAL" clId="{A3A3237D-7A86-4E29-A223-F138C423CC85}" dt="2022-05-31T13:27:27.267" v="7354" actId="478"/>
          <ac:picMkLst>
            <pc:docMk/>
            <pc:sldMk cId="543242730" sldId="308"/>
            <ac:picMk id="8" creationId="{8F2AF379-790E-D8F3-7A10-0B591678FED6}"/>
          </ac:picMkLst>
        </pc:picChg>
        <pc:picChg chg="del">
          <ac:chgData name="노태현" userId="96c899e7-218f-44fa-88d0-cfd2f9582355" providerId="ADAL" clId="{A3A3237D-7A86-4E29-A223-F138C423CC85}" dt="2022-05-31T13:27:29.133" v="7355" actId="478"/>
          <ac:picMkLst>
            <pc:docMk/>
            <pc:sldMk cId="543242730" sldId="308"/>
            <ac:picMk id="11" creationId="{0429CFFA-A170-F4D0-CCF1-F58DB8E1FC8D}"/>
          </ac:picMkLst>
        </pc:picChg>
        <pc:picChg chg="del">
          <ac:chgData name="노태현" userId="96c899e7-218f-44fa-88d0-cfd2f9582355" providerId="ADAL" clId="{A3A3237D-7A86-4E29-A223-F138C423CC85}" dt="2022-05-31T13:27:27.267" v="7354" actId="478"/>
          <ac:picMkLst>
            <pc:docMk/>
            <pc:sldMk cId="543242730" sldId="308"/>
            <ac:picMk id="15" creationId="{5B7E2635-91C0-3680-4DE5-5FEDB07C7227}"/>
          </ac:picMkLst>
        </pc:picChg>
        <pc:picChg chg="del">
          <ac:chgData name="노태현" userId="96c899e7-218f-44fa-88d0-cfd2f9582355" providerId="ADAL" clId="{A3A3237D-7A86-4E29-A223-F138C423CC85}" dt="2022-05-31T13:27:27.267" v="7354" actId="478"/>
          <ac:picMkLst>
            <pc:docMk/>
            <pc:sldMk cId="543242730" sldId="308"/>
            <ac:picMk id="17" creationId="{8CAAD679-1C2E-1361-29C3-E1A6BE80143C}"/>
          </ac:picMkLst>
        </pc:picChg>
      </pc:sldChg>
      <pc:sldChg chg="addSp delSp modSp add mod">
        <pc:chgData name="노태현" userId="96c899e7-218f-44fa-88d0-cfd2f9582355" providerId="ADAL" clId="{A3A3237D-7A86-4E29-A223-F138C423CC85}" dt="2022-05-31T13:28:42.383" v="7370" actId="1076"/>
        <pc:sldMkLst>
          <pc:docMk/>
          <pc:sldMk cId="3372100715" sldId="309"/>
        </pc:sldMkLst>
        <pc:picChg chg="del">
          <ac:chgData name="노태현" userId="96c899e7-218f-44fa-88d0-cfd2f9582355" providerId="ADAL" clId="{A3A3237D-7A86-4E29-A223-F138C423CC85}" dt="2022-05-31T13:28:02.592" v="7363" actId="478"/>
          <ac:picMkLst>
            <pc:docMk/>
            <pc:sldMk cId="3372100715" sldId="309"/>
            <ac:picMk id="3" creationId="{283E6EF8-6B4A-D190-097F-C57006BA5165}"/>
          </ac:picMkLst>
        </pc:picChg>
        <pc:picChg chg="add mod">
          <ac:chgData name="노태현" userId="96c899e7-218f-44fa-88d0-cfd2f9582355" providerId="ADAL" clId="{A3A3237D-7A86-4E29-A223-F138C423CC85}" dt="2022-05-31T13:28:22.398" v="7366" actId="1076"/>
          <ac:picMkLst>
            <pc:docMk/>
            <pc:sldMk cId="3372100715" sldId="309"/>
            <ac:picMk id="5" creationId="{3D3E4577-9E30-DEA7-FBFE-7019AA6DDDF3}"/>
          </ac:picMkLst>
        </pc:picChg>
        <pc:picChg chg="add mod">
          <ac:chgData name="노태현" userId="96c899e7-218f-44fa-88d0-cfd2f9582355" providerId="ADAL" clId="{A3A3237D-7A86-4E29-A223-F138C423CC85}" dt="2022-05-31T13:28:32.007" v="7368" actId="1076"/>
          <ac:picMkLst>
            <pc:docMk/>
            <pc:sldMk cId="3372100715" sldId="309"/>
            <ac:picMk id="7" creationId="{B11B2D5D-2D76-DEBD-4854-D4AD16EA60B9}"/>
          </ac:picMkLst>
        </pc:picChg>
        <pc:picChg chg="add mod">
          <ac:chgData name="노태현" userId="96c899e7-218f-44fa-88d0-cfd2f9582355" providerId="ADAL" clId="{A3A3237D-7A86-4E29-A223-F138C423CC85}" dt="2022-05-31T13:28:42.383" v="7370" actId="1076"/>
          <ac:picMkLst>
            <pc:docMk/>
            <pc:sldMk cId="3372100715" sldId="309"/>
            <ac:picMk id="9" creationId="{326A9FBB-782B-68CD-F849-BCE4614D3844}"/>
          </ac:picMkLst>
        </pc:picChg>
      </pc:sldChg>
      <pc:sldChg chg="addSp delSp modSp add mod">
        <pc:chgData name="노태현" userId="96c899e7-218f-44fa-88d0-cfd2f9582355" providerId="ADAL" clId="{A3A3237D-7A86-4E29-A223-F138C423CC85}" dt="2022-05-31T13:31:16.565" v="7964" actId="1076"/>
        <pc:sldMkLst>
          <pc:docMk/>
          <pc:sldMk cId="2564771328" sldId="310"/>
        </pc:sldMkLst>
        <pc:spChg chg="mod">
          <ac:chgData name="노태현" userId="96c899e7-218f-44fa-88d0-cfd2f9582355" providerId="ADAL" clId="{A3A3237D-7A86-4E29-A223-F138C423CC85}" dt="2022-05-31T13:30:45.764" v="7958" actId="20577"/>
          <ac:spMkLst>
            <pc:docMk/>
            <pc:sldMk cId="2564771328" sldId="310"/>
            <ac:spMk id="10" creationId="{F90B024C-2227-8097-A041-940D929FF599}"/>
          </ac:spMkLst>
        </pc:spChg>
        <pc:picChg chg="add mod">
          <ac:chgData name="노태현" userId="96c899e7-218f-44fa-88d0-cfd2f9582355" providerId="ADAL" clId="{A3A3237D-7A86-4E29-A223-F138C423CC85}" dt="2022-05-31T13:31:16.565" v="7964" actId="1076"/>
          <ac:picMkLst>
            <pc:docMk/>
            <pc:sldMk cId="2564771328" sldId="310"/>
            <ac:picMk id="3" creationId="{41EDF018-A27B-A6D2-76E8-FAC518634C3C}"/>
          </ac:picMkLst>
        </pc:picChg>
        <pc:picChg chg="del">
          <ac:chgData name="노태현" userId="96c899e7-218f-44fa-88d0-cfd2f9582355" providerId="ADAL" clId="{A3A3237D-7A86-4E29-A223-F138C423CC85}" dt="2022-05-31T13:30:50.284" v="7959" actId="478"/>
          <ac:picMkLst>
            <pc:docMk/>
            <pc:sldMk cId="2564771328" sldId="310"/>
            <ac:picMk id="5" creationId="{3D3E4577-9E30-DEA7-FBFE-7019AA6DDDF3}"/>
          </ac:picMkLst>
        </pc:picChg>
        <pc:picChg chg="del">
          <ac:chgData name="노태현" userId="96c899e7-218f-44fa-88d0-cfd2f9582355" providerId="ADAL" clId="{A3A3237D-7A86-4E29-A223-F138C423CC85}" dt="2022-05-31T13:31:12.356" v="7962" actId="478"/>
          <ac:picMkLst>
            <pc:docMk/>
            <pc:sldMk cId="2564771328" sldId="310"/>
            <ac:picMk id="7" creationId="{B11B2D5D-2D76-DEBD-4854-D4AD16EA60B9}"/>
          </ac:picMkLst>
        </pc:picChg>
        <pc:picChg chg="del">
          <ac:chgData name="노태현" userId="96c899e7-218f-44fa-88d0-cfd2f9582355" providerId="ADAL" clId="{A3A3237D-7A86-4E29-A223-F138C423CC85}" dt="2022-05-31T13:31:14.247" v="7963" actId="478"/>
          <ac:picMkLst>
            <pc:docMk/>
            <pc:sldMk cId="2564771328" sldId="310"/>
            <ac:picMk id="9" creationId="{326A9FBB-782B-68CD-F849-BCE4614D3844}"/>
          </ac:picMkLst>
        </pc:picChg>
      </pc:sldChg>
      <pc:sldChg chg="addSp delSp modSp add mod">
        <pc:chgData name="노태현" userId="96c899e7-218f-44fa-88d0-cfd2f9582355" providerId="ADAL" clId="{A3A3237D-7A86-4E29-A223-F138C423CC85}" dt="2022-05-31T13:32:45.159" v="7974" actId="1076"/>
        <pc:sldMkLst>
          <pc:docMk/>
          <pc:sldMk cId="1369131120" sldId="311"/>
        </pc:sldMkLst>
        <pc:picChg chg="del">
          <ac:chgData name="노태현" userId="96c899e7-218f-44fa-88d0-cfd2f9582355" providerId="ADAL" clId="{A3A3237D-7A86-4E29-A223-F138C423CC85}" dt="2022-05-31T13:31:20.278" v="7966" actId="478"/>
          <ac:picMkLst>
            <pc:docMk/>
            <pc:sldMk cId="1369131120" sldId="311"/>
            <ac:picMk id="3" creationId="{41EDF018-A27B-A6D2-76E8-FAC518634C3C}"/>
          </ac:picMkLst>
        </pc:picChg>
        <pc:picChg chg="add mod">
          <ac:chgData name="노태현" userId="96c899e7-218f-44fa-88d0-cfd2f9582355" providerId="ADAL" clId="{A3A3237D-7A86-4E29-A223-F138C423CC85}" dt="2022-05-31T13:31:38.399" v="7968" actId="1076"/>
          <ac:picMkLst>
            <pc:docMk/>
            <pc:sldMk cId="1369131120" sldId="311"/>
            <ac:picMk id="5" creationId="{0C15AA89-5C4B-EDC6-DEB0-488C22DB1B0D}"/>
          </ac:picMkLst>
        </pc:picChg>
        <pc:picChg chg="add mod">
          <ac:chgData name="노태현" userId="96c899e7-218f-44fa-88d0-cfd2f9582355" providerId="ADAL" clId="{A3A3237D-7A86-4E29-A223-F138C423CC85}" dt="2022-05-31T13:31:55.405" v="7970" actId="1076"/>
          <ac:picMkLst>
            <pc:docMk/>
            <pc:sldMk cId="1369131120" sldId="311"/>
            <ac:picMk id="7" creationId="{C6C9DDEE-79F5-7F28-CF32-8D520CF94538}"/>
          </ac:picMkLst>
        </pc:picChg>
        <pc:picChg chg="add mod">
          <ac:chgData name="노태현" userId="96c899e7-218f-44fa-88d0-cfd2f9582355" providerId="ADAL" clId="{A3A3237D-7A86-4E29-A223-F138C423CC85}" dt="2022-05-31T13:32:45.159" v="7974" actId="1076"/>
          <ac:picMkLst>
            <pc:docMk/>
            <pc:sldMk cId="1369131120" sldId="311"/>
            <ac:picMk id="9" creationId="{6C2EEA29-3283-FFA7-2525-BD471EDCF95A}"/>
          </ac:picMkLst>
        </pc:picChg>
      </pc:sldChg>
      <pc:sldChg chg="addSp delSp modSp add mod">
        <pc:chgData name="노태현" userId="96c899e7-218f-44fa-88d0-cfd2f9582355" providerId="ADAL" clId="{A3A3237D-7A86-4E29-A223-F138C423CC85}" dt="2022-05-31T13:36:27.146" v="8486" actId="1076"/>
        <pc:sldMkLst>
          <pc:docMk/>
          <pc:sldMk cId="1868572351" sldId="312"/>
        </pc:sldMkLst>
        <pc:spChg chg="mod">
          <ac:chgData name="노태현" userId="96c899e7-218f-44fa-88d0-cfd2f9582355" providerId="ADAL" clId="{A3A3237D-7A86-4E29-A223-F138C423CC85}" dt="2022-05-31T13:35:23.702" v="8481" actId="20577"/>
          <ac:spMkLst>
            <pc:docMk/>
            <pc:sldMk cId="1868572351" sldId="312"/>
            <ac:spMk id="10" creationId="{F90B024C-2227-8097-A041-940D929FF599}"/>
          </ac:spMkLst>
        </pc:spChg>
        <pc:spChg chg="mod">
          <ac:chgData name="노태현" userId="96c899e7-218f-44fa-88d0-cfd2f9582355" providerId="ADAL" clId="{A3A3237D-7A86-4E29-A223-F138C423CC85}" dt="2022-05-31T13:33:19.934" v="8000"/>
          <ac:spMkLst>
            <pc:docMk/>
            <pc:sldMk cId="1868572351" sldId="312"/>
            <ac:spMk id="13" creationId="{F0BC02E1-36B4-E64C-B72D-6357B881E79B}"/>
          </ac:spMkLst>
        </pc:spChg>
        <pc:picChg chg="add mod">
          <ac:chgData name="노태현" userId="96c899e7-218f-44fa-88d0-cfd2f9582355" providerId="ADAL" clId="{A3A3237D-7A86-4E29-A223-F138C423CC85}" dt="2022-05-31T13:36:27.146" v="8486" actId="1076"/>
          <ac:picMkLst>
            <pc:docMk/>
            <pc:sldMk cId="1868572351" sldId="312"/>
            <ac:picMk id="3" creationId="{D6C4F7D1-BC6D-E788-3AD7-359A6EE0ACC1}"/>
          </ac:picMkLst>
        </pc:picChg>
        <pc:picChg chg="del">
          <ac:chgData name="노태현" userId="96c899e7-218f-44fa-88d0-cfd2f9582355" providerId="ADAL" clId="{A3A3237D-7A86-4E29-A223-F138C423CC85}" dt="2022-05-31T13:34:27.635" v="8288" actId="478"/>
          <ac:picMkLst>
            <pc:docMk/>
            <pc:sldMk cId="1868572351" sldId="312"/>
            <ac:picMk id="5" creationId="{0C15AA89-5C4B-EDC6-DEB0-488C22DB1B0D}"/>
          </ac:picMkLst>
        </pc:picChg>
        <pc:picChg chg="del">
          <ac:chgData name="노태현" userId="96c899e7-218f-44fa-88d0-cfd2f9582355" providerId="ADAL" clId="{A3A3237D-7A86-4E29-A223-F138C423CC85}" dt="2022-05-31T13:34:27.635" v="8288" actId="478"/>
          <ac:picMkLst>
            <pc:docMk/>
            <pc:sldMk cId="1868572351" sldId="312"/>
            <ac:picMk id="7" creationId="{C6C9DDEE-79F5-7F28-CF32-8D520CF94538}"/>
          </ac:picMkLst>
        </pc:picChg>
        <pc:picChg chg="add mod">
          <ac:chgData name="노태현" userId="96c899e7-218f-44fa-88d0-cfd2f9582355" providerId="ADAL" clId="{A3A3237D-7A86-4E29-A223-F138C423CC85}" dt="2022-05-31T13:36:24.656" v="8485" actId="1076"/>
          <ac:picMkLst>
            <pc:docMk/>
            <pc:sldMk cId="1868572351" sldId="312"/>
            <ac:picMk id="8" creationId="{075E89D8-F3D3-3275-3913-AF152017CBDC}"/>
          </ac:picMkLst>
        </pc:picChg>
        <pc:picChg chg="del">
          <ac:chgData name="노태현" userId="96c899e7-218f-44fa-88d0-cfd2f9582355" providerId="ADAL" clId="{A3A3237D-7A86-4E29-A223-F138C423CC85}" dt="2022-05-31T13:34:27.635" v="8288" actId="478"/>
          <ac:picMkLst>
            <pc:docMk/>
            <pc:sldMk cId="1868572351" sldId="312"/>
            <ac:picMk id="9" creationId="{6C2EEA29-3283-FFA7-2525-BD471EDCF95A}"/>
          </ac:picMkLst>
        </pc:picChg>
      </pc:sldChg>
      <pc:sldChg chg="modSp add mod">
        <pc:chgData name="노태현" userId="96c899e7-218f-44fa-88d0-cfd2f9582355" providerId="ADAL" clId="{A3A3237D-7A86-4E29-A223-F138C423CC85}" dt="2022-05-31T13:37:50.439" v="8758" actId="20577"/>
        <pc:sldMkLst>
          <pc:docMk/>
          <pc:sldMk cId="4226964341" sldId="313"/>
        </pc:sldMkLst>
        <pc:spChg chg="mod">
          <ac:chgData name="노태현" userId="96c899e7-218f-44fa-88d0-cfd2f9582355" providerId="ADAL" clId="{A3A3237D-7A86-4E29-A223-F138C423CC85}" dt="2022-05-31T13:37:50.439" v="8758" actId="20577"/>
          <ac:spMkLst>
            <pc:docMk/>
            <pc:sldMk cId="4226964341" sldId="313"/>
            <ac:spMk id="10" creationId="{F90B024C-2227-8097-A041-940D929FF599}"/>
          </ac:spMkLst>
        </pc:spChg>
      </pc:sldChg>
      <pc:sldChg chg="modSp add mod">
        <pc:chgData name="노태현" userId="96c899e7-218f-44fa-88d0-cfd2f9582355" providerId="ADAL" clId="{A3A3237D-7A86-4E29-A223-F138C423CC85}" dt="2022-05-31T13:47:50.900" v="8922"/>
        <pc:sldMkLst>
          <pc:docMk/>
          <pc:sldMk cId="427825343" sldId="314"/>
        </pc:sldMkLst>
        <pc:spChg chg="mod">
          <ac:chgData name="노태현" userId="96c899e7-218f-44fa-88d0-cfd2f9582355" providerId="ADAL" clId="{A3A3237D-7A86-4E29-A223-F138C423CC85}" dt="2022-05-31T13:47:50.900" v="8922"/>
          <ac:spMkLst>
            <pc:docMk/>
            <pc:sldMk cId="427825343" sldId="314"/>
            <ac:spMk id="10" creationId="{F90B024C-2227-8097-A041-940D929FF599}"/>
          </ac:spMkLst>
        </pc:spChg>
      </pc:sldChg>
    </pc:docChg>
  </pc:docChgLst>
  <pc:docChgLst>
    <pc:chgData name="noh taehyun" userId="26ea3cd8016ad7de" providerId="LiveId" clId="{D5BA566D-F3B6-408E-AAE4-4005C889CECA}"/>
    <pc:docChg chg="custSel addSld modSld">
      <pc:chgData name="noh taehyun" userId="26ea3cd8016ad7de" providerId="LiveId" clId="{D5BA566D-F3B6-408E-AAE4-4005C889CECA}" dt="2021-10-05T12:38:21.705" v="4765" actId="20577"/>
      <pc:docMkLst>
        <pc:docMk/>
      </pc:docMkLst>
      <pc:sldChg chg="modSp mod">
        <pc:chgData name="noh taehyun" userId="26ea3cd8016ad7de" providerId="LiveId" clId="{D5BA566D-F3B6-408E-AAE4-4005C889CECA}" dt="2021-10-04T13:05:32.638" v="91" actId="20577"/>
        <pc:sldMkLst>
          <pc:docMk/>
          <pc:sldMk cId="1509092948" sldId="281"/>
        </pc:sldMkLst>
        <pc:spChg chg="mod">
          <ac:chgData name="noh taehyun" userId="26ea3cd8016ad7de" providerId="LiveId" clId="{D5BA566D-F3B6-408E-AAE4-4005C889CECA}" dt="2021-10-04T13:05:32.638" v="91" actId="20577"/>
          <ac:spMkLst>
            <pc:docMk/>
            <pc:sldMk cId="1509092948" sldId="281"/>
            <ac:spMk id="9" creationId="{D9F487D4-35D6-4249-8171-375AA4C7F83C}"/>
          </ac:spMkLst>
        </pc:spChg>
        <pc:spChg chg="mod">
          <ac:chgData name="noh taehyun" userId="26ea3cd8016ad7de" providerId="LiveId" clId="{D5BA566D-F3B6-408E-AAE4-4005C889CECA}" dt="2021-10-04T13:05:02.521" v="89" actId="20577"/>
          <ac:spMkLst>
            <pc:docMk/>
            <pc:sldMk cId="1509092948" sldId="281"/>
            <ac:spMk id="18" creationId="{400E1B42-C251-450D-A33B-F3DA49E22ED0}"/>
          </ac:spMkLst>
        </pc:spChg>
      </pc:sldChg>
      <pc:sldChg chg="modSp mod">
        <pc:chgData name="noh taehyun" userId="26ea3cd8016ad7de" providerId="LiveId" clId="{D5BA566D-F3B6-408E-AAE4-4005C889CECA}" dt="2021-10-04T13:11:33.520" v="524" actId="20577"/>
        <pc:sldMkLst>
          <pc:docMk/>
          <pc:sldMk cId="1853266817" sldId="282"/>
        </pc:sldMkLst>
        <pc:spChg chg="mod">
          <ac:chgData name="noh taehyun" userId="26ea3cd8016ad7de" providerId="LiveId" clId="{D5BA566D-F3B6-408E-AAE4-4005C889CECA}" dt="2021-10-04T13:11:33.520" v="524" actId="20577"/>
          <ac:spMkLst>
            <pc:docMk/>
            <pc:sldMk cId="1853266817" sldId="282"/>
            <ac:spMk id="18" creationId="{400E1B42-C251-450D-A33B-F3DA49E22ED0}"/>
          </ac:spMkLst>
        </pc:spChg>
      </pc:sldChg>
      <pc:sldChg chg="modSp add mod">
        <pc:chgData name="noh taehyun" userId="26ea3cd8016ad7de" providerId="LiveId" clId="{D5BA566D-F3B6-408E-AAE4-4005C889CECA}" dt="2021-10-05T11:59:57.884" v="1268" actId="20577"/>
        <pc:sldMkLst>
          <pc:docMk/>
          <pc:sldMk cId="45907726" sldId="283"/>
        </pc:sldMkLst>
        <pc:spChg chg="mod">
          <ac:chgData name="noh taehyun" userId="26ea3cd8016ad7de" providerId="LiveId" clId="{D5BA566D-F3B6-408E-AAE4-4005C889CECA}" dt="2021-10-05T11:59:57.884" v="1268" actId="20577"/>
          <ac:spMkLst>
            <pc:docMk/>
            <pc:sldMk cId="45907726" sldId="283"/>
            <ac:spMk id="5" creationId="{8251E471-F9D0-4506-A27C-A56EF94BFF7D}"/>
          </ac:spMkLst>
        </pc:spChg>
        <pc:spChg chg="mod">
          <ac:chgData name="noh taehyun" userId="26ea3cd8016ad7de" providerId="LiveId" clId="{D5BA566D-F3B6-408E-AAE4-4005C889CECA}" dt="2021-10-05T11:47:53.774" v="533"/>
          <ac:spMkLst>
            <pc:docMk/>
            <pc:sldMk cId="45907726" sldId="283"/>
            <ac:spMk id="12" creationId="{596AC5E1-B4AA-48E3-862A-9440B136518E}"/>
          </ac:spMkLst>
        </pc:spChg>
        <pc:spChg chg="mod">
          <ac:chgData name="noh taehyun" userId="26ea3cd8016ad7de" providerId="LiveId" clId="{D5BA566D-F3B6-408E-AAE4-4005C889CECA}" dt="2021-10-05T11:53:59.525" v="701" actId="14100"/>
          <ac:spMkLst>
            <pc:docMk/>
            <pc:sldMk cId="45907726" sldId="283"/>
            <ac:spMk id="22" creationId="{C7AD19F1-3CE7-4FA1-91C0-02724BB3FFC1}"/>
          </ac:spMkLst>
        </pc:spChg>
        <pc:graphicFrameChg chg="mod modGraphic">
          <ac:chgData name="noh taehyun" userId="26ea3cd8016ad7de" providerId="LiveId" clId="{D5BA566D-F3B6-408E-AAE4-4005C889CECA}" dt="2021-10-05T11:54:57.567" v="808" actId="20577"/>
          <ac:graphicFrameMkLst>
            <pc:docMk/>
            <pc:sldMk cId="45907726" sldId="283"/>
            <ac:graphicFrameMk id="2" creationId="{69628D52-A5D8-4EC4-9C1D-9B74BD3593F7}"/>
          </ac:graphicFrameMkLst>
        </pc:graphicFrameChg>
      </pc:sldChg>
      <pc:sldChg chg="modSp add mod">
        <pc:chgData name="noh taehyun" userId="26ea3cd8016ad7de" providerId="LiveId" clId="{D5BA566D-F3B6-408E-AAE4-4005C889CECA}" dt="2021-10-05T12:03:24.394" v="1691" actId="1036"/>
        <pc:sldMkLst>
          <pc:docMk/>
          <pc:sldMk cId="3523169534" sldId="284"/>
        </pc:sldMkLst>
        <pc:spChg chg="mod">
          <ac:chgData name="noh taehyun" userId="26ea3cd8016ad7de" providerId="LiveId" clId="{D5BA566D-F3B6-408E-AAE4-4005C889CECA}" dt="2021-10-05T12:03:01.836" v="1681" actId="20577"/>
          <ac:spMkLst>
            <pc:docMk/>
            <pc:sldMk cId="3523169534" sldId="284"/>
            <ac:spMk id="5" creationId="{8251E471-F9D0-4506-A27C-A56EF94BFF7D}"/>
          </ac:spMkLst>
        </pc:spChg>
        <pc:graphicFrameChg chg="mod">
          <ac:chgData name="noh taehyun" userId="26ea3cd8016ad7de" providerId="LiveId" clId="{D5BA566D-F3B6-408E-AAE4-4005C889CECA}" dt="2021-10-05T12:03:24.394" v="1691" actId="1036"/>
          <ac:graphicFrameMkLst>
            <pc:docMk/>
            <pc:sldMk cId="3523169534" sldId="284"/>
            <ac:graphicFrameMk id="2" creationId="{69628D52-A5D8-4EC4-9C1D-9B74BD3593F7}"/>
          </ac:graphicFrameMkLst>
        </pc:graphicFrameChg>
      </pc:sldChg>
      <pc:sldChg chg="delSp modSp add mod">
        <pc:chgData name="noh taehyun" userId="26ea3cd8016ad7de" providerId="LiveId" clId="{D5BA566D-F3B6-408E-AAE4-4005C889CECA}" dt="2021-10-05T12:20:40.536" v="3255" actId="20577"/>
        <pc:sldMkLst>
          <pc:docMk/>
          <pc:sldMk cId="2654982163" sldId="285"/>
        </pc:sldMkLst>
        <pc:spChg chg="mod">
          <ac:chgData name="noh taehyun" userId="26ea3cd8016ad7de" providerId="LiveId" clId="{D5BA566D-F3B6-408E-AAE4-4005C889CECA}" dt="2021-10-05T12:20:40.536" v="3255" actId="20577"/>
          <ac:spMkLst>
            <pc:docMk/>
            <pc:sldMk cId="2654982163" sldId="285"/>
            <ac:spMk id="5" creationId="{8251E471-F9D0-4506-A27C-A56EF94BFF7D}"/>
          </ac:spMkLst>
        </pc:spChg>
        <pc:spChg chg="mod">
          <ac:chgData name="noh taehyun" userId="26ea3cd8016ad7de" providerId="LiveId" clId="{D5BA566D-F3B6-408E-AAE4-4005C889CECA}" dt="2021-10-05T12:03:43.573" v="1710"/>
          <ac:spMkLst>
            <pc:docMk/>
            <pc:sldMk cId="2654982163" sldId="285"/>
            <ac:spMk id="12" creationId="{596AC5E1-B4AA-48E3-862A-9440B136518E}"/>
          </ac:spMkLst>
        </pc:spChg>
        <pc:spChg chg="del mod">
          <ac:chgData name="noh taehyun" userId="26ea3cd8016ad7de" providerId="LiveId" clId="{D5BA566D-F3B6-408E-AAE4-4005C889CECA}" dt="2021-10-05T12:06:15.379" v="2338" actId="478"/>
          <ac:spMkLst>
            <pc:docMk/>
            <pc:sldMk cId="2654982163" sldId="285"/>
            <ac:spMk id="22" creationId="{C7AD19F1-3CE7-4FA1-91C0-02724BB3FFC1}"/>
          </ac:spMkLst>
        </pc:spChg>
        <pc:graphicFrameChg chg="del mod">
          <ac:chgData name="noh taehyun" userId="26ea3cd8016ad7de" providerId="LiveId" clId="{D5BA566D-F3B6-408E-AAE4-4005C889CECA}" dt="2021-10-05T12:06:15.379" v="2338" actId="478"/>
          <ac:graphicFrameMkLst>
            <pc:docMk/>
            <pc:sldMk cId="2654982163" sldId="285"/>
            <ac:graphicFrameMk id="2" creationId="{69628D52-A5D8-4EC4-9C1D-9B74BD3593F7}"/>
          </ac:graphicFrameMkLst>
        </pc:graphicFrameChg>
      </pc:sldChg>
      <pc:sldChg chg="delSp modSp add mod">
        <pc:chgData name="noh taehyun" userId="26ea3cd8016ad7de" providerId="LiveId" clId="{D5BA566D-F3B6-408E-AAE4-4005C889CECA}" dt="2021-10-05T12:37:36.433" v="4541" actId="20577"/>
        <pc:sldMkLst>
          <pc:docMk/>
          <pc:sldMk cId="4286056403" sldId="286"/>
        </pc:sldMkLst>
        <pc:spChg chg="mod">
          <ac:chgData name="noh taehyun" userId="26ea3cd8016ad7de" providerId="LiveId" clId="{D5BA566D-F3B6-408E-AAE4-4005C889CECA}" dt="2021-10-05T12:37:36.433" v="4541" actId="20577"/>
          <ac:spMkLst>
            <pc:docMk/>
            <pc:sldMk cId="4286056403" sldId="286"/>
            <ac:spMk id="5" creationId="{8251E471-F9D0-4506-A27C-A56EF94BFF7D}"/>
          </ac:spMkLst>
        </pc:spChg>
        <pc:spChg chg="del">
          <ac:chgData name="noh taehyun" userId="26ea3cd8016ad7de" providerId="LiveId" clId="{D5BA566D-F3B6-408E-AAE4-4005C889CECA}" dt="2021-10-05T12:21:45.788" v="3257" actId="478"/>
          <ac:spMkLst>
            <pc:docMk/>
            <pc:sldMk cId="4286056403" sldId="286"/>
            <ac:spMk id="12" creationId="{596AC5E1-B4AA-48E3-862A-9440B136518E}"/>
          </ac:spMkLst>
        </pc:spChg>
      </pc:sldChg>
      <pc:sldChg chg="modSp add mod">
        <pc:chgData name="noh taehyun" userId="26ea3cd8016ad7de" providerId="LiveId" clId="{D5BA566D-F3B6-408E-AAE4-4005C889CECA}" dt="2021-10-05T12:38:21.705" v="4765" actId="20577"/>
        <pc:sldMkLst>
          <pc:docMk/>
          <pc:sldMk cId="851161628" sldId="287"/>
        </pc:sldMkLst>
        <pc:spChg chg="mod">
          <ac:chgData name="noh taehyun" userId="26ea3cd8016ad7de" providerId="LiveId" clId="{D5BA566D-F3B6-408E-AAE4-4005C889CECA}" dt="2021-10-05T12:38:21.705" v="4765" actId="20577"/>
          <ac:spMkLst>
            <pc:docMk/>
            <pc:sldMk cId="851161628" sldId="287"/>
            <ac:spMk id="5" creationId="{8251E471-F9D0-4506-A27C-A56EF94BFF7D}"/>
          </ac:spMkLst>
        </pc:spChg>
      </pc:sldChg>
    </pc:docChg>
  </pc:docChgLst>
  <pc:docChgLst>
    <pc:chgData name="noh taehyun" userId="26ea3cd8016ad7de" providerId="LiveId" clId="{1FBF0A56-61E5-4C79-BD05-19A5A6096C81}"/>
    <pc:docChg chg="custSel addSld modSld sldOrd">
      <pc:chgData name="noh taehyun" userId="26ea3cd8016ad7de" providerId="LiveId" clId="{1FBF0A56-61E5-4C79-BD05-19A5A6096C81}" dt="2021-11-09T14:32:42.143" v="1944" actId="20577"/>
      <pc:docMkLst>
        <pc:docMk/>
      </pc:docMkLst>
      <pc:sldChg chg="addSp delSp modSp add mod ord">
        <pc:chgData name="noh taehyun" userId="26ea3cd8016ad7de" providerId="LiveId" clId="{1FBF0A56-61E5-4C79-BD05-19A5A6096C81}" dt="2021-11-09T13:39:13.919" v="831" actId="1037"/>
        <pc:sldMkLst>
          <pc:docMk/>
          <pc:sldMk cId="1172634753" sldId="290"/>
        </pc:sldMkLst>
        <pc:spChg chg="add del">
          <ac:chgData name="noh taehyun" userId="26ea3cd8016ad7de" providerId="LiveId" clId="{1FBF0A56-61E5-4C79-BD05-19A5A6096C81}" dt="2021-11-09T13:37:26.587" v="662" actId="478"/>
          <ac:spMkLst>
            <pc:docMk/>
            <pc:sldMk cId="1172634753" sldId="290"/>
            <ac:spMk id="2" creationId="{341073F4-9104-442E-B796-77EBA37F866A}"/>
          </ac:spMkLst>
        </pc:spChg>
        <pc:spChg chg="del">
          <ac:chgData name="noh taehyun" userId="26ea3cd8016ad7de" providerId="LiveId" clId="{1FBF0A56-61E5-4C79-BD05-19A5A6096C81}" dt="2021-11-09T13:33:25.323" v="14" actId="478"/>
          <ac:spMkLst>
            <pc:docMk/>
            <pc:sldMk cId="1172634753" sldId="290"/>
            <ac:spMk id="5" creationId="{8251E471-F9D0-4506-A27C-A56EF94BFF7D}"/>
          </ac:spMkLst>
        </pc:spChg>
        <pc:spChg chg="mod">
          <ac:chgData name="noh taehyun" userId="26ea3cd8016ad7de" providerId="LiveId" clId="{1FBF0A56-61E5-4C79-BD05-19A5A6096C81}" dt="2021-11-09T13:33:19.566" v="13"/>
          <ac:spMkLst>
            <pc:docMk/>
            <pc:sldMk cId="1172634753" sldId="290"/>
            <ac:spMk id="12" creationId="{596AC5E1-B4AA-48E3-862A-9440B136518E}"/>
          </ac:spMkLst>
        </pc:spChg>
        <pc:spChg chg="add mod">
          <ac:chgData name="noh taehyun" userId="26ea3cd8016ad7de" providerId="LiveId" clId="{1FBF0A56-61E5-4C79-BD05-19A5A6096C81}" dt="2021-11-09T13:37:07.762" v="660" actId="20577"/>
          <ac:spMkLst>
            <pc:docMk/>
            <pc:sldMk cId="1172634753" sldId="290"/>
            <ac:spMk id="16" creationId="{EEAA6892-3755-4498-B352-20E81ABB5462}"/>
          </ac:spMkLst>
        </pc:spChg>
        <pc:spChg chg="del">
          <ac:chgData name="noh taehyun" userId="26ea3cd8016ad7de" providerId="LiveId" clId="{1FBF0A56-61E5-4C79-BD05-19A5A6096C81}" dt="2021-11-09T13:33:25.323" v="14" actId="478"/>
          <ac:spMkLst>
            <pc:docMk/>
            <pc:sldMk cId="1172634753" sldId="290"/>
            <ac:spMk id="22" creationId="{5F358A1B-8396-4AF1-93B6-D9495AF4C1D1}"/>
          </ac:spMkLst>
        </pc:spChg>
        <pc:spChg chg="add mod">
          <ac:chgData name="noh taehyun" userId="26ea3cd8016ad7de" providerId="LiveId" clId="{1FBF0A56-61E5-4C79-BD05-19A5A6096C81}" dt="2021-11-09T13:39:13.919" v="831" actId="1037"/>
          <ac:spMkLst>
            <pc:docMk/>
            <pc:sldMk cId="1172634753" sldId="290"/>
            <ac:spMk id="24" creationId="{B203040A-6696-4DE7-B196-12C8300A34BC}"/>
          </ac:spMkLst>
        </pc:spChg>
        <pc:spChg chg="add mod">
          <ac:chgData name="noh taehyun" userId="26ea3cd8016ad7de" providerId="LiveId" clId="{1FBF0A56-61E5-4C79-BD05-19A5A6096C81}" dt="2021-11-09T13:39:13.919" v="831" actId="1037"/>
          <ac:spMkLst>
            <pc:docMk/>
            <pc:sldMk cId="1172634753" sldId="290"/>
            <ac:spMk id="25" creationId="{C4500765-7BC6-4711-843F-FC1C46E23C95}"/>
          </ac:spMkLst>
        </pc:spChg>
        <pc:cxnChg chg="del">
          <ac:chgData name="noh taehyun" userId="26ea3cd8016ad7de" providerId="LiveId" clId="{1FBF0A56-61E5-4C79-BD05-19A5A6096C81}" dt="2021-11-09T13:33:28.603" v="15" actId="478"/>
          <ac:cxnSpMkLst>
            <pc:docMk/>
            <pc:sldMk cId="1172634753" sldId="290"/>
            <ac:cxnSpMk id="3" creationId="{B69AA5FD-E797-4616-AE18-729444B94D55}"/>
          </ac:cxnSpMkLst>
        </pc:cxnChg>
        <pc:cxnChg chg="del">
          <ac:chgData name="noh taehyun" userId="26ea3cd8016ad7de" providerId="LiveId" clId="{1FBF0A56-61E5-4C79-BD05-19A5A6096C81}" dt="2021-11-09T13:33:28.603" v="15" actId="478"/>
          <ac:cxnSpMkLst>
            <pc:docMk/>
            <pc:sldMk cId="1172634753" sldId="290"/>
            <ac:cxnSpMk id="6" creationId="{A554728B-6217-42EE-B1F6-BA76EC2035D6}"/>
          </ac:cxnSpMkLst>
        </pc:cxnChg>
        <pc:cxnChg chg="del">
          <ac:chgData name="noh taehyun" userId="26ea3cd8016ad7de" providerId="LiveId" clId="{1FBF0A56-61E5-4C79-BD05-19A5A6096C81}" dt="2021-11-09T13:33:28.603" v="15" actId="478"/>
          <ac:cxnSpMkLst>
            <pc:docMk/>
            <pc:sldMk cId="1172634753" sldId="290"/>
            <ac:cxnSpMk id="7" creationId="{E7E248AA-93E8-4B6C-A8F1-115A5FBB6BDC}"/>
          </ac:cxnSpMkLst>
        </pc:cxnChg>
        <pc:cxnChg chg="del">
          <ac:chgData name="noh taehyun" userId="26ea3cd8016ad7de" providerId="LiveId" clId="{1FBF0A56-61E5-4C79-BD05-19A5A6096C81}" dt="2021-11-09T13:33:28.603" v="15" actId="478"/>
          <ac:cxnSpMkLst>
            <pc:docMk/>
            <pc:sldMk cId="1172634753" sldId="290"/>
            <ac:cxnSpMk id="8" creationId="{7675D963-362C-4884-AB40-F2012B0E6CEF}"/>
          </ac:cxnSpMkLst>
        </pc:cxnChg>
        <pc:cxnChg chg="del">
          <ac:chgData name="noh taehyun" userId="26ea3cd8016ad7de" providerId="LiveId" clId="{1FBF0A56-61E5-4C79-BD05-19A5A6096C81}" dt="2021-11-09T13:33:28.603" v="15" actId="478"/>
          <ac:cxnSpMkLst>
            <pc:docMk/>
            <pc:sldMk cId="1172634753" sldId="290"/>
            <ac:cxnSpMk id="9" creationId="{416ED14B-B5D6-4CFF-B0C7-D26123DB1317}"/>
          </ac:cxnSpMkLst>
        </pc:cxnChg>
        <pc:cxnChg chg="del">
          <ac:chgData name="noh taehyun" userId="26ea3cd8016ad7de" providerId="LiveId" clId="{1FBF0A56-61E5-4C79-BD05-19A5A6096C81}" dt="2021-11-09T13:33:28.603" v="15" actId="478"/>
          <ac:cxnSpMkLst>
            <pc:docMk/>
            <pc:sldMk cId="1172634753" sldId="290"/>
            <ac:cxnSpMk id="10" creationId="{48D4B04E-B2D1-47BC-8C05-6E899FF66270}"/>
          </ac:cxnSpMkLst>
        </pc:cxnChg>
        <pc:cxnChg chg="del">
          <ac:chgData name="noh taehyun" userId="26ea3cd8016ad7de" providerId="LiveId" clId="{1FBF0A56-61E5-4C79-BD05-19A5A6096C81}" dt="2021-11-09T13:33:28.603" v="15" actId="478"/>
          <ac:cxnSpMkLst>
            <pc:docMk/>
            <pc:sldMk cId="1172634753" sldId="290"/>
            <ac:cxnSpMk id="11" creationId="{994EE9BE-B44F-4770-BF44-C5E224BCB458}"/>
          </ac:cxnSpMkLst>
        </pc:cxnChg>
        <pc:cxnChg chg="del">
          <ac:chgData name="noh taehyun" userId="26ea3cd8016ad7de" providerId="LiveId" clId="{1FBF0A56-61E5-4C79-BD05-19A5A6096C81}" dt="2021-11-09T13:33:28.603" v="15" actId="478"/>
          <ac:cxnSpMkLst>
            <pc:docMk/>
            <pc:sldMk cId="1172634753" sldId="290"/>
            <ac:cxnSpMk id="13" creationId="{52BF9FB8-8218-457B-A0F0-193E5B3BF8DC}"/>
          </ac:cxnSpMkLst>
        </pc:cxnChg>
        <pc:cxnChg chg="del">
          <ac:chgData name="noh taehyun" userId="26ea3cd8016ad7de" providerId="LiveId" clId="{1FBF0A56-61E5-4C79-BD05-19A5A6096C81}" dt="2021-11-09T13:33:28.603" v="15" actId="478"/>
          <ac:cxnSpMkLst>
            <pc:docMk/>
            <pc:sldMk cId="1172634753" sldId="290"/>
            <ac:cxnSpMk id="14" creationId="{4512215F-63CA-4675-860D-81B496486634}"/>
          </ac:cxnSpMkLst>
        </pc:cxnChg>
        <pc:cxnChg chg="del">
          <ac:chgData name="noh taehyun" userId="26ea3cd8016ad7de" providerId="LiveId" clId="{1FBF0A56-61E5-4C79-BD05-19A5A6096C81}" dt="2021-11-09T13:33:28.603" v="15" actId="478"/>
          <ac:cxnSpMkLst>
            <pc:docMk/>
            <pc:sldMk cId="1172634753" sldId="290"/>
            <ac:cxnSpMk id="15" creationId="{12BF5F50-3167-464A-8949-9CCE9D4EEB32}"/>
          </ac:cxnSpMkLst>
        </pc:cxnChg>
        <pc:cxnChg chg="add mod">
          <ac:chgData name="noh taehyun" userId="26ea3cd8016ad7de" providerId="LiveId" clId="{1FBF0A56-61E5-4C79-BD05-19A5A6096C81}" dt="2021-11-09T13:39:13.919" v="831" actId="1037"/>
          <ac:cxnSpMkLst>
            <pc:docMk/>
            <pc:sldMk cId="1172634753" sldId="290"/>
            <ac:cxnSpMk id="17" creationId="{6D9229DF-50CF-43D5-8AD4-61B95EFCEECC}"/>
          </ac:cxnSpMkLst>
        </pc:cxnChg>
        <pc:cxnChg chg="del">
          <ac:chgData name="noh taehyun" userId="26ea3cd8016ad7de" providerId="LiveId" clId="{1FBF0A56-61E5-4C79-BD05-19A5A6096C81}" dt="2021-11-09T13:33:28.603" v="15" actId="478"/>
          <ac:cxnSpMkLst>
            <pc:docMk/>
            <pc:sldMk cId="1172634753" sldId="290"/>
            <ac:cxnSpMk id="21" creationId="{93FB567A-9448-4072-85E8-2BDFB6407FEF}"/>
          </ac:cxnSpMkLst>
        </pc:cxnChg>
        <pc:cxnChg chg="add mod">
          <ac:chgData name="noh taehyun" userId="26ea3cd8016ad7de" providerId="LiveId" clId="{1FBF0A56-61E5-4C79-BD05-19A5A6096C81}" dt="2021-11-09T13:39:13.919" v="831" actId="1037"/>
          <ac:cxnSpMkLst>
            <pc:docMk/>
            <pc:sldMk cId="1172634753" sldId="290"/>
            <ac:cxnSpMk id="23" creationId="{E75EBC35-356B-4475-B178-6912E3FE47BD}"/>
          </ac:cxnSpMkLst>
        </pc:cxnChg>
      </pc:sldChg>
      <pc:sldChg chg="delSp modSp add mod">
        <pc:chgData name="noh taehyun" userId="26ea3cd8016ad7de" providerId="LiveId" clId="{1FBF0A56-61E5-4C79-BD05-19A5A6096C81}" dt="2021-11-09T13:44:37.093" v="1348" actId="20577"/>
        <pc:sldMkLst>
          <pc:docMk/>
          <pc:sldMk cId="2490512310" sldId="291"/>
        </pc:sldMkLst>
        <pc:spChg chg="del">
          <ac:chgData name="noh taehyun" userId="26ea3cd8016ad7de" providerId="LiveId" clId="{1FBF0A56-61E5-4C79-BD05-19A5A6096C81}" dt="2021-11-09T13:39:23.139" v="833" actId="478"/>
          <ac:spMkLst>
            <pc:docMk/>
            <pc:sldMk cId="2490512310" sldId="291"/>
            <ac:spMk id="12" creationId="{596AC5E1-B4AA-48E3-862A-9440B136518E}"/>
          </ac:spMkLst>
        </pc:spChg>
        <pc:spChg chg="mod">
          <ac:chgData name="noh taehyun" userId="26ea3cd8016ad7de" providerId="LiveId" clId="{1FBF0A56-61E5-4C79-BD05-19A5A6096C81}" dt="2021-11-09T13:44:37.093" v="1348" actId="20577"/>
          <ac:spMkLst>
            <pc:docMk/>
            <pc:sldMk cId="2490512310" sldId="291"/>
            <ac:spMk id="16" creationId="{EEAA6892-3755-4498-B352-20E81ABB5462}"/>
          </ac:spMkLst>
        </pc:spChg>
        <pc:spChg chg="mod">
          <ac:chgData name="noh taehyun" userId="26ea3cd8016ad7de" providerId="LiveId" clId="{1FBF0A56-61E5-4C79-BD05-19A5A6096C81}" dt="2021-11-09T13:40:48.863" v="1202" actId="6549"/>
          <ac:spMkLst>
            <pc:docMk/>
            <pc:sldMk cId="2490512310" sldId="291"/>
            <ac:spMk id="24" creationId="{B203040A-6696-4DE7-B196-12C8300A34BC}"/>
          </ac:spMkLst>
        </pc:spChg>
        <pc:cxnChg chg="mod">
          <ac:chgData name="noh taehyun" userId="26ea3cd8016ad7de" providerId="LiveId" clId="{1FBF0A56-61E5-4C79-BD05-19A5A6096C81}" dt="2021-11-09T13:40:46.611" v="1201" actId="14100"/>
          <ac:cxnSpMkLst>
            <pc:docMk/>
            <pc:sldMk cId="2490512310" sldId="291"/>
            <ac:cxnSpMk id="17" creationId="{6D9229DF-50CF-43D5-8AD4-61B95EFCEECC}"/>
          </ac:cxnSpMkLst>
        </pc:cxnChg>
      </pc:sldChg>
      <pc:sldChg chg="addSp delSp modSp add mod">
        <pc:chgData name="noh taehyun" userId="26ea3cd8016ad7de" providerId="LiveId" clId="{1FBF0A56-61E5-4C79-BD05-19A5A6096C81}" dt="2021-11-09T14:32:42.143" v="1944" actId="20577"/>
        <pc:sldMkLst>
          <pc:docMk/>
          <pc:sldMk cId="2771873092" sldId="292"/>
        </pc:sldMkLst>
        <pc:spChg chg="add mod">
          <ac:chgData name="noh taehyun" userId="26ea3cd8016ad7de" providerId="LiveId" clId="{1FBF0A56-61E5-4C79-BD05-19A5A6096C81}" dt="2021-11-09T14:32:42.143" v="1944" actId="20577"/>
          <ac:spMkLst>
            <pc:docMk/>
            <pc:sldMk cId="2771873092" sldId="292"/>
            <ac:spMk id="7" creationId="{0B17BD44-214E-45F2-9748-4DC6B3AAC18D}"/>
          </ac:spMkLst>
        </pc:spChg>
        <pc:spChg chg="mod">
          <ac:chgData name="noh taehyun" userId="26ea3cd8016ad7de" providerId="LiveId" clId="{1FBF0A56-61E5-4C79-BD05-19A5A6096C81}" dt="2021-11-09T14:31:42.212" v="1909" actId="20577"/>
          <ac:spMkLst>
            <pc:docMk/>
            <pc:sldMk cId="2771873092" sldId="292"/>
            <ac:spMk id="16" creationId="{EEAA6892-3755-4498-B352-20E81ABB5462}"/>
          </ac:spMkLst>
        </pc:spChg>
        <pc:spChg chg="del">
          <ac:chgData name="noh taehyun" userId="26ea3cd8016ad7de" providerId="LiveId" clId="{1FBF0A56-61E5-4C79-BD05-19A5A6096C81}" dt="2021-11-09T14:31:46.920" v="1910" actId="478"/>
          <ac:spMkLst>
            <pc:docMk/>
            <pc:sldMk cId="2771873092" sldId="292"/>
            <ac:spMk id="24" creationId="{B203040A-6696-4DE7-B196-12C8300A34BC}"/>
          </ac:spMkLst>
        </pc:spChg>
        <pc:spChg chg="del">
          <ac:chgData name="noh taehyun" userId="26ea3cd8016ad7de" providerId="LiveId" clId="{1FBF0A56-61E5-4C79-BD05-19A5A6096C81}" dt="2021-11-09T14:31:46.920" v="1910" actId="478"/>
          <ac:spMkLst>
            <pc:docMk/>
            <pc:sldMk cId="2771873092" sldId="292"/>
            <ac:spMk id="25" creationId="{C4500765-7BC6-4711-843F-FC1C46E23C95}"/>
          </ac:spMkLst>
        </pc:spChg>
        <pc:cxnChg chg="del">
          <ac:chgData name="noh taehyun" userId="26ea3cd8016ad7de" providerId="LiveId" clId="{1FBF0A56-61E5-4C79-BD05-19A5A6096C81}" dt="2021-11-09T14:31:46.920" v="1910" actId="478"/>
          <ac:cxnSpMkLst>
            <pc:docMk/>
            <pc:sldMk cId="2771873092" sldId="292"/>
            <ac:cxnSpMk id="17" creationId="{6D9229DF-50CF-43D5-8AD4-61B95EFCEECC}"/>
          </ac:cxnSpMkLst>
        </pc:cxnChg>
        <pc:cxnChg chg="del">
          <ac:chgData name="noh taehyun" userId="26ea3cd8016ad7de" providerId="LiveId" clId="{1FBF0A56-61E5-4C79-BD05-19A5A6096C81}" dt="2021-11-09T14:31:46.920" v="1910" actId="478"/>
          <ac:cxnSpMkLst>
            <pc:docMk/>
            <pc:sldMk cId="2771873092" sldId="292"/>
            <ac:cxnSpMk id="23" creationId="{E75EBC35-356B-4475-B178-6912E3FE47BD}"/>
          </ac:cxnSpMkLst>
        </pc:cxnChg>
      </pc:sldChg>
    </pc:docChg>
  </pc:docChgLst>
  <pc:docChgLst>
    <pc:chgData name="noh taehyun" userId="26ea3cd8016ad7de" providerId="LiveId" clId="{A7482589-A023-4B46-AC84-418A1C44673F}"/>
    <pc:docChg chg="undo custSel addSld delSld modSld sldOrd">
      <pc:chgData name="noh taehyun" userId="26ea3cd8016ad7de" providerId="LiveId" clId="{A7482589-A023-4B46-AC84-418A1C44673F}" dt="2021-09-13T16:19:38.727" v="8969" actId="5793"/>
      <pc:docMkLst>
        <pc:docMk/>
      </pc:docMkLst>
      <pc:sldChg chg="addSp delSp modSp mod">
        <pc:chgData name="noh taehyun" userId="26ea3cd8016ad7de" providerId="LiveId" clId="{A7482589-A023-4B46-AC84-418A1C44673F}" dt="2021-09-13T16:12:39.793" v="8640" actId="20577"/>
        <pc:sldMkLst>
          <pc:docMk/>
          <pc:sldMk cId="2112404214" sldId="256"/>
        </pc:sldMkLst>
        <pc:spChg chg="add mod">
          <ac:chgData name="noh taehyun" userId="26ea3cd8016ad7de" providerId="LiveId" clId="{A7482589-A023-4B46-AC84-418A1C44673F}" dt="2021-09-13T08:11:33.886" v="546" actId="1076"/>
          <ac:spMkLst>
            <pc:docMk/>
            <pc:sldMk cId="2112404214" sldId="256"/>
            <ac:spMk id="2" creationId="{06331B7A-E53C-467A-9D44-4BFB52218105}"/>
          </ac:spMkLst>
        </pc:spChg>
        <pc:spChg chg="mod">
          <ac:chgData name="noh taehyun" userId="26ea3cd8016ad7de" providerId="LiveId" clId="{A7482589-A023-4B46-AC84-418A1C44673F}" dt="2021-09-13T07:51:57.461" v="29" actId="20577"/>
          <ac:spMkLst>
            <pc:docMk/>
            <pc:sldMk cId="2112404214" sldId="256"/>
            <ac:spMk id="4" creationId="{0ADD3736-29C5-49A6-8C10-696896947644}"/>
          </ac:spMkLst>
        </pc:spChg>
        <pc:spChg chg="mod">
          <ac:chgData name="noh taehyun" userId="26ea3cd8016ad7de" providerId="LiveId" clId="{A7482589-A023-4B46-AC84-418A1C44673F}" dt="2021-09-13T08:10:36.351" v="537" actId="1036"/>
          <ac:spMkLst>
            <pc:docMk/>
            <pc:sldMk cId="2112404214" sldId="256"/>
            <ac:spMk id="9" creationId="{B396ED95-C602-4BC9-BD1C-812CAB3E1DD8}"/>
          </ac:spMkLst>
        </pc:spChg>
        <pc:spChg chg="mod">
          <ac:chgData name="noh taehyun" userId="26ea3cd8016ad7de" providerId="LiveId" clId="{A7482589-A023-4B46-AC84-418A1C44673F}" dt="2021-09-13T16:12:24.865" v="8632" actId="20577"/>
          <ac:spMkLst>
            <pc:docMk/>
            <pc:sldMk cId="2112404214" sldId="256"/>
            <ac:spMk id="10" creationId="{6977B01B-CBE6-4FC6-A9AD-D322C5043188}"/>
          </ac:spMkLst>
        </pc:spChg>
        <pc:spChg chg="del">
          <ac:chgData name="noh taehyun" userId="26ea3cd8016ad7de" providerId="LiveId" clId="{A7482589-A023-4B46-AC84-418A1C44673F}" dt="2021-09-13T08:08:32.468" v="342" actId="478"/>
          <ac:spMkLst>
            <pc:docMk/>
            <pc:sldMk cId="2112404214" sldId="256"/>
            <ac:spMk id="13" creationId="{07B4B348-F096-4124-A8FD-5856CB51142B}"/>
          </ac:spMkLst>
        </pc:spChg>
        <pc:spChg chg="del">
          <ac:chgData name="noh taehyun" userId="26ea3cd8016ad7de" providerId="LiveId" clId="{A7482589-A023-4B46-AC84-418A1C44673F}" dt="2021-09-13T08:08:50.804" v="345" actId="478"/>
          <ac:spMkLst>
            <pc:docMk/>
            <pc:sldMk cId="2112404214" sldId="256"/>
            <ac:spMk id="14" creationId="{085D0EC4-2E3C-40D4-B8A1-334E696EA683}"/>
          </ac:spMkLst>
        </pc:spChg>
        <pc:spChg chg="mod">
          <ac:chgData name="noh taehyun" userId="26ea3cd8016ad7de" providerId="LiveId" clId="{A7482589-A023-4B46-AC84-418A1C44673F}" dt="2021-09-13T08:10:36.351" v="537" actId="1036"/>
          <ac:spMkLst>
            <pc:docMk/>
            <pc:sldMk cId="2112404214" sldId="256"/>
            <ac:spMk id="16" creationId="{60B8901E-2A4A-4FE1-B573-0C4FE96BF153}"/>
          </ac:spMkLst>
        </pc:spChg>
        <pc:spChg chg="del">
          <ac:chgData name="noh taehyun" userId="26ea3cd8016ad7de" providerId="LiveId" clId="{A7482589-A023-4B46-AC84-418A1C44673F}" dt="2021-09-13T08:08:36.239" v="344" actId="478"/>
          <ac:spMkLst>
            <pc:docMk/>
            <pc:sldMk cId="2112404214" sldId="256"/>
            <ac:spMk id="17" creationId="{8C5A5991-C09F-4506-B05E-18CA88A5034F}"/>
          </ac:spMkLst>
        </pc:spChg>
        <pc:spChg chg="del">
          <ac:chgData name="noh taehyun" userId="26ea3cd8016ad7de" providerId="LiveId" clId="{A7482589-A023-4B46-AC84-418A1C44673F}" dt="2021-09-13T08:08:34.301" v="343" actId="478"/>
          <ac:spMkLst>
            <pc:docMk/>
            <pc:sldMk cId="2112404214" sldId="256"/>
            <ac:spMk id="18" creationId="{204AEFFD-9B57-4BD2-9654-AD09BC2BF3A3}"/>
          </ac:spMkLst>
        </pc:spChg>
        <pc:spChg chg="add mod">
          <ac:chgData name="noh taehyun" userId="26ea3cd8016ad7de" providerId="LiveId" clId="{A7482589-A023-4B46-AC84-418A1C44673F}" dt="2021-09-13T16:12:39.793" v="8640" actId="20577"/>
          <ac:spMkLst>
            <pc:docMk/>
            <pc:sldMk cId="2112404214" sldId="256"/>
            <ac:spMk id="19" creationId="{9110D4BA-6045-427C-A438-D1B3DD6C179C}"/>
          </ac:spMkLst>
        </pc:spChg>
        <pc:graphicFrameChg chg="add mod modGraphic">
          <ac:chgData name="noh taehyun" userId="26ea3cd8016ad7de" providerId="LiveId" clId="{A7482589-A023-4B46-AC84-418A1C44673F}" dt="2021-09-13T08:12:39.796" v="567" actId="207"/>
          <ac:graphicFrameMkLst>
            <pc:docMk/>
            <pc:sldMk cId="2112404214" sldId="256"/>
            <ac:graphicFrameMk id="3" creationId="{254E5FA2-B5BB-4704-8AB8-BD2AAA7170D8}"/>
          </ac:graphicFrameMkLst>
        </pc:graphicFrameChg>
        <pc:graphicFrameChg chg="mod modGraphic">
          <ac:chgData name="noh taehyun" userId="26ea3cd8016ad7de" providerId="LiveId" clId="{A7482589-A023-4B46-AC84-418A1C44673F}" dt="2021-09-13T08:11:01.099" v="540" actId="207"/>
          <ac:graphicFrameMkLst>
            <pc:docMk/>
            <pc:sldMk cId="2112404214" sldId="256"/>
            <ac:graphicFrameMk id="6" creationId="{25178FBE-B363-44F8-818D-CA09E361AC6A}"/>
          </ac:graphicFrameMkLst>
        </pc:graphicFrameChg>
        <pc:graphicFrameChg chg="mod modGraphic">
          <ac:chgData name="noh taehyun" userId="26ea3cd8016ad7de" providerId="LiveId" clId="{A7482589-A023-4B46-AC84-418A1C44673F}" dt="2021-09-13T08:11:06.799" v="541" actId="207"/>
          <ac:graphicFrameMkLst>
            <pc:docMk/>
            <pc:sldMk cId="2112404214" sldId="256"/>
            <ac:graphicFrameMk id="15" creationId="{44831AB8-9705-4702-B335-A0B65897355A}"/>
          </ac:graphicFrameMkLst>
        </pc:graphicFrameChg>
      </pc:sldChg>
      <pc:sldChg chg="del">
        <pc:chgData name="noh taehyun" userId="26ea3cd8016ad7de" providerId="LiveId" clId="{A7482589-A023-4B46-AC84-418A1C44673F}" dt="2021-09-13T13:04:04.764" v="8608" actId="47"/>
        <pc:sldMkLst>
          <pc:docMk/>
          <pc:sldMk cId="1390913482" sldId="257"/>
        </pc:sldMkLst>
      </pc:sldChg>
      <pc:sldChg chg="addSp delSp modSp add mod">
        <pc:chgData name="noh taehyun" userId="26ea3cd8016ad7de" providerId="LiveId" clId="{A7482589-A023-4B46-AC84-418A1C44673F}" dt="2021-09-13T16:11:52.764" v="8618" actId="20577"/>
        <pc:sldMkLst>
          <pc:docMk/>
          <pc:sldMk cId="2125782914" sldId="258"/>
        </pc:sldMkLst>
        <pc:spChg chg="del">
          <ac:chgData name="noh taehyun" userId="26ea3cd8016ad7de" providerId="LiveId" clId="{A7482589-A023-4B46-AC84-418A1C44673F}" dt="2021-09-13T08:17:03.849" v="1066" actId="478"/>
          <ac:spMkLst>
            <pc:docMk/>
            <pc:sldMk cId="2125782914" sldId="258"/>
            <ac:spMk id="2" creationId="{06331B7A-E53C-467A-9D44-4BFB52218105}"/>
          </ac:spMkLst>
        </pc:spChg>
        <pc:spChg chg="del">
          <ac:chgData name="noh taehyun" userId="26ea3cd8016ad7de" providerId="LiveId" clId="{A7482589-A023-4B46-AC84-418A1C44673F}" dt="2021-09-13T08:13:33.214" v="569" actId="478"/>
          <ac:spMkLst>
            <pc:docMk/>
            <pc:sldMk cId="2125782914" sldId="258"/>
            <ac:spMk id="4" creationId="{0ADD3736-29C5-49A6-8C10-696896947644}"/>
          </ac:spMkLst>
        </pc:spChg>
        <pc:spChg chg="del">
          <ac:chgData name="noh taehyun" userId="26ea3cd8016ad7de" providerId="LiveId" clId="{A7482589-A023-4B46-AC84-418A1C44673F}" dt="2021-09-13T08:17:03.849" v="1066" actId="478"/>
          <ac:spMkLst>
            <pc:docMk/>
            <pc:sldMk cId="2125782914" sldId="258"/>
            <ac:spMk id="9" creationId="{B396ED95-C602-4BC9-BD1C-812CAB3E1DD8}"/>
          </ac:spMkLst>
        </pc:spChg>
        <pc:spChg chg="mod">
          <ac:chgData name="noh taehyun" userId="26ea3cd8016ad7de" providerId="LiveId" clId="{A7482589-A023-4B46-AC84-418A1C44673F}" dt="2021-09-13T08:19:17.456" v="1550" actId="1038"/>
          <ac:spMkLst>
            <pc:docMk/>
            <pc:sldMk cId="2125782914" sldId="258"/>
            <ac:spMk id="10" creationId="{6977B01B-CBE6-4FC6-A9AD-D322C5043188}"/>
          </ac:spMkLst>
        </pc:spChg>
        <pc:spChg chg="add del mod">
          <ac:chgData name="noh taehyun" userId="26ea3cd8016ad7de" providerId="LiveId" clId="{A7482589-A023-4B46-AC84-418A1C44673F}" dt="2021-09-13T08:15:25.044" v="999"/>
          <ac:spMkLst>
            <pc:docMk/>
            <pc:sldMk cId="2125782914" sldId="258"/>
            <ac:spMk id="11" creationId="{E4B333F0-00FC-4429-A59A-70AEF78672C2}"/>
          </ac:spMkLst>
        </pc:spChg>
        <pc:spChg chg="add mod">
          <ac:chgData name="noh taehyun" userId="26ea3cd8016ad7de" providerId="LiveId" clId="{A7482589-A023-4B46-AC84-418A1C44673F}" dt="2021-09-13T08:17:25.088" v="1112" actId="14100"/>
          <ac:spMkLst>
            <pc:docMk/>
            <pc:sldMk cId="2125782914" sldId="258"/>
            <ac:spMk id="12" creationId="{596AC5E1-B4AA-48E3-862A-9440B136518E}"/>
          </ac:spMkLst>
        </pc:spChg>
        <pc:spChg chg="add mod">
          <ac:chgData name="noh taehyun" userId="26ea3cd8016ad7de" providerId="LiveId" clId="{A7482589-A023-4B46-AC84-418A1C44673F}" dt="2021-09-13T16:11:52.764" v="8618" actId="20577"/>
          <ac:spMkLst>
            <pc:docMk/>
            <pc:sldMk cId="2125782914" sldId="258"/>
            <ac:spMk id="13" creationId="{01DC81E7-2650-4D1A-B778-4EAF3991C319}"/>
          </ac:spMkLst>
        </pc:spChg>
        <pc:spChg chg="del">
          <ac:chgData name="noh taehyun" userId="26ea3cd8016ad7de" providerId="LiveId" clId="{A7482589-A023-4B46-AC84-418A1C44673F}" dt="2021-09-13T08:17:03.849" v="1066" actId="478"/>
          <ac:spMkLst>
            <pc:docMk/>
            <pc:sldMk cId="2125782914" sldId="258"/>
            <ac:spMk id="16" creationId="{60B8901E-2A4A-4FE1-B573-0C4FE96BF153}"/>
          </ac:spMkLst>
        </pc:spChg>
        <pc:graphicFrameChg chg="del">
          <ac:chgData name="noh taehyun" userId="26ea3cd8016ad7de" providerId="LiveId" clId="{A7482589-A023-4B46-AC84-418A1C44673F}" dt="2021-09-13T08:17:03.849" v="1066" actId="478"/>
          <ac:graphicFrameMkLst>
            <pc:docMk/>
            <pc:sldMk cId="2125782914" sldId="258"/>
            <ac:graphicFrameMk id="3" creationId="{254E5FA2-B5BB-4704-8AB8-BD2AAA7170D8}"/>
          </ac:graphicFrameMkLst>
        </pc:graphicFrameChg>
        <pc:graphicFrameChg chg="del">
          <ac:chgData name="noh taehyun" userId="26ea3cd8016ad7de" providerId="LiveId" clId="{A7482589-A023-4B46-AC84-418A1C44673F}" dt="2021-09-13T08:17:03.849" v="1066" actId="478"/>
          <ac:graphicFrameMkLst>
            <pc:docMk/>
            <pc:sldMk cId="2125782914" sldId="258"/>
            <ac:graphicFrameMk id="6" creationId="{25178FBE-B363-44F8-818D-CA09E361AC6A}"/>
          </ac:graphicFrameMkLst>
        </pc:graphicFrameChg>
        <pc:graphicFrameChg chg="del">
          <ac:chgData name="noh taehyun" userId="26ea3cd8016ad7de" providerId="LiveId" clId="{A7482589-A023-4B46-AC84-418A1C44673F}" dt="2021-09-13T08:17:03.849" v="1066" actId="478"/>
          <ac:graphicFrameMkLst>
            <pc:docMk/>
            <pc:sldMk cId="2125782914" sldId="258"/>
            <ac:graphicFrameMk id="15" creationId="{44831AB8-9705-4702-B335-A0B65897355A}"/>
          </ac:graphicFrameMkLst>
        </pc:graphicFrameChg>
      </pc:sldChg>
      <pc:sldChg chg="addSp delSp modSp add mod">
        <pc:chgData name="noh taehyun" userId="26ea3cd8016ad7de" providerId="LiveId" clId="{A7482589-A023-4B46-AC84-418A1C44673F}" dt="2021-09-13T16:11:45.707" v="8614" actId="5793"/>
        <pc:sldMkLst>
          <pc:docMk/>
          <pc:sldMk cId="2345219911" sldId="259"/>
        </pc:sldMkLst>
        <pc:spChg chg="add mod">
          <ac:chgData name="noh taehyun" userId="26ea3cd8016ad7de" providerId="LiveId" clId="{A7482589-A023-4B46-AC84-418A1C44673F}" dt="2021-09-13T16:11:45.707" v="8614" actId="5793"/>
          <ac:spMkLst>
            <pc:docMk/>
            <pc:sldMk cId="2345219911" sldId="259"/>
            <ac:spMk id="5" creationId="{DEF022D5-5906-41BF-A821-A3AF3043A926}"/>
          </ac:spMkLst>
        </pc:spChg>
        <pc:spChg chg="del">
          <ac:chgData name="noh taehyun" userId="26ea3cd8016ad7de" providerId="LiveId" clId="{A7482589-A023-4B46-AC84-418A1C44673F}" dt="2021-09-13T08:19:42.914" v="1580" actId="478"/>
          <ac:spMkLst>
            <pc:docMk/>
            <pc:sldMk cId="2345219911" sldId="259"/>
            <ac:spMk id="10" creationId="{6977B01B-CBE6-4FC6-A9AD-D322C5043188}"/>
          </ac:spMkLst>
        </pc:spChg>
        <pc:spChg chg="del">
          <ac:chgData name="noh taehyun" userId="26ea3cd8016ad7de" providerId="LiveId" clId="{A7482589-A023-4B46-AC84-418A1C44673F}" dt="2021-09-13T08:19:53.909" v="1582" actId="478"/>
          <ac:spMkLst>
            <pc:docMk/>
            <pc:sldMk cId="2345219911" sldId="259"/>
            <ac:spMk id="12" creationId="{596AC5E1-B4AA-48E3-862A-9440B136518E}"/>
          </ac:spMkLst>
        </pc:spChg>
        <pc:spChg chg="del mod">
          <ac:chgData name="noh taehyun" userId="26ea3cd8016ad7de" providerId="LiveId" clId="{A7482589-A023-4B46-AC84-418A1C44673F}" dt="2021-09-13T08:19:42.914" v="1580" actId="478"/>
          <ac:spMkLst>
            <pc:docMk/>
            <pc:sldMk cId="2345219911" sldId="259"/>
            <ac:spMk id="13" creationId="{01DC81E7-2650-4D1A-B778-4EAF3991C319}"/>
          </ac:spMkLst>
        </pc:spChg>
      </pc:sldChg>
      <pc:sldChg chg="addSp delSp modSp add mod ord">
        <pc:chgData name="noh taehyun" userId="26ea3cd8016ad7de" providerId="LiveId" clId="{A7482589-A023-4B46-AC84-418A1C44673F}" dt="2021-09-13T16:16:05.784" v="8821" actId="20577"/>
        <pc:sldMkLst>
          <pc:docMk/>
          <pc:sldMk cId="4041660680" sldId="260"/>
        </pc:sldMkLst>
        <pc:spChg chg="add del mod">
          <ac:chgData name="noh taehyun" userId="26ea3cd8016ad7de" providerId="LiveId" clId="{A7482589-A023-4B46-AC84-418A1C44673F}" dt="2021-09-13T09:05:01.760" v="3618" actId="478"/>
          <ac:spMkLst>
            <pc:docMk/>
            <pc:sldMk cId="4041660680" sldId="260"/>
            <ac:spMk id="3" creationId="{E91BA5C0-5213-448E-A0DF-BFBC6AF4F81D}"/>
          </ac:spMkLst>
        </pc:spChg>
        <pc:spChg chg="add mod">
          <ac:chgData name="noh taehyun" userId="26ea3cd8016ad7de" providerId="LiveId" clId="{A7482589-A023-4B46-AC84-418A1C44673F}" dt="2021-09-13T16:12:55.463" v="8648" actId="5793"/>
          <ac:spMkLst>
            <pc:docMk/>
            <pc:sldMk cId="4041660680" sldId="260"/>
            <ac:spMk id="5" creationId="{8251E471-F9D0-4506-A27C-A56EF94BFF7D}"/>
          </ac:spMkLst>
        </pc:spChg>
        <pc:spChg chg="del">
          <ac:chgData name="noh taehyun" userId="26ea3cd8016ad7de" providerId="LiveId" clId="{A7482589-A023-4B46-AC84-418A1C44673F}" dt="2021-09-13T08:38:11.444" v="3198" actId="478"/>
          <ac:spMkLst>
            <pc:docMk/>
            <pc:sldMk cId="4041660680" sldId="260"/>
            <ac:spMk id="10" creationId="{6977B01B-CBE6-4FC6-A9AD-D322C5043188}"/>
          </ac:spMkLst>
        </pc:spChg>
        <pc:spChg chg="mod">
          <ac:chgData name="noh taehyun" userId="26ea3cd8016ad7de" providerId="LiveId" clId="{A7482589-A023-4B46-AC84-418A1C44673F}" dt="2021-09-13T08:35:36.624" v="3197" actId="5793"/>
          <ac:spMkLst>
            <pc:docMk/>
            <pc:sldMk cId="4041660680" sldId="260"/>
            <ac:spMk id="12" creationId="{596AC5E1-B4AA-48E3-862A-9440B136518E}"/>
          </ac:spMkLst>
        </pc:spChg>
        <pc:spChg chg="del">
          <ac:chgData name="noh taehyun" userId="26ea3cd8016ad7de" providerId="LiveId" clId="{A7482589-A023-4B46-AC84-418A1C44673F}" dt="2021-09-13T08:38:11.444" v="3198" actId="478"/>
          <ac:spMkLst>
            <pc:docMk/>
            <pc:sldMk cId="4041660680" sldId="260"/>
            <ac:spMk id="13" creationId="{01DC81E7-2650-4D1A-B778-4EAF3991C319}"/>
          </ac:spMkLst>
        </pc:spChg>
        <pc:spChg chg="add mod">
          <ac:chgData name="noh taehyun" userId="26ea3cd8016ad7de" providerId="LiveId" clId="{A7482589-A023-4B46-AC84-418A1C44673F}" dt="2021-09-13T16:16:05.784" v="8821" actId="20577"/>
          <ac:spMkLst>
            <pc:docMk/>
            <pc:sldMk cId="4041660680" sldId="260"/>
            <ac:spMk id="18" creationId="{400E1B42-C251-450D-A33B-F3DA49E22ED0}"/>
          </ac:spMkLst>
        </pc:spChg>
        <pc:spChg chg="add mod">
          <ac:chgData name="noh taehyun" userId="26ea3cd8016ad7de" providerId="LiveId" clId="{A7482589-A023-4B46-AC84-418A1C44673F}" dt="2021-09-13T12:03:17.044" v="3956" actId="1076"/>
          <ac:spMkLst>
            <pc:docMk/>
            <pc:sldMk cId="4041660680" sldId="260"/>
            <ac:spMk id="22" creationId="{C7AD19F1-3CE7-4FA1-91C0-02724BB3FFC1}"/>
          </ac:spMkLst>
        </pc:spChg>
        <pc:graphicFrameChg chg="add mod modGraphic">
          <ac:chgData name="noh taehyun" userId="26ea3cd8016ad7de" providerId="LiveId" clId="{A7482589-A023-4B46-AC84-418A1C44673F}" dt="2021-09-13T12:03:05.562" v="3953" actId="1036"/>
          <ac:graphicFrameMkLst>
            <pc:docMk/>
            <pc:sldMk cId="4041660680" sldId="260"/>
            <ac:graphicFrameMk id="2" creationId="{69628D52-A5D8-4EC4-9C1D-9B74BD3593F7}"/>
          </ac:graphicFrameMkLst>
        </pc:graphicFrameChg>
        <pc:cxnChg chg="add del mod">
          <ac:chgData name="noh taehyun" userId="26ea3cd8016ad7de" providerId="LiveId" clId="{A7482589-A023-4B46-AC84-418A1C44673F}" dt="2021-09-13T11:58:05.994" v="3641" actId="478"/>
          <ac:cxnSpMkLst>
            <pc:docMk/>
            <pc:sldMk cId="4041660680" sldId="260"/>
            <ac:cxnSpMk id="6" creationId="{5EEC3B4B-9211-4875-9976-7A9F6712B853}"/>
          </ac:cxnSpMkLst>
        </pc:cxnChg>
        <pc:cxnChg chg="add mod">
          <ac:chgData name="noh taehyun" userId="26ea3cd8016ad7de" providerId="LiveId" clId="{A7482589-A023-4B46-AC84-418A1C44673F}" dt="2021-09-13T12:03:05.562" v="3953" actId="1036"/>
          <ac:cxnSpMkLst>
            <pc:docMk/>
            <pc:sldMk cId="4041660680" sldId="260"/>
            <ac:cxnSpMk id="20" creationId="{89F3CAC7-B891-47AB-9C80-A19E4450E64B}"/>
          </ac:cxnSpMkLst>
        </pc:cxnChg>
      </pc:sldChg>
      <pc:sldChg chg="modSp add mod">
        <pc:chgData name="noh taehyun" userId="26ea3cd8016ad7de" providerId="LiveId" clId="{A7482589-A023-4B46-AC84-418A1C44673F}" dt="2021-09-13T16:11:39.315" v="8611" actId="5793"/>
        <pc:sldMkLst>
          <pc:docMk/>
          <pc:sldMk cId="3887916228" sldId="261"/>
        </pc:sldMkLst>
        <pc:spChg chg="mod">
          <ac:chgData name="noh taehyun" userId="26ea3cd8016ad7de" providerId="LiveId" clId="{A7482589-A023-4B46-AC84-418A1C44673F}" dt="2021-09-13T16:11:39.315" v="8611" actId="5793"/>
          <ac:spMkLst>
            <pc:docMk/>
            <pc:sldMk cId="3887916228" sldId="261"/>
            <ac:spMk id="5" creationId="{DEF022D5-5906-41BF-A821-A3AF3043A926}"/>
          </ac:spMkLst>
        </pc:spChg>
      </pc:sldChg>
      <pc:sldChg chg="modSp add mod ord">
        <pc:chgData name="noh taehyun" userId="26ea3cd8016ad7de" providerId="LiveId" clId="{A7482589-A023-4B46-AC84-418A1C44673F}" dt="2021-09-13T08:28:18.207" v="3150" actId="207"/>
        <pc:sldMkLst>
          <pc:docMk/>
          <pc:sldMk cId="2206787887" sldId="262"/>
        </pc:sldMkLst>
        <pc:spChg chg="mod">
          <ac:chgData name="noh taehyun" userId="26ea3cd8016ad7de" providerId="LiveId" clId="{A7482589-A023-4B46-AC84-418A1C44673F}" dt="2021-09-13T08:28:18.207" v="3150" actId="207"/>
          <ac:spMkLst>
            <pc:docMk/>
            <pc:sldMk cId="2206787887" sldId="262"/>
            <ac:spMk id="10" creationId="{6977B01B-CBE6-4FC6-A9AD-D322C5043188}"/>
          </ac:spMkLst>
        </pc:spChg>
        <pc:spChg chg="mod">
          <ac:chgData name="noh taehyun" userId="26ea3cd8016ad7de" providerId="LiveId" clId="{A7482589-A023-4B46-AC84-418A1C44673F}" dt="2021-09-13T08:26:52.702" v="2745" actId="20577"/>
          <ac:spMkLst>
            <pc:docMk/>
            <pc:sldMk cId="2206787887" sldId="262"/>
            <ac:spMk id="13" creationId="{01DC81E7-2650-4D1A-B778-4EAF3991C319}"/>
          </ac:spMkLst>
        </pc:spChg>
      </pc:sldChg>
      <pc:sldChg chg="add">
        <pc:chgData name="noh taehyun" userId="26ea3cd8016ad7de" providerId="LiveId" clId="{A7482589-A023-4B46-AC84-418A1C44673F}" dt="2021-09-13T08:29:44.784" v="3151" actId="2890"/>
        <pc:sldMkLst>
          <pc:docMk/>
          <pc:sldMk cId="904664051" sldId="263"/>
        </pc:sldMkLst>
      </pc:sldChg>
      <pc:sldChg chg="delSp modSp add mod">
        <pc:chgData name="noh taehyun" userId="26ea3cd8016ad7de" providerId="LiveId" clId="{A7482589-A023-4B46-AC84-418A1C44673F}" dt="2021-09-13T12:21:44.432" v="4738" actId="20577"/>
        <pc:sldMkLst>
          <pc:docMk/>
          <pc:sldMk cId="895755818" sldId="264"/>
        </pc:sldMkLst>
        <pc:spChg chg="mod">
          <ac:chgData name="noh taehyun" userId="26ea3cd8016ad7de" providerId="LiveId" clId="{A7482589-A023-4B46-AC84-418A1C44673F}" dt="2021-09-13T12:21:44.432" v="4738" actId="20577"/>
          <ac:spMkLst>
            <pc:docMk/>
            <pc:sldMk cId="895755818" sldId="264"/>
            <ac:spMk id="5" creationId="{8251E471-F9D0-4506-A27C-A56EF94BFF7D}"/>
          </ac:spMkLst>
        </pc:spChg>
        <pc:spChg chg="del">
          <ac:chgData name="noh taehyun" userId="26ea3cd8016ad7de" providerId="LiveId" clId="{A7482589-A023-4B46-AC84-418A1C44673F}" dt="2021-09-13T12:19:29.717" v="4324" actId="478"/>
          <ac:spMkLst>
            <pc:docMk/>
            <pc:sldMk cId="895755818" sldId="264"/>
            <ac:spMk id="18" creationId="{400E1B42-C251-450D-A33B-F3DA49E22ED0}"/>
          </ac:spMkLst>
        </pc:spChg>
        <pc:spChg chg="del">
          <ac:chgData name="noh taehyun" userId="26ea3cd8016ad7de" providerId="LiveId" clId="{A7482589-A023-4B46-AC84-418A1C44673F}" dt="2021-09-13T12:19:29.717" v="4324" actId="478"/>
          <ac:spMkLst>
            <pc:docMk/>
            <pc:sldMk cId="895755818" sldId="264"/>
            <ac:spMk id="22" creationId="{C7AD19F1-3CE7-4FA1-91C0-02724BB3FFC1}"/>
          </ac:spMkLst>
        </pc:spChg>
        <pc:graphicFrameChg chg="del">
          <ac:chgData name="noh taehyun" userId="26ea3cd8016ad7de" providerId="LiveId" clId="{A7482589-A023-4B46-AC84-418A1C44673F}" dt="2021-09-13T12:19:29.717" v="4324" actId="478"/>
          <ac:graphicFrameMkLst>
            <pc:docMk/>
            <pc:sldMk cId="895755818" sldId="264"/>
            <ac:graphicFrameMk id="2" creationId="{69628D52-A5D8-4EC4-9C1D-9B74BD3593F7}"/>
          </ac:graphicFrameMkLst>
        </pc:graphicFrameChg>
        <pc:cxnChg chg="del">
          <ac:chgData name="noh taehyun" userId="26ea3cd8016ad7de" providerId="LiveId" clId="{A7482589-A023-4B46-AC84-418A1C44673F}" dt="2021-09-13T12:19:29.717" v="4324" actId="478"/>
          <ac:cxnSpMkLst>
            <pc:docMk/>
            <pc:sldMk cId="895755818" sldId="264"/>
            <ac:cxnSpMk id="20" creationId="{89F3CAC7-B891-47AB-9C80-A19E4450E64B}"/>
          </ac:cxnSpMkLst>
        </pc:cxnChg>
      </pc:sldChg>
      <pc:sldChg chg="modSp add mod">
        <pc:chgData name="noh taehyun" userId="26ea3cd8016ad7de" providerId="LiveId" clId="{A7482589-A023-4B46-AC84-418A1C44673F}" dt="2021-09-13T12:26:38.969" v="5554" actId="20577"/>
        <pc:sldMkLst>
          <pc:docMk/>
          <pc:sldMk cId="2034008680" sldId="265"/>
        </pc:sldMkLst>
        <pc:spChg chg="mod">
          <ac:chgData name="noh taehyun" userId="26ea3cd8016ad7de" providerId="LiveId" clId="{A7482589-A023-4B46-AC84-418A1C44673F}" dt="2021-09-13T12:26:38.969" v="5554" actId="20577"/>
          <ac:spMkLst>
            <pc:docMk/>
            <pc:sldMk cId="2034008680" sldId="265"/>
            <ac:spMk id="5" creationId="{8251E471-F9D0-4506-A27C-A56EF94BFF7D}"/>
          </ac:spMkLst>
        </pc:spChg>
      </pc:sldChg>
      <pc:sldChg chg="delSp modSp add mod ord">
        <pc:chgData name="noh taehyun" userId="26ea3cd8016ad7de" providerId="LiveId" clId="{A7482589-A023-4B46-AC84-418A1C44673F}" dt="2021-09-13T16:16:36.460" v="8844" actId="1036"/>
        <pc:sldMkLst>
          <pc:docMk/>
          <pc:sldMk cId="3957984163" sldId="266"/>
        </pc:sldMkLst>
        <pc:spChg chg="mod">
          <ac:chgData name="noh taehyun" userId="26ea3cd8016ad7de" providerId="LiveId" clId="{A7482589-A023-4B46-AC84-418A1C44673F}" dt="2021-09-13T16:16:36.460" v="8844" actId="1036"/>
          <ac:spMkLst>
            <pc:docMk/>
            <pc:sldMk cId="3957984163" sldId="266"/>
            <ac:spMk id="5" creationId="{8251E471-F9D0-4506-A27C-A56EF94BFF7D}"/>
          </ac:spMkLst>
        </pc:spChg>
        <pc:spChg chg="mod">
          <ac:chgData name="noh taehyun" userId="26ea3cd8016ad7de" providerId="LiveId" clId="{A7482589-A023-4B46-AC84-418A1C44673F}" dt="2021-09-13T12:27:19.874" v="5582" actId="14100"/>
          <ac:spMkLst>
            <pc:docMk/>
            <pc:sldMk cId="3957984163" sldId="266"/>
            <ac:spMk id="12" creationId="{596AC5E1-B4AA-48E3-862A-9440B136518E}"/>
          </ac:spMkLst>
        </pc:spChg>
        <pc:spChg chg="del">
          <ac:chgData name="noh taehyun" userId="26ea3cd8016ad7de" providerId="LiveId" clId="{A7482589-A023-4B46-AC84-418A1C44673F}" dt="2021-09-13T12:31:24.185" v="5771" actId="478"/>
          <ac:spMkLst>
            <pc:docMk/>
            <pc:sldMk cId="3957984163" sldId="266"/>
            <ac:spMk id="18" creationId="{400E1B42-C251-450D-A33B-F3DA49E22ED0}"/>
          </ac:spMkLst>
        </pc:spChg>
        <pc:spChg chg="del">
          <ac:chgData name="noh taehyun" userId="26ea3cd8016ad7de" providerId="LiveId" clId="{A7482589-A023-4B46-AC84-418A1C44673F}" dt="2021-09-13T12:31:24.185" v="5771" actId="478"/>
          <ac:spMkLst>
            <pc:docMk/>
            <pc:sldMk cId="3957984163" sldId="266"/>
            <ac:spMk id="22" creationId="{C7AD19F1-3CE7-4FA1-91C0-02724BB3FFC1}"/>
          </ac:spMkLst>
        </pc:spChg>
        <pc:graphicFrameChg chg="del">
          <ac:chgData name="noh taehyun" userId="26ea3cd8016ad7de" providerId="LiveId" clId="{A7482589-A023-4B46-AC84-418A1C44673F}" dt="2021-09-13T12:31:24.185" v="5771" actId="478"/>
          <ac:graphicFrameMkLst>
            <pc:docMk/>
            <pc:sldMk cId="3957984163" sldId="266"/>
            <ac:graphicFrameMk id="2" creationId="{69628D52-A5D8-4EC4-9C1D-9B74BD3593F7}"/>
          </ac:graphicFrameMkLst>
        </pc:graphicFrameChg>
        <pc:cxnChg chg="del">
          <ac:chgData name="noh taehyun" userId="26ea3cd8016ad7de" providerId="LiveId" clId="{A7482589-A023-4B46-AC84-418A1C44673F}" dt="2021-09-13T12:31:24.185" v="5771" actId="478"/>
          <ac:cxnSpMkLst>
            <pc:docMk/>
            <pc:sldMk cId="3957984163" sldId="266"/>
            <ac:cxnSpMk id="20" creationId="{89F3CAC7-B891-47AB-9C80-A19E4450E64B}"/>
          </ac:cxnSpMkLst>
        </pc:cxnChg>
      </pc:sldChg>
      <pc:sldChg chg="modSp add mod">
        <pc:chgData name="noh taehyun" userId="26ea3cd8016ad7de" providerId="LiveId" clId="{A7482589-A023-4B46-AC84-418A1C44673F}" dt="2021-09-13T16:18:47.712" v="8967" actId="20577"/>
        <pc:sldMkLst>
          <pc:docMk/>
          <pc:sldMk cId="1609877243" sldId="267"/>
        </pc:sldMkLst>
        <pc:spChg chg="mod">
          <ac:chgData name="noh taehyun" userId="26ea3cd8016ad7de" providerId="LiveId" clId="{A7482589-A023-4B46-AC84-418A1C44673F}" dt="2021-09-13T16:18:47.712" v="8967" actId="20577"/>
          <ac:spMkLst>
            <pc:docMk/>
            <pc:sldMk cId="1609877243" sldId="267"/>
            <ac:spMk id="5" creationId="{8251E471-F9D0-4506-A27C-A56EF94BFF7D}"/>
          </ac:spMkLst>
        </pc:spChg>
      </pc:sldChg>
      <pc:sldChg chg="addSp modSp add mod">
        <pc:chgData name="noh taehyun" userId="26ea3cd8016ad7de" providerId="LiveId" clId="{A7482589-A023-4B46-AC84-418A1C44673F}" dt="2021-09-13T12:53:13.174" v="7771" actId="1035"/>
        <pc:sldMkLst>
          <pc:docMk/>
          <pc:sldMk cId="3477956533" sldId="268"/>
        </pc:sldMkLst>
        <pc:spChg chg="mod">
          <ac:chgData name="noh taehyun" userId="26ea3cd8016ad7de" providerId="LiveId" clId="{A7482589-A023-4B46-AC84-418A1C44673F}" dt="2021-09-13T12:44:56.370" v="6655" actId="1035"/>
          <ac:spMkLst>
            <pc:docMk/>
            <pc:sldMk cId="3477956533" sldId="268"/>
            <ac:spMk id="5" creationId="{8251E471-F9D0-4506-A27C-A56EF94BFF7D}"/>
          </ac:spMkLst>
        </pc:spChg>
        <pc:spChg chg="add mod">
          <ac:chgData name="noh taehyun" userId="26ea3cd8016ad7de" providerId="LiveId" clId="{A7482589-A023-4B46-AC84-418A1C44673F}" dt="2021-09-13T12:53:13.174" v="7771" actId="1035"/>
          <ac:spMkLst>
            <pc:docMk/>
            <pc:sldMk cId="3477956533" sldId="268"/>
            <ac:spMk id="22" creationId="{5F358A1B-8396-4AF1-93B6-D9495AF4C1D1}"/>
          </ac:spMkLst>
        </pc:spChg>
        <pc:cxnChg chg="add mod">
          <ac:chgData name="noh taehyun" userId="26ea3cd8016ad7de" providerId="LiveId" clId="{A7482589-A023-4B46-AC84-418A1C44673F}" dt="2021-09-13T12:52:42.105" v="7754" actId="1035"/>
          <ac:cxnSpMkLst>
            <pc:docMk/>
            <pc:sldMk cId="3477956533" sldId="268"/>
            <ac:cxnSpMk id="3" creationId="{B69AA5FD-E797-4616-AE18-729444B94D55}"/>
          </ac:cxnSpMkLst>
        </pc:cxnChg>
        <pc:cxnChg chg="add mod">
          <ac:chgData name="noh taehyun" userId="26ea3cd8016ad7de" providerId="LiveId" clId="{A7482589-A023-4B46-AC84-418A1C44673F}" dt="2021-09-13T12:52:42.105" v="7754" actId="1035"/>
          <ac:cxnSpMkLst>
            <pc:docMk/>
            <pc:sldMk cId="3477956533" sldId="268"/>
            <ac:cxnSpMk id="6" creationId="{A554728B-6217-42EE-B1F6-BA76EC2035D6}"/>
          </ac:cxnSpMkLst>
        </pc:cxnChg>
        <pc:cxnChg chg="add mod">
          <ac:chgData name="noh taehyun" userId="26ea3cd8016ad7de" providerId="LiveId" clId="{A7482589-A023-4B46-AC84-418A1C44673F}" dt="2021-09-13T12:52:42.105" v="7754" actId="1035"/>
          <ac:cxnSpMkLst>
            <pc:docMk/>
            <pc:sldMk cId="3477956533" sldId="268"/>
            <ac:cxnSpMk id="7" creationId="{E7E248AA-93E8-4B6C-A8F1-115A5FBB6BDC}"/>
          </ac:cxnSpMkLst>
        </pc:cxnChg>
        <pc:cxnChg chg="add mod">
          <ac:chgData name="noh taehyun" userId="26ea3cd8016ad7de" providerId="LiveId" clId="{A7482589-A023-4B46-AC84-418A1C44673F}" dt="2021-09-13T12:52:42.105" v="7754" actId="1035"/>
          <ac:cxnSpMkLst>
            <pc:docMk/>
            <pc:sldMk cId="3477956533" sldId="268"/>
            <ac:cxnSpMk id="8" creationId="{7675D963-362C-4884-AB40-F2012B0E6CEF}"/>
          </ac:cxnSpMkLst>
        </pc:cxnChg>
        <pc:cxnChg chg="add mod">
          <ac:chgData name="noh taehyun" userId="26ea3cd8016ad7de" providerId="LiveId" clId="{A7482589-A023-4B46-AC84-418A1C44673F}" dt="2021-09-13T12:52:42.105" v="7754" actId="1035"/>
          <ac:cxnSpMkLst>
            <pc:docMk/>
            <pc:sldMk cId="3477956533" sldId="268"/>
            <ac:cxnSpMk id="9" creationId="{416ED14B-B5D6-4CFF-B0C7-D26123DB1317}"/>
          </ac:cxnSpMkLst>
        </pc:cxnChg>
        <pc:cxnChg chg="add mod">
          <ac:chgData name="noh taehyun" userId="26ea3cd8016ad7de" providerId="LiveId" clId="{A7482589-A023-4B46-AC84-418A1C44673F}" dt="2021-09-13T12:52:42.105" v="7754" actId="1035"/>
          <ac:cxnSpMkLst>
            <pc:docMk/>
            <pc:sldMk cId="3477956533" sldId="268"/>
            <ac:cxnSpMk id="10" creationId="{48D4B04E-B2D1-47BC-8C05-6E899FF66270}"/>
          </ac:cxnSpMkLst>
        </pc:cxnChg>
        <pc:cxnChg chg="add mod">
          <ac:chgData name="noh taehyun" userId="26ea3cd8016ad7de" providerId="LiveId" clId="{A7482589-A023-4B46-AC84-418A1C44673F}" dt="2021-09-13T12:52:42.105" v="7754" actId="1035"/>
          <ac:cxnSpMkLst>
            <pc:docMk/>
            <pc:sldMk cId="3477956533" sldId="268"/>
            <ac:cxnSpMk id="11" creationId="{994EE9BE-B44F-4770-BF44-C5E224BCB458}"/>
          </ac:cxnSpMkLst>
        </pc:cxnChg>
        <pc:cxnChg chg="add mod">
          <ac:chgData name="noh taehyun" userId="26ea3cd8016ad7de" providerId="LiveId" clId="{A7482589-A023-4B46-AC84-418A1C44673F}" dt="2021-09-13T12:52:42.105" v="7754" actId="1035"/>
          <ac:cxnSpMkLst>
            <pc:docMk/>
            <pc:sldMk cId="3477956533" sldId="268"/>
            <ac:cxnSpMk id="13" creationId="{52BF9FB8-8218-457B-A0F0-193E5B3BF8DC}"/>
          </ac:cxnSpMkLst>
        </pc:cxnChg>
        <pc:cxnChg chg="add mod">
          <ac:chgData name="noh taehyun" userId="26ea3cd8016ad7de" providerId="LiveId" clId="{A7482589-A023-4B46-AC84-418A1C44673F}" dt="2021-09-13T12:52:42.105" v="7754" actId="1035"/>
          <ac:cxnSpMkLst>
            <pc:docMk/>
            <pc:sldMk cId="3477956533" sldId="268"/>
            <ac:cxnSpMk id="14" creationId="{4512215F-63CA-4675-860D-81B496486634}"/>
          </ac:cxnSpMkLst>
        </pc:cxnChg>
        <pc:cxnChg chg="add mod">
          <ac:chgData name="noh taehyun" userId="26ea3cd8016ad7de" providerId="LiveId" clId="{A7482589-A023-4B46-AC84-418A1C44673F}" dt="2021-09-13T12:52:42.105" v="7754" actId="1035"/>
          <ac:cxnSpMkLst>
            <pc:docMk/>
            <pc:sldMk cId="3477956533" sldId="268"/>
            <ac:cxnSpMk id="15" creationId="{12BF5F50-3167-464A-8949-9CCE9D4EEB32}"/>
          </ac:cxnSpMkLst>
        </pc:cxnChg>
        <pc:cxnChg chg="add mod">
          <ac:chgData name="noh taehyun" userId="26ea3cd8016ad7de" providerId="LiveId" clId="{A7482589-A023-4B46-AC84-418A1C44673F}" dt="2021-09-13T12:52:42.105" v="7754" actId="1035"/>
          <ac:cxnSpMkLst>
            <pc:docMk/>
            <pc:sldMk cId="3477956533" sldId="268"/>
            <ac:cxnSpMk id="21" creationId="{93FB567A-9448-4072-85E8-2BDFB6407FEF}"/>
          </ac:cxnSpMkLst>
        </pc:cxnChg>
      </pc:sldChg>
      <pc:sldChg chg="addSp delSp modSp add mod">
        <pc:chgData name="noh taehyun" userId="26ea3cd8016ad7de" providerId="LiveId" clId="{A7482589-A023-4B46-AC84-418A1C44673F}" dt="2021-09-13T12:58:35.341" v="8075" actId="478"/>
        <pc:sldMkLst>
          <pc:docMk/>
          <pc:sldMk cId="3263190609" sldId="269"/>
        </pc:sldMkLst>
        <pc:spChg chg="add del mod">
          <ac:chgData name="noh taehyun" userId="26ea3cd8016ad7de" providerId="LiveId" clId="{A7482589-A023-4B46-AC84-418A1C44673F}" dt="2021-09-13T12:58:35.341" v="8075" actId="478"/>
          <ac:spMkLst>
            <pc:docMk/>
            <pc:sldMk cId="3263190609" sldId="269"/>
            <ac:spMk id="16" creationId="{7FECB9B4-5335-4F65-824F-8EC9CA4C4BEB}"/>
          </ac:spMkLst>
        </pc:spChg>
        <pc:spChg chg="mod">
          <ac:chgData name="noh taehyun" userId="26ea3cd8016ad7de" providerId="LiveId" clId="{A7482589-A023-4B46-AC84-418A1C44673F}" dt="2021-09-13T12:58:27.811" v="8040" actId="20577"/>
          <ac:spMkLst>
            <pc:docMk/>
            <pc:sldMk cId="3263190609" sldId="269"/>
            <ac:spMk id="22" creationId="{5F358A1B-8396-4AF1-93B6-D9495AF4C1D1}"/>
          </ac:spMkLst>
        </pc:spChg>
        <pc:cxnChg chg="del">
          <ac:chgData name="noh taehyun" userId="26ea3cd8016ad7de" providerId="LiveId" clId="{A7482589-A023-4B46-AC84-418A1C44673F}" dt="2021-09-13T12:56:40.785" v="7773" actId="478"/>
          <ac:cxnSpMkLst>
            <pc:docMk/>
            <pc:sldMk cId="3263190609" sldId="269"/>
            <ac:cxnSpMk id="3" creationId="{B69AA5FD-E797-4616-AE18-729444B94D55}"/>
          </ac:cxnSpMkLst>
        </pc:cxnChg>
        <pc:cxnChg chg="del">
          <ac:chgData name="noh taehyun" userId="26ea3cd8016ad7de" providerId="LiveId" clId="{A7482589-A023-4B46-AC84-418A1C44673F}" dt="2021-09-13T12:56:40.785" v="7773" actId="478"/>
          <ac:cxnSpMkLst>
            <pc:docMk/>
            <pc:sldMk cId="3263190609" sldId="269"/>
            <ac:cxnSpMk id="6" creationId="{A554728B-6217-42EE-B1F6-BA76EC2035D6}"/>
          </ac:cxnSpMkLst>
        </pc:cxnChg>
        <pc:cxnChg chg="del">
          <ac:chgData name="noh taehyun" userId="26ea3cd8016ad7de" providerId="LiveId" clId="{A7482589-A023-4B46-AC84-418A1C44673F}" dt="2021-09-13T12:56:40.785" v="7773" actId="478"/>
          <ac:cxnSpMkLst>
            <pc:docMk/>
            <pc:sldMk cId="3263190609" sldId="269"/>
            <ac:cxnSpMk id="7" creationId="{E7E248AA-93E8-4B6C-A8F1-115A5FBB6BDC}"/>
          </ac:cxnSpMkLst>
        </pc:cxnChg>
        <pc:cxnChg chg="del">
          <ac:chgData name="noh taehyun" userId="26ea3cd8016ad7de" providerId="LiveId" clId="{A7482589-A023-4B46-AC84-418A1C44673F}" dt="2021-09-13T12:56:40.785" v="7773" actId="478"/>
          <ac:cxnSpMkLst>
            <pc:docMk/>
            <pc:sldMk cId="3263190609" sldId="269"/>
            <ac:cxnSpMk id="8" creationId="{7675D963-362C-4884-AB40-F2012B0E6CEF}"/>
          </ac:cxnSpMkLst>
        </pc:cxnChg>
        <pc:cxnChg chg="del">
          <ac:chgData name="noh taehyun" userId="26ea3cd8016ad7de" providerId="LiveId" clId="{A7482589-A023-4B46-AC84-418A1C44673F}" dt="2021-09-13T12:56:40.785" v="7773" actId="478"/>
          <ac:cxnSpMkLst>
            <pc:docMk/>
            <pc:sldMk cId="3263190609" sldId="269"/>
            <ac:cxnSpMk id="9" creationId="{416ED14B-B5D6-4CFF-B0C7-D26123DB1317}"/>
          </ac:cxnSpMkLst>
        </pc:cxnChg>
        <pc:cxnChg chg="del">
          <ac:chgData name="noh taehyun" userId="26ea3cd8016ad7de" providerId="LiveId" clId="{A7482589-A023-4B46-AC84-418A1C44673F}" dt="2021-09-13T12:56:40.785" v="7773" actId="478"/>
          <ac:cxnSpMkLst>
            <pc:docMk/>
            <pc:sldMk cId="3263190609" sldId="269"/>
            <ac:cxnSpMk id="10" creationId="{48D4B04E-B2D1-47BC-8C05-6E899FF66270}"/>
          </ac:cxnSpMkLst>
        </pc:cxnChg>
        <pc:cxnChg chg="del">
          <ac:chgData name="noh taehyun" userId="26ea3cd8016ad7de" providerId="LiveId" clId="{A7482589-A023-4B46-AC84-418A1C44673F}" dt="2021-09-13T12:56:40.785" v="7773" actId="478"/>
          <ac:cxnSpMkLst>
            <pc:docMk/>
            <pc:sldMk cId="3263190609" sldId="269"/>
            <ac:cxnSpMk id="11" creationId="{994EE9BE-B44F-4770-BF44-C5E224BCB458}"/>
          </ac:cxnSpMkLst>
        </pc:cxnChg>
        <pc:cxnChg chg="del">
          <ac:chgData name="noh taehyun" userId="26ea3cd8016ad7de" providerId="LiveId" clId="{A7482589-A023-4B46-AC84-418A1C44673F}" dt="2021-09-13T12:56:40.785" v="7773" actId="478"/>
          <ac:cxnSpMkLst>
            <pc:docMk/>
            <pc:sldMk cId="3263190609" sldId="269"/>
            <ac:cxnSpMk id="13" creationId="{52BF9FB8-8218-457B-A0F0-193E5B3BF8DC}"/>
          </ac:cxnSpMkLst>
        </pc:cxnChg>
        <pc:cxnChg chg="del">
          <ac:chgData name="noh taehyun" userId="26ea3cd8016ad7de" providerId="LiveId" clId="{A7482589-A023-4B46-AC84-418A1C44673F}" dt="2021-09-13T12:56:40.785" v="7773" actId="478"/>
          <ac:cxnSpMkLst>
            <pc:docMk/>
            <pc:sldMk cId="3263190609" sldId="269"/>
            <ac:cxnSpMk id="14" creationId="{4512215F-63CA-4675-860D-81B496486634}"/>
          </ac:cxnSpMkLst>
        </pc:cxnChg>
        <pc:cxnChg chg="del">
          <ac:chgData name="noh taehyun" userId="26ea3cd8016ad7de" providerId="LiveId" clId="{A7482589-A023-4B46-AC84-418A1C44673F}" dt="2021-09-13T12:56:40.785" v="7773" actId="478"/>
          <ac:cxnSpMkLst>
            <pc:docMk/>
            <pc:sldMk cId="3263190609" sldId="269"/>
            <ac:cxnSpMk id="15" creationId="{12BF5F50-3167-464A-8949-9CCE9D4EEB32}"/>
          </ac:cxnSpMkLst>
        </pc:cxnChg>
        <pc:cxnChg chg="del">
          <ac:chgData name="noh taehyun" userId="26ea3cd8016ad7de" providerId="LiveId" clId="{A7482589-A023-4B46-AC84-418A1C44673F}" dt="2021-09-13T12:56:40.785" v="7773" actId="478"/>
          <ac:cxnSpMkLst>
            <pc:docMk/>
            <pc:sldMk cId="3263190609" sldId="269"/>
            <ac:cxnSpMk id="21" creationId="{93FB567A-9448-4072-85E8-2BDFB6407FEF}"/>
          </ac:cxnSpMkLst>
        </pc:cxnChg>
      </pc:sldChg>
      <pc:sldChg chg="delSp modSp add mod">
        <pc:chgData name="noh taehyun" userId="26ea3cd8016ad7de" providerId="LiveId" clId="{A7482589-A023-4B46-AC84-418A1C44673F}" dt="2021-09-13T16:19:38.727" v="8969" actId="5793"/>
        <pc:sldMkLst>
          <pc:docMk/>
          <pc:sldMk cId="2992383073" sldId="270"/>
        </pc:sldMkLst>
        <pc:spChg chg="del">
          <ac:chgData name="noh taehyun" userId="26ea3cd8016ad7de" providerId="LiveId" clId="{A7482589-A023-4B46-AC84-418A1C44673F}" dt="2021-09-13T12:58:49.020" v="8093" actId="478"/>
          <ac:spMkLst>
            <pc:docMk/>
            <pc:sldMk cId="2992383073" sldId="270"/>
            <ac:spMk id="5" creationId="{8251E471-F9D0-4506-A27C-A56EF94BFF7D}"/>
          </ac:spMkLst>
        </pc:spChg>
        <pc:spChg chg="mod">
          <ac:chgData name="noh taehyun" userId="26ea3cd8016ad7de" providerId="LiveId" clId="{A7482589-A023-4B46-AC84-418A1C44673F}" dt="2021-09-13T12:58:44.983" v="8092" actId="20577"/>
          <ac:spMkLst>
            <pc:docMk/>
            <pc:sldMk cId="2992383073" sldId="270"/>
            <ac:spMk id="12" creationId="{596AC5E1-B4AA-48E3-862A-9440B136518E}"/>
          </ac:spMkLst>
        </pc:spChg>
        <pc:spChg chg="mod">
          <ac:chgData name="noh taehyun" userId="26ea3cd8016ad7de" providerId="LiveId" clId="{A7482589-A023-4B46-AC84-418A1C44673F}" dt="2021-09-13T16:19:38.727" v="8969" actId="5793"/>
          <ac:spMkLst>
            <pc:docMk/>
            <pc:sldMk cId="2992383073" sldId="270"/>
            <ac:spMk id="22" creationId="{5F358A1B-8396-4AF1-93B6-D9495AF4C1D1}"/>
          </ac:spMkLst>
        </pc:spChg>
      </pc:sldChg>
    </pc:docChg>
  </pc:docChgLst>
  <pc:docChgLst>
    <pc:chgData name="noh taehyun" userId="26ea3cd8016ad7de" providerId="LiveId" clId="{1DC33A51-E167-46D5-BB3C-769D4D744D80}"/>
    <pc:docChg chg="undo custSel addSld delSld modSld sldOrd">
      <pc:chgData name="noh taehyun" userId="26ea3cd8016ad7de" providerId="LiveId" clId="{1DC33A51-E167-46D5-BB3C-769D4D744D80}" dt="2021-09-22T18:32:50.090" v="5242" actId="20577"/>
      <pc:docMkLst>
        <pc:docMk/>
      </pc:docMkLst>
      <pc:sldChg chg="addSp delSp modSp mod">
        <pc:chgData name="noh taehyun" userId="26ea3cd8016ad7de" providerId="LiveId" clId="{1DC33A51-E167-46D5-BB3C-769D4D744D80}" dt="2021-09-22T17:45:21.741" v="148" actId="1036"/>
        <pc:sldMkLst>
          <pc:docMk/>
          <pc:sldMk cId="2112404214" sldId="256"/>
        </pc:sldMkLst>
        <pc:spChg chg="del">
          <ac:chgData name="noh taehyun" userId="26ea3cd8016ad7de" providerId="LiveId" clId="{1DC33A51-E167-46D5-BB3C-769D4D744D80}" dt="2021-09-22T17:44:13.486" v="138" actId="478"/>
          <ac:spMkLst>
            <pc:docMk/>
            <pc:sldMk cId="2112404214" sldId="256"/>
            <ac:spMk id="2" creationId="{06331B7A-E53C-467A-9D44-4BFB52218105}"/>
          </ac:spMkLst>
        </pc:spChg>
        <pc:spChg chg="mod">
          <ac:chgData name="noh taehyun" userId="26ea3cd8016ad7de" providerId="LiveId" clId="{1DC33A51-E167-46D5-BB3C-769D4D744D80}" dt="2021-09-22T17:43:36.290" v="10" actId="20577"/>
          <ac:spMkLst>
            <pc:docMk/>
            <pc:sldMk cId="2112404214" sldId="256"/>
            <ac:spMk id="4" creationId="{0ADD3736-29C5-49A6-8C10-696896947644}"/>
          </ac:spMkLst>
        </pc:spChg>
        <pc:spChg chg="del">
          <ac:chgData name="noh taehyun" userId="26ea3cd8016ad7de" providerId="LiveId" clId="{1DC33A51-E167-46D5-BB3C-769D4D744D80}" dt="2021-09-22T17:44:13.486" v="138" actId="478"/>
          <ac:spMkLst>
            <pc:docMk/>
            <pc:sldMk cId="2112404214" sldId="256"/>
            <ac:spMk id="9" creationId="{B396ED95-C602-4BC9-BD1C-812CAB3E1DD8}"/>
          </ac:spMkLst>
        </pc:spChg>
        <pc:spChg chg="mod">
          <ac:chgData name="noh taehyun" userId="26ea3cd8016ad7de" providerId="LiveId" clId="{1DC33A51-E167-46D5-BB3C-769D4D744D80}" dt="2021-09-22T17:44:08.082" v="137" actId="20577"/>
          <ac:spMkLst>
            <pc:docMk/>
            <pc:sldMk cId="2112404214" sldId="256"/>
            <ac:spMk id="10" creationId="{6977B01B-CBE6-4FC6-A9AD-D322C5043188}"/>
          </ac:spMkLst>
        </pc:spChg>
        <pc:spChg chg="del">
          <ac:chgData name="noh taehyun" userId="26ea3cd8016ad7de" providerId="LiveId" clId="{1DC33A51-E167-46D5-BB3C-769D4D744D80}" dt="2021-09-22T17:44:13.486" v="138" actId="478"/>
          <ac:spMkLst>
            <pc:docMk/>
            <pc:sldMk cId="2112404214" sldId="256"/>
            <ac:spMk id="16" creationId="{60B8901E-2A4A-4FE1-B573-0C4FE96BF153}"/>
          </ac:spMkLst>
        </pc:spChg>
        <pc:spChg chg="del">
          <ac:chgData name="noh taehyun" userId="26ea3cd8016ad7de" providerId="LiveId" clId="{1DC33A51-E167-46D5-BB3C-769D4D744D80}" dt="2021-09-22T17:44:13.486" v="138" actId="478"/>
          <ac:spMkLst>
            <pc:docMk/>
            <pc:sldMk cId="2112404214" sldId="256"/>
            <ac:spMk id="19" creationId="{9110D4BA-6045-427C-A438-D1B3DD6C179C}"/>
          </ac:spMkLst>
        </pc:spChg>
        <pc:graphicFrameChg chg="del">
          <ac:chgData name="noh taehyun" userId="26ea3cd8016ad7de" providerId="LiveId" clId="{1DC33A51-E167-46D5-BB3C-769D4D744D80}" dt="2021-09-22T17:44:13.486" v="138" actId="478"/>
          <ac:graphicFrameMkLst>
            <pc:docMk/>
            <pc:sldMk cId="2112404214" sldId="256"/>
            <ac:graphicFrameMk id="3" creationId="{254E5FA2-B5BB-4704-8AB8-BD2AAA7170D8}"/>
          </ac:graphicFrameMkLst>
        </pc:graphicFrameChg>
        <pc:graphicFrameChg chg="del">
          <ac:chgData name="noh taehyun" userId="26ea3cd8016ad7de" providerId="LiveId" clId="{1DC33A51-E167-46D5-BB3C-769D4D744D80}" dt="2021-09-22T17:44:13.486" v="138" actId="478"/>
          <ac:graphicFrameMkLst>
            <pc:docMk/>
            <pc:sldMk cId="2112404214" sldId="256"/>
            <ac:graphicFrameMk id="6" creationId="{25178FBE-B363-44F8-818D-CA09E361AC6A}"/>
          </ac:graphicFrameMkLst>
        </pc:graphicFrameChg>
        <pc:graphicFrameChg chg="del">
          <ac:chgData name="noh taehyun" userId="26ea3cd8016ad7de" providerId="LiveId" clId="{1DC33A51-E167-46D5-BB3C-769D4D744D80}" dt="2021-09-22T17:44:13.486" v="138" actId="478"/>
          <ac:graphicFrameMkLst>
            <pc:docMk/>
            <pc:sldMk cId="2112404214" sldId="256"/>
            <ac:graphicFrameMk id="15" creationId="{44831AB8-9705-4702-B335-A0B65897355A}"/>
          </ac:graphicFrameMkLst>
        </pc:graphicFrameChg>
        <pc:picChg chg="add mod">
          <ac:chgData name="noh taehyun" userId="26ea3cd8016ad7de" providerId="LiveId" clId="{1DC33A51-E167-46D5-BB3C-769D4D744D80}" dt="2021-09-22T17:45:21.741" v="148" actId="1036"/>
          <ac:picMkLst>
            <pc:docMk/>
            <pc:sldMk cId="2112404214" sldId="256"/>
            <ac:picMk id="1026" creationId="{C1166071-BD86-4C61-8D0B-8CB91E81C7A1}"/>
          </ac:picMkLst>
        </pc:picChg>
      </pc:sldChg>
      <pc:sldChg chg="modSp mod">
        <pc:chgData name="noh taehyun" userId="26ea3cd8016ad7de" providerId="LiveId" clId="{1DC33A51-E167-46D5-BB3C-769D4D744D80}" dt="2021-09-22T18:15:50.463" v="2699" actId="1035"/>
        <pc:sldMkLst>
          <pc:docMk/>
          <pc:sldMk cId="2345219911" sldId="259"/>
        </pc:sldMkLst>
        <pc:spChg chg="mod">
          <ac:chgData name="noh taehyun" userId="26ea3cd8016ad7de" providerId="LiveId" clId="{1DC33A51-E167-46D5-BB3C-769D4D744D80}" dt="2021-09-22T18:15:50.463" v="2699" actId="1035"/>
          <ac:spMkLst>
            <pc:docMk/>
            <pc:sldMk cId="2345219911" sldId="259"/>
            <ac:spMk id="5" creationId="{DEF022D5-5906-41BF-A821-A3AF3043A926}"/>
          </ac:spMkLst>
        </pc:spChg>
      </pc:sldChg>
      <pc:sldChg chg="delSp modSp mod">
        <pc:chgData name="noh taehyun" userId="26ea3cd8016ad7de" providerId="LiveId" clId="{1DC33A51-E167-46D5-BB3C-769D4D744D80}" dt="2021-09-22T18:21:05.988" v="3030" actId="5793"/>
        <pc:sldMkLst>
          <pc:docMk/>
          <pc:sldMk cId="4041660680" sldId="260"/>
        </pc:sldMkLst>
        <pc:spChg chg="mod">
          <ac:chgData name="noh taehyun" userId="26ea3cd8016ad7de" providerId="LiveId" clId="{1DC33A51-E167-46D5-BB3C-769D4D744D80}" dt="2021-09-22T18:21:05.988" v="3030" actId="5793"/>
          <ac:spMkLst>
            <pc:docMk/>
            <pc:sldMk cId="4041660680" sldId="260"/>
            <ac:spMk id="5" creationId="{8251E471-F9D0-4506-A27C-A56EF94BFF7D}"/>
          </ac:spMkLst>
        </pc:spChg>
        <pc:spChg chg="del mod">
          <ac:chgData name="noh taehyun" userId="26ea3cd8016ad7de" providerId="LiveId" clId="{1DC33A51-E167-46D5-BB3C-769D4D744D80}" dt="2021-09-22T18:20:49.335" v="2994" actId="478"/>
          <ac:spMkLst>
            <pc:docMk/>
            <pc:sldMk cId="4041660680" sldId="260"/>
            <ac:spMk id="18" creationId="{400E1B42-C251-450D-A33B-F3DA49E22ED0}"/>
          </ac:spMkLst>
        </pc:spChg>
        <pc:spChg chg="mod">
          <ac:chgData name="noh taehyun" userId="26ea3cd8016ad7de" providerId="LiveId" clId="{1DC33A51-E167-46D5-BB3C-769D4D744D80}" dt="2021-09-22T18:21:01.286" v="3028" actId="1035"/>
          <ac:spMkLst>
            <pc:docMk/>
            <pc:sldMk cId="4041660680" sldId="260"/>
            <ac:spMk id="22" creationId="{C7AD19F1-3CE7-4FA1-91C0-02724BB3FFC1}"/>
          </ac:spMkLst>
        </pc:spChg>
        <pc:graphicFrameChg chg="mod">
          <ac:chgData name="noh taehyun" userId="26ea3cd8016ad7de" providerId="LiveId" clId="{1DC33A51-E167-46D5-BB3C-769D4D744D80}" dt="2021-09-22T18:21:01.286" v="3028" actId="1035"/>
          <ac:graphicFrameMkLst>
            <pc:docMk/>
            <pc:sldMk cId="4041660680" sldId="260"/>
            <ac:graphicFrameMk id="2" creationId="{69628D52-A5D8-4EC4-9C1D-9B74BD3593F7}"/>
          </ac:graphicFrameMkLst>
        </pc:graphicFrameChg>
        <pc:cxnChg chg="del">
          <ac:chgData name="noh taehyun" userId="26ea3cd8016ad7de" providerId="LiveId" clId="{1DC33A51-E167-46D5-BB3C-769D4D744D80}" dt="2021-09-22T18:20:46.611" v="2993" actId="478"/>
          <ac:cxnSpMkLst>
            <pc:docMk/>
            <pc:sldMk cId="4041660680" sldId="260"/>
            <ac:cxnSpMk id="20" creationId="{89F3CAC7-B891-47AB-9C80-A19E4450E64B}"/>
          </ac:cxnSpMkLst>
        </pc:cxnChg>
      </pc:sldChg>
      <pc:sldChg chg="modSp mod">
        <pc:chgData name="noh taehyun" userId="26ea3cd8016ad7de" providerId="LiveId" clId="{1DC33A51-E167-46D5-BB3C-769D4D744D80}" dt="2021-09-22T18:16:38.869" v="2746" actId="1036"/>
        <pc:sldMkLst>
          <pc:docMk/>
          <pc:sldMk cId="3887916228" sldId="261"/>
        </pc:sldMkLst>
        <pc:spChg chg="mod">
          <ac:chgData name="noh taehyun" userId="26ea3cd8016ad7de" providerId="LiveId" clId="{1DC33A51-E167-46D5-BB3C-769D4D744D80}" dt="2021-09-22T18:16:38.869" v="2746" actId="1036"/>
          <ac:spMkLst>
            <pc:docMk/>
            <pc:sldMk cId="3887916228" sldId="261"/>
            <ac:spMk id="5" creationId="{DEF022D5-5906-41BF-A821-A3AF3043A926}"/>
          </ac:spMkLst>
        </pc:spChg>
      </pc:sldChg>
      <pc:sldChg chg="modSp mod">
        <pc:chgData name="noh taehyun" userId="26ea3cd8016ad7de" providerId="LiveId" clId="{1DC33A51-E167-46D5-BB3C-769D4D744D80}" dt="2021-09-22T18:17:05.979" v="2755" actId="2710"/>
        <pc:sldMkLst>
          <pc:docMk/>
          <pc:sldMk cId="2206787887" sldId="262"/>
        </pc:sldMkLst>
        <pc:spChg chg="mod">
          <ac:chgData name="noh taehyun" userId="26ea3cd8016ad7de" providerId="LiveId" clId="{1DC33A51-E167-46D5-BB3C-769D4D744D80}" dt="2021-09-22T18:17:05.979" v="2755" actId="2710"/>
          <ac:spMkLst>
            <pc:docMk/>
            <pc:sldMk cId="2206787887" sldId="262"/>
            <ac:spMk id="10" creationId="{6977B01B-CBE6-4FC6-A9AD-D322C5043188}"/>
          </ac:spMkLst>
        </pc:spChg>
        <pc:spChg chg="mod">
          <ac:chgData name="noh taehyun" userId="26ea3cd8016ad7de" providerId="LiveId" clId="{1DC33A51-E167-46D5-BB3C-769D4D744D80}" dt="2021-09-22T18:17:00.763" v="2754" actId="20577"/>
          <ac:spMkLst>
            <pc:docMk/>
            <pc:sldMk cId="2206787887" sldId="262"/>
            <ac:spMk id="13" creationId="{01DC81E7-2650-4D1A-B778-4EAF3991C319}"/>
          </ac:spMkLst>
        </pc:spChg>
      </pc:sldChg>
      <pc:sldChg chg="del">
        <pc:chgData name="noh taehyun" userId="26ea3cd8016ad7de" providerId="LiveId" clId="{1DC33A51-E167-46D5-BB3C-769D4D744D80}" dt="2021-09-22T18:17:15.719" v="2756" actId="47"/>
        <pc:sldMkLst>
          <pc:docMk/>
          <pc:sldMk cId="904664051" sldId="263"/>
        </pc:sldMkLst>
      </pc:sldChg>
      <pc:sldChg chg="addSp modSp add mod">
        <pc:chgData name="noh taehyun" userId="26ea3cd8016ad7de" providerId="LiveId" clId="{1DC33A51-E167-46D5-BB3C-769D4D744D80}" dt="2021-09-22T18:11:37.626" v="2090" actId="20577"/>
        <pc:sldMkLst>
          <pc:docMk/>
          <pc:sldMk cId="1465127653" sldId="271"/>
        </pc:sldMkLst>
        <pc:spChg chg="add mod">
          <ac:chgData name="noh taehyun" userId="26ea3cd8016ad7de" providerId="LiveId" clId="{1DC33A51-E167-46D5-BB3C-769D4D744D80}" dt="2021-09-22T18:10:24.740" v="1731" actId="1582"/>
          <ac:spMkLst>
            <pc:docMk/>
            <pc:sldMk cId="1465127653" sldId="271"/>
            <ac:spMk id="5" creationId="{AE0CA3F7-33C9-4416-BAD8-C4E83ABBBBC1}"/>
          </ac:spMkLst>
        </pc:spChg>
        <pc:spChg chg="mod">
          <ac:chgData name="noh taehyun" userId="26ea3cd8016ad7de" providerId="LiveId" clId="{1DC33A51-E167-46D5-BB3C-769D4D744D80}" dt="2021-09-22T17:55:28.895" v="1527" actId="1035"/>
          <ac:spMkLst>
            <pc:docMk/>
            <pc:sldMk cId="1465127653" sldId="271"/>
            <ac:spMk id="9" creationId="{B396ED95-C602-4BC9-BD1C-812CAB3E1DD8}"/>
          </ac:spMkLst>
        </pc:spChg>
        <pc:spChg chg="mod">
          <ac:chgData name="noh taehyun" userId="26ea3cd8016ad7de" providerId="LiveId" clId="{1DC33A51-E167-46D5-BB3C-769D4D744D80}" dt="2021-09-22T17:57:26.897" v="1607" actId="20577"/>
          <ac:spMkLst>
            <pc:docMk/>
            <pc:sldMk cId="1465127653" sldId="271"/>
            <ac:spMk id="10" creationId="{6977B01B-CBE6-4FC6-A9AD-D322C5043188}"/>
          </ac:spMkLst>
        </pc:spChg>
        <pc:spChg chg="add mod">
          <ac:chgData name="noh taehyun" userId="26ea3cd8016ad7de" providerId="LiveId" clId="{1DC33A51-E167-46D5-BB3C-769D4D744D80}" dt="2021-09-22T18:10:28.422" v="1764" actId="1037"/>
          <ac:spMkLst>
            <pc:docMk/>
            <pc:sldMk cId="1465127653" sldId="271"/>
            <ac:spMk id="12" creationId="{4E9BC840-0FCE-49EF-AA47-0A18A2D3A38D}"/>
          </ac:spMkLst>
        </pc:spChg>
        <pc:spChg chg="mod">
          <ac:chgData name="noh taehyun" userId="26ea3cd8016ad7de" providerId="LiveId" clId="{1DC33A51-E167-46D5-BB3C-769D4D744D80}" dt="2021-09-22T17:55:36.850" v="1536" actId="1035"/>
          <ac:spMkLst>
            <pc:docMk/>
            <pc:sldMk cId="1465127653" sldId="271"/>
            <ac:spMk id="16" creationId="{60B8901E-2A4A-4FE1-B573-0C4FE96BF153}"/>
          </ac:spMkLst>
        </pc:spChg>
        <pc:spChg chg="mod">
          <ac:chgData name="noh taehyun" userId="26ea3cd8016ad7de" providerId="LiveId" clId="{1DC33A51-E167-46D5-BB3C-769D4D744D80}" dt="2021-09-22T18:11:37.626" v="2090" actId="20577"/>
          <ac:spMkLst>
            <pc:docMk/>
            <pc:sldMk cId="1465127653" sldId="271"/>
            <ac:spMk id="19" creationId="{9110D4BA-6045-427C-A438-D1B3DD6C179C}"/>
          </ac:spMkLst>
        </pc:spChg>
      </pc:sldChg>
      <pc:sldChg chg="addSp delSp modSp add mod">
        <pc:chgData name="noh taehyun" userId="26ea3cd8016ad7de" providerId="LiveId" clId="{1DC33A51-E167-46D5-BB3C-769D4D744D80}" dt="2021-09-22T17:51:06.196" v="879" actId="1038"/>
        <pc:sldMkLst>
          <pc:docMk/>
          <pc:sldMk cId="623529494" sldId="272"/>
        </pc:sldMkLst>
        <pc:spChg chg="del">
          <ac:chgData name="noh taehyun" userId="26ea3cd8016ad7de" providerId="LiveId" clId="{1DC33A51-E167-46D5-BB3C-769D4D744D80}" dt="2021-09-22T17:45:33.376" v="150" actId="478"/>
          <ac:spMkLst>
            <pc:docMk/>
            <pc:sldMk cId="623529494" sldId="272"/>
            <ac:spMk id="4" creationId="{0ADD3736-29C5-49A6-8C10-696896947644}"/>
          </ac:spMkLst>
        </pc:spChg>
        <pc:spChg chg="add mod">
          <ac:chgData name="noh taehyun" userId="26ea3cd8016ad7de" providerId="LiveId" clId="{1DC33A51-E167-46D5-BB3C-769D4D744D80}" dt="2021-09-22T17:49:14.908" v="759" actId="1076"/>
          <ac:spMkLst>
            <pc:docMk/>
            <pc:sldMk cId="623529494" sldId="272"/>
            <ac:spMk id="7" creationId="{3F4509E5-227E-4FCC-8623-123861E829E2}"/>
          </ac:spMkLst>
        </pc:spChg>
        <pc:spChg chg="add mod">
          <ac:chgData name="noh taehyun" userId="26ea3cd8016ad7de" providerId="LiveId" clId="{1DC33A51-E167-46D5-BB3C-769D4D744D80}" dt="2021-09-22T17:49:33.651" v="853" actId="20577"/>
          <ac:spMkLst>
            <pc:docMk/>
            <pc:sldMk cId="623529494" sldId="272"/>
            <ac:spMk id="8" creationId="{E4B8F43D-F068-4C08-B1AA-341AE792994F}"/>
          </ac:spMkLst>
        </pc:spChg>
        <pc:spChg chg="mod">
          <ac:chgData name="noh taehyun" userId="26ea3cd8016ad7de" providerId="LiveId" clId="{1DC33A51-E167-46D5-BB3C-769D4D744D80}" dt="2021-09-22T17:48:22.474" v="721" actId="20577"/>
          <ac:spMkLst>
            <pc:docMk/>
            <pc:sldMk cId="623529494" sldId="272"/>
            <ac:spMk id="10" creationId="{6977B01B-CBE6-4FC6-A9AD-D322C5043188}"/>
          </ac:spMkLst>
        </pc:spChg>
        <pc:graphicFrameChg chg="add mod">
          <ac:chgData name="noh taehyun" userId="26ea3cd8016ad7de" providerId="LiveId" clId="{1DC33A51-E167-46D5-BB3C-769D4D744D80}" dt="2021-09-22T17:48:34.515" v="733" actId="1035"/>
          <ac:graphicFrameMkLst>
            <pc:docMk/>
            <pc:sldMk cId="623529494" sldId="272"/>
            <ac:graphicFrameMk id="5" creationId="{E15C39F7-EF7A-4361-9359-09077EBBF0EF}"/>
          </ac:graphicFrameMkLst>
        </pc:graphicFrameChg>
        <pc:graphicFrameChg chg="add mod">
          <ac:chgData name="noh taehyun" userId="26ea3cd8016ad7de" providerId="LiveId" clId="{1DC33A51-E167-46D5-BB3C-769D4D744D80}" dt="2021-09-22T17:49:20.172" v="760" actId="1076"/>
          <ac:graphicFrameMkLst>
            <pc:docMk/>
            <pc:sldMk cId="623529494" sldId="272"/>
            <ac:graphicFrameMk id="6" creationId="{047ED9EF-742D-442C-8E7E-BDCFD2C650F3}"/>
          </ac:graphicFrameMkLst>
        </pc:graphicFrameChg>
        <pc:graphicFrameChg chg="add mod modGraphic">
          <ac:chgData name="noh taehyun" userId="26ea3cd8016ad7de" providerId="LiveId" clId="{1DC33A51-E167-46D5-BB3C-769D4D744D80}" dt="2021-09-22T17:51:06.196" v="879" actId="1038"/>
          <ac:graphicFrameMkLst>
            <pc:docMk/>
            <pc:sldMk cId="623529494" sldId="272"/>
            <ac:graphicFrameMk id="9" creationId="{FA722F73-3AD2-42A4-931A-2C4EF88F1586}"/>
          </ac:graphicFrameMkLst>
        </pc:graphicFrameChg>
        <pc:picChg chg="del">
          <ac:chgData name="noh taehyun" userId="26ea3cd8016ad7de" providerId="LiveId" clId="{1DC33A51-E167-46D5-BB3C-769D4D744D80}" dt="2021-09-22T17:45:59.630" v="294" actId="478"/>
          <ac:picMkLst>
            <pc:docMk/>
            <pc:sldMk cId="623529494" sldId="272"/>
            <ac:picMk id="1026" creationId="{C1166071-BD86-4C61-8D0B-8CB91E81C7A1}"/>
          </ac:picMkLst>
        </pc:picChg>
        <pc:cxnChg chg="add mod">
          <ac:chgData name="noh taehyun" userId="26ea3cd8016ad7de" providerId="LiveId" clId="{1DC33A51-E167-46D5-BB3C-769D4D744D80}" dt="2021-09-22T17:51:06.196" v="879" actId="1038"/>
          <ac:cxnSpMkLst>
            <pc:docMk/>
            <pc:sldMk cId="623529494" sldId="272"/>
            <ac:cxnSpMk id="3" creationId="{7042F07A-AC56-4F29-A9E2-5587913A3724}"/>
          </ac:cxnSpMkLst>
        </pc:cxnChg>
        <pc:cxnChg chg="add mod">
          <ac:chgData name="noh taehyun" userId="26ea3cd8016ad7de" providerId="LiveId" clId="{1DC33A51-E167-46D5-BB3C-769D4D744D80}" dt="2021-09-22T17:51:06.196" v="879" actId="1038"/>
          <ac:cxnSpMkLst>
            <pc:docMk/>
            <pc:sldMk cId="623529494" sldId="272"/>
            <ac:cxnSpMk id="12" creationId="{52929BDD-D896-40A5-997B-221959228E2B}"/>
          </ac:cxnSpMkLst>
        </pc:cxnChg>
      </pc:sldChg>
      <pc:sldChg chg="modSp add mod">
        <pc:chgData name="noh taehyun" userId="26ea3cd8016ad7de" providerId="LiveId" clId="{1DC33A51-E167-46D5-BB3C-769D4D744D80}" dt="2021-09-22T17:54:54.310" v="1507" actId="1036"/>
        <pc:sldMkLst>
          <pc:docMk/>
          <pc:sldMk cId="236929570" sldId="273"/>
        </pc:sldMkLst>
        <pc:spChg chg="mod">
          <ac:chgData name="noh taehyun" userId="26ea3cd8016ad7de" providerId="LiveId" clId="{1DC33A51-E167-46D5-BB3C-769D4D744D80}" dt="2021-09-22T17:54:54.310" v="1507" actId="1036"/>
          <ac:spMkLst>
            <pc:docMk/>
            <pc:sldMk cId="236929570" sldId="273"/>
            <ac:spMk id="8" creationId="{E4B8F43D-F068-4C08-B1AA-341AE792994F}"/>
          </ac:spMkLst>
        </pc:spChg>
        <pc:spChg chg="mod">
          <ac:chgData name="noh taehyun" userId="26ea3cd8016ad7de" providerId="LiveId" clId="{1DC33A51-E167-46D5-BB3C-769D4D744D80}" dt="2021-09-22T17:54:47.138" v="1506" actId="20577"/>
          <ac:spMkLst>
            <pc:docMk/>
            <pc:sldMk cId="236929570" sldId="273"/>
            <ac:spMk id="10" creationId="{6977B01B-CBE6-4FC6-A9AD-D322C5043188}"/>
          </ac:spMkLst>
        </pc:spChg>
      </pc:sldChg>
      <pc:sldChg chg="delSp modSp add mod">
        <pc:chgData name="noh taehyun" userId="26ea3cd8016ad7de" providerId="LiveId" clId="{1DC33A51-E167-46D5-BB3C-769D4D744D80}" dt="2021-09-22T18:15:21.610" v="2690" actId="1036"/>
        <pc:sldMkLst>
          <pc:docMk/>
          <pc:sldMk cId="151661999" sldId="274"/>
        </pc:sldMkLst>
        <pc:spChg chg="del">
          <ac:chgData name="noh taehyun" userId="26ea3cd8016ad7de" providerId="LiveId" clId="{1DC33A51-E167-46D5-BB3C-769D4D744D80}" dt="2021-09-22T18:15:08.150" v="2594" actId="478"/>
          <ac:spMkLst>
            <pc:docMk/>
            <pc:sldMk cId="151661999" sldId="274"/>
            <ac:spMk id="2" creationId="{06331B7A-E53C-467A-9D44-4BFB52218105}"/>
          </ac:spMkLst>
        </pc:spChg>
        <pc:spChg chg="del">
          <ac:chgData name="noh taehyun" userId="26ea3cd8016ad7de" providerId="LiveId" clId="{1DC33A51-E167-46D5-BB3C-769D4D744D80}" dt="2021-09-22T18:15:02.642" v="2593" actId="478"/>
          <ac:spMkLst>
            <pc:docMk/>
            <pc:sldMk cId="151661999" sldId="274"/>
            <ac:spMk id="4" creationId="{0ADD3736-29C5-49A6-8C10-696896947644}"/>
          </ac:spMkLst>
        </pc:spChg>
        <pc:spChg chg="del">
          <ac:chgData name="noh taehyun" userId="26ea3cd8016ad7de" providerId="LiveId" clId="{1DC33A51-E167-46D5-BB3C-769D4D744D80}" dt="2021-09-22T18:15:08.150" v="2594" actId="478"/>
          <ac:spMkLst>
            <pc:docMk/>
            <pc:sldMk cId="151661999" sldId="274"/>
            <ac:spMk id="9" creationId="{B396ED95-C602-4BC9-BD1C-812CAB3E1DD8}"/>
          </ac:spMkLst>
        </pc:spChg>
        <pc:spChg chg="del">
          <ac:chgData name="noh taehyun" userId="26ea3cd8016ad7de" providerId="LiveId" clId="{1DC33A51-E167-46D5-BB3C-769D4D744D80}" dt="2021-09-22T18:14:59.673" v="2592" actId="478"/>
          <ac:spMkLst>
            <pc:docMk/>
            <pc:sldMk cId="151661999" sldId="274"/>
            <ac:spMk id="10" creationId="{6977B01B-CBE6-4FC6-A9AD-D322C5043188}"/>
          </ac:spMkLst>
        </pc:spChg>
        <pc:spChg chg="del">
          <ac:chgData name="noh taehyun" userId="26ea3cd8016ad7de" providerId="LiveId" clId="{1DC33A51-E167-46D5-BB3C-769D4D744D80}" dt="2021-09-22T18:15:08.150" v="2594" actId="478"/>
          <ac:spMkLst>
            <pc:docMk/>
            <pc:sldMk cId="151661999" sldId="274"/>
            <ac:spMk id="16" creationId="{60B8901E-2A4A-4FE1-B573-0C4FE96BF153}"/>
          </ac:spMkLst>
        </pc:spChg>
        <pc:spChg chg="mod">
          <ac:chgData name="noh taehyun" userId="26ea3cd8016ad7de" providerId="LiveId" clId="{1DC33A51-E167-46D5-BB3C-769D4D744D80}" dt="2021-09-22T18:15:21.610" v="2690" actId="1036"/>
          <ac:spMkLst>
            <pc:docMk/>
            <pc:sldMk cId="151661999" sldId="274"/>
            <ac:spMk id="19" creationId="{9110D4BA-6045-427C-A438-D1B3DD6C179C}"/>
          </ac:spMkLst>
        </pc:spChg>
        <pc:graphicFrameChg chg="del">
          <ac:chgData name="noh taehyun" userId="26ea3cd8016ad7de" providerId="LiveId" clId="{1DC33A51-E167-46D5-BB3C-769D4D744D80}" dt="2021-09-22T18:15:08.150" v="2594" actId="478"/>
          <ac:graphicFrameMkLst>
            <pc:docMk/>
            <pc:sldMk cId="151661999" sldId="274"/>
            <ac:graphicFrameMk id="3" creationId="{254E5FA2-B5BB-4704-8AB8-BD2AAA7170D8}"/>
          </ac:graphicFrameMkLst>
        </pc:graphicFrameChg>
        <pc:graphicFrameChg chg="del">
          <ac:chgData name="noh taehyun" userId="26ea3cd8016ad7de" providerId="LiveId" clId="{1DC33A51-E167-46D5-BB3C-769D4D744D80}" dt="2021-09-22T18:15:08.150" v="2594" actId="478"/>
          <ac:graphicFrameMkLst>
            <pc:docMk/>
            <pc:sldMk cId="151661999" sldId="274"/>
            <ac:graphicFrameMk id="6" creationId="{25178FBE-B363-44F8-818D-CA09E361AC6A}"/>
          </ac:graphicFrameMkLst>
        </pc:graphicFrameChg>
        <pc:graphicFrameChg chg="del">
          <ac:chgData name="noh taehyun" userId="26ea3cd8016ad7de" providerId="LiveId" clId="{1DC33A51-E167-46D5-BB3C-769D4D744D80}" dt="2021-09-22T18:15:08.150" v="2594" actId="478"/>
          <ac:graphicFrameMkLst>
            <pc:docMk/>
            <pc:sldMk cId="151661999" sldId="274"/>
            <ac:graphicFrameMk id="15" creationId="{44831AB8-9705-4702-B335-A0B65897355A}"/>
          </ac:graphicFrameMkLst>
        </pc:graphicFrameChg>
      </pc:sldChg>
      <pc:sldChg chg="addSp delSp modSp add mod">
        <pc:chgData name="noh taehyun" userId="26ea3cd8016ad7de" providerId="LiveId" clId="{1DC33A51-E167-46D5-BB3C-769D4D744D80}" dt="2021-09-22T18:12:30.481" v="2222" actId="20577"/>
        <pc:sldMkLst>
          <pc:docMk/>
          <pc:sldMk cId="1396599203" sldId="275"/>
        </pc:sldMkLst>
        <pc:spChg chg="mod">
          <ac:chgData name="noh taehyun" userId="26ea3cd8016ad7de" providerId="LiveId" clId="{1DC33A51-E167-46D5-BB3C-769D4D744D80}" dt="2021-09-22T18:11:59.459" v="2126" actId="1036"/>
          <ac:spMkLst>
            <pc:docMk/>
            <pc:sldMk cId="1396599203" sldId="275"/>
            <ac:spMk id="2" creationId="{06331B7A-E53C-467A-9D44-4BFB52218105}"/>
          </ac:spMkLst>
        </pc:spChg>
        <pc:spChg chg="del">
          <ac:chgData name="noh taehyun" userId="26ea3cd8016ad7de" providerId="LiveId" clId="{1DC33A51-E167-46D5-BB3C-769D4D744D80}" dt="2021-09-22T18:11:53.617" v="2094" actId="478"/>
          <ac:spMkLst>
            <pc:docMk/>
            <pc:sldMk cId="1396599203" sldId="275"/>
            <ac:spMk id="4" creationId="{0ADD3736-29C5-49A6-8C10-696896947644}"/>
          </ac:spMkLst>
        </pc:spChg>
        <pc:spChg chg="mod">
          <ac:chgData name="noh taehyun" userId="26ea3cd8016ad7de" providerId="LiveId" clId="{1DC33A51-E167-46D5-BB3C-769D4D744D80}" dt="2021-09-22T18:11:59.459" v="2126" actId="1036"/>
          <ac:spMkLst>
            <pc:docMk/>
            <pc:sldMk cId="1396599203" sldId="275"/>
            <ac:spMk id="5" creationId="{AE0CA3F7-33C9-4416-BAD8-C4E83ABBBBC1}"/>
          </ac:spMkLst>
        </pc:spChg>
        <pc:spChg chg="mod">
          <ac:chgData name="noh taehyun" userId="26ea3cd8016ad7de" providerId="LiveId" clId="{1DC33A51-E167-46D5-BB3C-769D4D744D80}" dt="2021-09-22T18:11:59.459" v="2126" actId="1036"/>
          <ac:spMkLst>
            <pc:docMk/>
            <pc:sldMk cId="1396599203" sldId="275"/>
            <ac:spMk id="9" creationId="{B396ED95-C602-4BC9-BD1C-812CAB3E1DD8}"/>
          </ac:spMkLst>
        </pc:spChg>
        <pc:spChg chg="del">
          <ac:chgData name="noh taehyun" userId="26ea3cd8016ad7de" providerId="LiveId" clId="{1DC33A51-E167-46D5-BB3C-769D4D744D80}" dt="2021-09-22T18:11:51.184" v="2093" actId="478"/>
          <ac:spMkLst>
            <pc:docMk/>
            <pc:sldMk cId="1396599203" sldId="275"/>
            <ac:spMk id="10" creationId="{6977B01B-CBE6-4FC6-A9AD-D322C5043188}"/>
          </ac:spMkLst>
        </pc:spChg>
        <pc:spChg chg="mod">
          <ac:chgData name="noh taehyun" userId="26ea3cd8016ad7de" providerId="LiveId" clId="{1DC33A51-E167-46D5-BB3C-769D4D744D80}" dt="2021-09-22T18:11:59.459" v="2126" actId="1036"/>
          <ac:spMkLst>
            <pc:docMk/>
            <pc:sldMk cId="1396599203" sldId="275"/>
            <ac:spMk id="12" creationId="{4E9BC840-0FCE-49EF-AA47-0A18A2D3A38D}"/>
          </ac:spMkLst>
        </pc:spChg>
        <pc:spChg chg="add mod">
          <ac:chgData name="noh taehyun" userId="26ea3cd8016ad7de" providerId="LiveId" clId="{1DC33A51-E167-46D5-BB3C-769D4D744D80}" dt="2021-09-22T18:12:19.182" v="2190" actId="1036"/>
          <ac:spMkLst>
            <pc:docMk/>
            <pc:sldMk cId="1396599203" sldId="275"/>
            <ac:spMk id="14" creationId="{732E8EFD-FB33-4D75-92A3-C6A84424C915}"/>
          </ac:spMkLst>
        </pc:spChg>
        <pc:spChg chg="mod">
          <ac:chgData name="noh taehyun" userId="26ea3cd8016ad7de" providerId="LiveId" clId="{1DC33A51-E167-46D5-BB3C-769D4D744D80}" dt="2021-09-22T18:11:59.459" v="2126" actId="1036"/>
          <ac:spMkLst>
            <pc:docMk/>
            <pc:sldMk cId="1396599203" sldId="275"/>
            <ac:spMk id="16" creationId="{60B8901E-2A4A-4FE1-B573-0C4FE96BF153}"/>
          </ac:spMkLst>
        </pc:spChg>
        <pc:spChg chg="add mod">
          <ac:chgData name="noh taehyun" userId="26ea3cd8016ad7de" providerId="LiveId" clId="{1DC33A51-E167-46D5-BB3C-769D4D744D80}" dt="2021-09-22T18:12:19.182" v="2190" actId="1036"/>
          <ac:spMkLst>
            <pc:docMk/>
            <pc:sldMk cId="1396599203" sldId="275"/>
            <ac:spMk id="18" creationId="{FD4047FF-4D56-4DA7-939F-750A35254020}"/>
          </ac:spMkLst>
        </pc:spChg>
        <pc:spChg chg="del">
          <ac:chgData name="noh taehyun" userId="26ea3cd8016ad7de" providerId="LiveId" clId="{1DC33A51-E167-46D5-BB3C-769D4D744D80}" dt="2021-09-22T18:11:46.324" v="2092" actId="478"/>
          <ac:spMkLst>
            <pc:docMk/>
            <pc:sldMk cId="1396599203" sldId="275"/>
            <ac:spMk id="19" creationId="{9110D4BA-6045-427C-A438-D1B3DD6C179C}"/>
          </ac:spMkLst>
        </pc:spChg>
        <pc:spChg chg="add mod">
          <ac:chgData name="noh taehyun" userId="26ea3cd8016ad7de" providerId="LiveId" clId="{1DC33A51-E167-46D5-BB3C-769D4D744D80}" dt="2021-09-22T18:12:19.182" v="2190" actId="1036"/>
          <ac:spMkLst>
            <pc:docMk/>
            <pc:sldMk cId="1396599203" sldId="275"/>
            <ac:spMk id="20" creationId="{41EBC297-B239-47A2-A320-11C619C53C6E}"/>
          </ac:spMkLst>
        </pc:spChg>
        <pc:spChg chg="add mod">
          <ac:chgData name="noh taehyun" userId="26ea3cd8016ad7de" providerId="LiveId" clId="{1DC33A51-E167-46D5-BB3C-769D4D744D80}" dt="2021-09-22T18:12:26.640" v="2220" actId="1038"/>
          <ac:spMkLst>
            <pc:docMk/>
            <pc:sldMk cId="1396599203" sldId="275"/>
            <ac:spMk id="22" creationId="{D62FB166-1B56-45F1-9C3F-2AE768997222}"/>
          </ac:spMkLst>
        </pc:spChg>
        <pc:spChg chg="add mod">
          <ac:chgData name="noh taehyun" userId="26ea3cd8016ad7de" providerId="LiveId" clId="{1DC33A51-E167-46D5-BB3C-769D4D744D80}" dt="2021-09-22T18:12:19.182" v="2190" actId="1036"/>
          <ac:spMkLst>
            <pc:docMk/>
            <pc:sldMk cId="1396599203" sldId="275"/>
            <ac:spMk id="23" creationId="{DBE6B8DC-A30C-416F-8D94-0FC0498D33CC}"/>
          </ac:spMkLst>
        </pc:spChg>
        <pc:graphicFrameChg chg="mod modGraphic">
          <ac:chgData name="noh taehyun" userId="26ea3cd8016ad7de" providerId="LiveId" clId="{1DC33A51-E167-46D5-BB3C-769D4D744D80}" dt="2021-09-22T18:12:07.387" v="2127" actId="6549"/>
          <ac:graphicFrameMkLst>
            <pc:docMk/>
            <pc:sldMk cId="1396599203" sldId="275"/>
            <ac:graphicFrameMk id="3" creationId="{254E5FA2-B5BB-4704-8AB8-BD2AAA7170D8}"/>
          </ac:graphicFrameMkLst>
        </pc:graphicFrameChg>
        <pc:graphicFrameChg chg="mod">
          <ac:chgData name="noh taehyun" userId="26ea3cd8016ad7de" providerId="LiveId" clId="{1DC33A51-E167-46D5-BB3C-769D4D744D80}" dt="2021-09-22T18:11:59.459" v="2126" actId="1036"/>
          <ac:graphicFrameMkLst>
            <pc:docMk/>
            <pc:sldMk cId="1396599203" sldId="275"/>
            <ac:graphicFrameMk id="6" creationId="{25178FBE-B363-44F8-818D-CA09E361AC6A}"/>
          </ac:graphicFrameMkLst>
        </pc:graphicFrameChg>
        <pc:graphicFrameChg chg="add mod">
          <ac:chgData name="noh taehyun" userId="26ea3cd8016ad7de" providerId="LiveId" clId="{1DC33A51-E167-46D5-BB3C-769D4D744D80}" dt="2021-09-22T18:12:19.182" v="2190" actId="1036"/>
          <ac:graphicFrameMkLst>
            <pc:docMk/>
            <pc:sldMk cId="1396599203" sldId="275"/>
            <ac:graphicFrameMk id="13" creationId="{7EA517F5-A39F-4562-BE12-A96961FBCE43}"/>
          </ac:graphicFrameMkLst>
        </pc:graphicFrameChg>
        <pc:graphicFrameChg chg="mod">
          <ac:chgData name="noh taehyun" userId="26ea3cd8016ad7de" providerId="LiveId" clId="{1DC33A51-E167-46D5-BB3C-769D4D744D80}" dt="2021-09-22T18:11:59.459" v="2126" actId="1036"/>
          <ac:graphicFrameMkLst>
            <pc:docMk/>
            <pc:sldMk cId="1396599203" sldId="275"/>
            <ac:graphicFrameMk id="15" creationId="{44831AB8-9705-4702-B335-A0B65897355A}"/>
          </ac:graphicFrameMkLst>
        </pc:graphicFrameChg>
        <pc:graphicFrameChg chg="add mod">
          <ac:chgData name="noh taehyun" userId="26ea3cd8016ad7de" providerId="LiveId" clId="{1DC33A51-E167-46D5-BB3C-769D4D744D80}" dt="2021-09-22T18:12:19.182" v="2190" actId="1036"/>
          <ac:graphicFrameMkLst>
            <pc:docMk/>
            <pc:sldMk cId="1396599203" sldId="275"/>
            <ac:graphicFrameMk id="17" creationId="{F596AC3D-116E-4FB2-BD2A-1142DA7F6395}"/>
          </ac:graphicFrameMkLst>
        </pc:graphicFrameChg>
        <pc:graphicFrameChg chg="add mod modGraphic">
          <ac:chgData name="noh taehyun" userId="26ea3cd8016ad7de" providerId="LiveId" clId="{1DC33A51-E167-46D5-BB3C-769D4D744D80}" dt="2021-09-22T18:12:30.481" v="2222" actId="20577"/>
          <ac:graphicFrameMkLst>
            <pc:docMk/>
            <pc:sldMk cId="1396599203" sldId="275"/>
            <ac:graphicFrameMk id="21" creationId="{CBA292F5-7FF0-4F8E-AA1B-301567C3C725}"/>
          </ac:graphicFrameMkLst>
        </pc:graphicFrameChg>
      </pc:sldChg>
      <pc:sldChg chg="modSp add mod">
        <pc:chgData name="noh taehyun" userId="26ea3cd8016ad7de" providerId="LiveId" clId="{1DC33A51-E167-46D5-BB3C-769D4D744D80}" dt="2021-09-22T18:13:15.490" v="2281" actId="20577"/>
        <pc:sldMkLst>
          <pc:docMk/>
          <pc:sldMk cId="1957779086" sldId="276"/>
        </pc:sldMkLst>
        <pc:spChg chg="mod">
          <ac:chgData name="noh taehyun" userId="26ea3cd8016ad7de" providerId="LiveId" clId="{1DC33A51-E167-46D5-BB3C-769D4D744D80}" dt="2021-09-22T18:12:51.697" v="2227" actId="1076"/>
          <ac:spMkLst>
            <pc:docMk/>
            <pc:sldMk cId="1957779086" sldId="276"/>
            <ac:spMk id="5" creationId="{AE0CA3F7-33C9-4416-BAD8-C4E83ABBBBC1}"/>
          </ac:spMkLst>
        </pc:spChg>
        <pc:spChg chg="mod">
          <ac:chgData name="noh taehyun" userId="26ea3cd8016ad7de" providerId="LiveId" clId="{1DC33A51-E167-46D5-BB3C-769D4D744D80}" dt="2021-09-22T18:13:06.659" v="2251" actId="1037"/>
          <ac:spMkLst>
            <pc:docMk/>
            <pc:sldMk cId="1957779086" sldId="276"/>
            <ac:spMk id="12" creationId="{4E9BC840-0FCE-49EF-AA47-0A18A2D3A38D}"/>
          </ac:spMkLst>
        </pc:spChg>
        <pc:spChg chg="mod">
          <ac:chgData name="noh taehyun" userId="26ea3cd8016ad7de" providerId="LiveId" clId="{1DC33A51-E167-46D5-BB3C-769D4D744D80}" dt="2021-09-22T18:13:11.478" v="2279" actId="1038"/>
          <ac:spMkLst>
            <pc:docMk/>
            <pc:sldMk cId="1957779086" sldId="276"/>
            <ac:spMk id="22" creationId="{D62FB166-1B56-45F1-9C3F-2AE768997222}"/>
          </ac:spMkLst>
        </pc:spChg>
        <pc:spChg chg="mod">
          <ac:chgData name="noh taehyun" userId="26ea3cd8016ad7de" providerId="LiveId" clId="{1DC33A51-E167-46D5-BB3C-769D4D744D80}" dt="2021-09-22T18:13:02.796" v="2243" actId="1037"/>
          <ac:spMkLst>
            <pc:docMk/>
            <pc:sldMk cId="1957779086" sldId="276"/>
            <ac:spMk id="23" creationId="{DBE6B8DC-A30C-416F-8D94-0FC0498D33CC}"/>
          </ac:spMkLst>
        </pc:spChg>
        <pc:graphicFrameChg chg="modGraphic">
          <ac:chgData name="noh taehyun" userId="26ea3cd8016ad7de" providerId="LiveId" clId="{1DC33A51-E167-46D5-BB3C-769D4D744D80}" dt="2021-09-22T18:12:47.391" v="2226" actId="20577"/>
          <ac:graphicFrameMkLst>
            <pc:docMk/>
            <pc:sldMk cId="1957779086" sldId="276"/>
            <ac:graphicFrameMk id="3" creationId="{254E5FA2-B5BB-4704-8AB8-BD2AAA7170D8}"/>
          </ac:graphicFrameMkLst>
        </pc:graphicFrameChg>
        <pc:graphicFrameChg chg="modGraphic">
          <ac:chgData name="noh taehyun" userId="26ea3cd8016ad7de" providerId="LiveId" clId="{1DC33A51-E167-46D5-BB3C-769D4D744D80}" dt="2021-09-22T18:13:15.490" v="2281" actId="20577"/>
          <ac:graphicFrameMkLst>
            <pc:docMk/>
            <pc:sldMk cId="1957779086" sldId="276"/>
            <ac:graphicFrameMk id="21" creationId="{CBA292F5-7FF0-4F8E-AA1B-301567C3C725}"/>
          </ac:graphicFrameMkLst>
        </pc:graphicFrameChg>
      </pc:sldChg>
      <pc:sldChg chg="modSp add mod">
        <pc:chgData name="noh taehyun" userId="26ea3cd8016ad7de" providerId="LiveId" clId="{1DC33A51-E167-46D5-BB3C-769D4D744D80}" dt="2021-09-22T18:13:58.457" v="2408" actId="20577"/>
        <pc:sldMkLst>
          <pc:docMk/>
          <pc:sldMk cId="1022802509" sldId="277"/>
        </pc:sldMkLst>
        <pc:spChg chg="mod">
          <ac:chgData name="noh taehyun" userId="26ea3cd8016ad7de" providerId="LiveId" clId="{1DC33A51-E167-46D5-BB3C-769D4D744D80}" dt="2021-09-22T18:13:33.268" v="2341" actId="1038"/>
          <ac:spMkLst>
            <pc:docMk/>
            <pc:sldMk cId="1022802509" sldId="277"/>
            <ac:spMk id="5" creationId="{AE0CA3F7-33C9-4416-BAD8-C4E83ABBBBC1}"/>
          </ac:spMkLst>
        </pc:spChg>
        <pc:spChg chg="mod">
          <ac:chgData name="noh taehyun" userId="26ea3cd8016ad7de" providerId="LiveId" clId="{1DC33A51-E167-46D5-BB3C-769D4D744D80}" dt="2021-09-22T18:13:44.749" v="2372" actId="1038"/>
          <ac:spMkLst>
            <pc:docMk/>
            <pc:sldMk cId="1022802509" sldId="277"/>
            <ac:spMk id="22" creationId="{D62FB166-1B56-45F1-9C3F-2AE768997222}"/>
          </ac:spMkLst>
        </pc:spChg>
        <pc:spChg chg="mod">
          <ac:chgData name="noh taehyun" userId="26ea3cd8016ad7de" providerId="LiveId" clId="{1DC33A51-E167-46D5-BB3C-769D4D744D80}" dt="2021-09-22T18:13:49.353" v="2402" actId="1038"/>
          <ac:spMkLst>
            <pc:docMk/>
            <pc:sldMk cId="1022802509" sldId="277"/>
            <ac:spMk id="23" creationId="{DBE6B8DC-A30C-416F-8D94-0FC0498D33CC}"/>
          </ac:spMkLst>
        </pc:spChg>
        <pc:graphicFrameChg chg="modGraphic">
          <ac:chgData name="noh taehyun" userId="26ea3cd8016ad7de" providerId="LiveId" clId="{1DC33A51-E167-46D5-BB3C-769D4D744D80}" dt="2021-09-22T18:13:38.981" v="2343" actId="20577"/>
          <ac:graphicFrameMkLst>
            <pc:docMk/>
            <pc:sldMk cId="1022802509" sldId="277"/>
            <ac:graphicFrameMk id="3" creationId="{254E5FA2-B5BB-4704-8AB8-BD2AAA7170D8}"/>
          </ac:graphicFrameMkLst>
        </pc:graphicFrameChg>
        <pc:graphicFrameChg chg="modGraphic">
          <ac:chgData name="noh taehyun" userId="26ea3cd8016ad7de" providerId="LiveId" clId="{1DC33A51-E167-46D5-BB3C-769D4D744D80}" dt="2021-09-22T18:13:58.457" v="2408" actId="20577"/>
          <ac:graphicFrameMkLst>
            <pc:docMk/>
            <pc:sldMk cId="1022802509" sldId="277"/>
            <ac:graphicFrameMk id="21" creationId="{CBA292F5-7FF0-4F8E-AA1B-301567C3C725}"/>
          </ac:graphicFrameMkLst>
        </pc:graphicFrameChg>
      </pc:sldChg>
      <pc:sldChg chg="addSp delSp modSp add mod">
        <pc:chgData name="noh taehyun" userId="26ea3cd8016ad7de" providerId="LiveId" clId="{1DC33A51-E167-46D5-BB3C-769D4D744D80}" dt="2021-09-22T18:14:52.960" v="2591" actId="1035"/>
        <pc:sldMkLst>
          <pc:docMk/>
          <pc:sldMk cId="214647155" sldId="278"/>
        </pc:sldMkLst>
        <pc:spChg chg="del">
          <ac:chgData name="noh taehyun" userId="26ea3cd8016ad7de" providerId="LiveId" clId="{1DC33A51-E167-46D5-BB3C-769D4D744D80}" dt="2021-09-22T18:14:07.810" v="2410" actId="478"/>
          <ac:spMkLst>
            <pc:docMk/>
            <pc:sldMk cId="214647155" sldId="278"/>
            <ac:spMk id="2" creationId="{06331B7A-E53C-467A-9D44-4BFB52218105}"/>
          </ac:spMkLst>
        </pc:spChg>
        <pc:spChg chg="del">
          <ac:chgData name="noh taehyun" userId="26ea3cd8016ad7de" providerId="LiveId" clId="{1DC33A51-E167-46D5-BB3C-769D4D744D80}" dt="2021-09-22T18:14:07.810" v="2410" actId="478"/>
          <ac:spMkLst>
            <pc:docMk/>
            <pc:sldMk cId="214647155" sldId="278"/>
            <ac:spMk id="5" creationId="{AE0CA3F7-33C9-4416-BAD8-C4E83ABBBBC1}"/>
          </ac:spMkLst>
        </pc:spChg>
        <pc:spChg chg="del">
          <ac:chgData name="noh taehyun" userId="26ea3cd8016ad7de" providerId="LiveId" clId="{1DC33A51-E167-46D5-BB3C-769D4D744D80}" dt="2021-09-22T18:14:07.810" v="2410" actId="478"/>
          <ac:spMkLst>
            <pc:docMk/>
            <pc:sldMk cId="214647155" sldId="278"/>
            <ac:spMk id="9" creationId="{B396ED95-C602-4BC9-BD1C-812CAB3E1DD8}"/>
          </ac:spMkLst>
        </pc:spChg>
        <pc:spChg chg="del">
          <ac:chgData name="noh taehyun" userId="26ea3cd8016ad7de" providerId="LiveId" clId="{1DC33A51-E167-46D5-BB3C-769D4D744D80}" dt="2021-09-22T18:14:07.810" v="2410" actId="478"/>
          <ac:spMkLst>
            <pc:docMk/>
            <pc:sldMk cId="214647155" sldId="278"/>
            <ac:spMk id="12" creationId="{4E9BC840-0FCE-49EF-AA47-0A18A2D3A38D}"/>
          </ac:spMkLst>
        </pc:spChg>
        <pc:spChg chg="del">
          <ac:chgData name="noh taehyun" userId="26ea3cd8016ad7de" providerId="LiveId" clId="{1DC33A51-E167-46D5-BB3C-769D4D744D80}" dt="2021-09-22T18:14:07.810" v="2410" actId="478"/>
          <ac:spMkLst>
            <pc:docMk/>
            <pc:sldMk cId="214647155" sldId="278"/>
            <ac:spMk id="16" creationId="{60B8901E-2A4A-4FE1-B573-0C4FE96BF153}"/>
          </ac:spMkLst>
        </pc:spChg>
        <pc:spChg chg="mod">
          <ac:chgData name="noh taehyun" userId="26ea3cd8016ad7de" providerId="LiveId" clId="{1DC33A51-E167-46D5-BB3C-769D4D744D80}" dt="2021-09-22T18:14:37.576" v="2574" actId="1038"/>
          <ac:spMkLst>
            <pc:docMk/>
            <pc:sldMk cId="214647155" sldId="278"/>
            <ac:spMk id="22" creationId="{D62FB166-1B56-45F1-9C3F-2AE768997222}"/>
          </ac:spMkLst>
        </pc:spChg>
        <pc:spChg chg="mod">
          <ac:chgData name="noh taehyun" userId="26ea3cd8016ad7de" providerId="LiveId" clId="{1DC33A51-E167-46D5-BB3C-769D4D744D80}" dt="2021-09-22T18:14:52.960" v="2591" actId="1035"/>
          <ac:spMkLst>
            <pc:docMk/>
            <pc:sldMk cId="214647155" sldId="278"/>
            <ac:spMk id="23" creationId="{DBE6B8DC-A30C-416F-8D94-0FC0498D33CC}"/>
          </ac:spMkLst>
        </pc:spChg>
        <pc:spChg chg="add mod">
          <ac:chgData name="noh taehyun" userId="26ea3cd8016ad7de" providerId="LiveId" clId="{1DC33A51-E167-46D5-BB3C-769D4D744D80}" dt="2021-09-22T18:14:18.042" v="2482" actId="1036"/>
          <ac:spMkLst>
            <pc:docMk/>
            <pc:sldMk cId="214647155" sldId="278"/>
            <ac:spMk id="24" creationId="{D40E8FE1-B41E-4BA4-81A2-8C702352B792}"/>
          </ac:spMkLst>
        </pc:spChg>
        <pc:spChg chg="add mod">
          <ac:chgData name="noh taehyun" userId="26ea3cd8016ad7de" providerId="LiveId" clId="{1DC33A51-E167-46D5-BB3C-769D4D744D80}" dt="2021-09-22T18:14:18.042" v="2482" actId="1036"/>
          <ac:spMkLst>
            <pc:docMk/>
            <pc:sldMk cId="214647155" sldId="278"/>
            <ac:spMk id="26" creationId="{2AA71D9F-2CEE-4894-9750-4ECC943AD918}"/>
          </ac:spMkLst>
        </pc:spChg>
        <pc:spChg chg="add mod">
          <ac:chgData name="noh taehyun" userId="26ea3cd8016ad7de" providerId="LiveId" clId="{1DC33A51-E167-46D5-BB3C-769D4D744D80}" dt="2021-09-22T18:14:18.042" v="2482" actId="1036"/>
          <ac:spMkLst>
            <pc:docMk/>
            <pc:sldMk cId="214647155" sldId="278"/>
            <ac:spMk id="27" creationId="{3A147010-75CB-4D75-9DB5-E65F73E3DC00}"/>
          </ac:spMkLst>
        </pc:spChg>
        <pc:spChg chg="add mod">
          <ac:chgData name="noh taehyun" userId="26ea3cd8016ad7de" providerId="LiveId" clId="{1DC33A51-E167-46D5-BB3C-769D4D744D80}" dt="2021-09-22T18:14:23.702" v="2507" actId="1037"/>
          <ac:spMkLst>
            <pc:docMk/>
            <pc:sldMk cId="214647155" sldId="278"/>
            <ac:spMk id="29" creationId="{40EF0C15-D09D-4CE2-B266-5BA5B0F28D95}"/>
          </ac:spMkLst>
        </pc:spChg>
        <pc:spChg chg="add mod">
          <ac:chgData name="noh taehyun" userId="26ea3cd8016ad7de" providerId="LiveId" clId="{1DC33A51-E167-46D5-BB3C-769D4D744D80}" dt="2021-09-22T18:14:18.042" v="2482" actId="1036"/>
          <ac:spMkLst>
            <pc:docMk/>
            <pc:sldMk cId="214647155" sldId="278"/>
            <ac:spMk id="30" creationId="{2267C2EC-027B-4069-81BC-7CC21ED32D2C}"/>
          </ac:spMkLst>
        </pc:spChg>
        <pc:graphicFrameChg chg="del">
          <ac:chgData name="noh taehyun" userId="26ea3cd8016ad7de" providerId="LiveId" clId="{1DC33A51-E167-46D5-BB3C-769D4D744D80}" dt="2021-09-22T18:14:07.810" v="2410" actId="478"/>
          <ac:graphicFrameMkLst>
            <pc:docMk/>
            <pc:sldMk cId="214647155" sldId="278"/>
            <ac:graphicFrameMk id="3" creationId="{254E5FA2-B5BB-4704-8AB8-BD2AAA7170D8}"/>
          </ac:graphicFrameMkLst>
        </pc:graphicFrameChg>
        <pc:graphicFrameChg chg="del">
          <ac:chgData name="noh taehyun" userId="26ea3cd8016ad7de" providerId="LiveId" clId="{1DC33A51-E167-46D5-BB3C-769D4D744D80}" dt="2021-09-22T18:14:07.810" v="2410" actId="478"/>
          <ac:graphicFrameMkLst>
            <pc:docMk/>
            <pc:sldMk cId="214647155" sldId="278"/>
            <ac:graphicFrameMk id="6" creationId="{25178FBE-B363-44F8-818D-CA09E361AC6A}"/>
          </ac:graphicFrameMkLst>
        </pc:graphicFrameChg>
        <pc:graphicFrameChg chg="del">
          <ac:chgData name="noh taehyun" userId="26ea3cd8016ad7de" providerId="LiveId" clId="{1DC33A51-E167-46D5-BB3C-769D4D744D80}" dt="2021-09-22T18:14:07.810" v="2410" actId="478"/>
          <ac:graphicFrameMkLst>
            <pc:docMk/>
            <pc:sldMk cId="214647155" sldId="278"/>
            <ac:graphicFrameMk id="15" creationId="{44831AB8-9705-4702-B335-A0B65897355A}"/>
          </ac:graphicFrameMkLst>
        </pc:graphicFrameChg>
        <pc:graphicFrameChg chg="add mod">
          <ac:chgData name="noh taehyun" userId="26ea3cd8016ad7de" providerId="LiveId" clId="{1DC33A51-E167-46D5-BB3C-769D4D744D80}" dt="2021-09-22T18:14:18.042" v="2482" actId="1036"/>
          <ac:graphicFrameMkLst>
            <pc:docMk/>
            <pc:sldMk cId="214647155" sldId="278"/>
            <ac:graphicFrameMk id="19" creationId="{0E7DFCD2-6530-47DE-A2A4-5AD3797C4774}"/>
          </ac:graphicFrameMkLst>
        </pc:graphicFrameChg>
        <pc:graphicFrameChg chg="modGraphic">
          <ac:chgData name="noh taehyun" userId="26ea3cd8016ad7de" providerId="LiveId" clId="{1DC33A51-E167-46D5-BB3C-769D4D744D80}" dt="2021-09-22T18:14:41.987" v="2578" actId="20577"/>
          <ac:graphicFrameMkLst>
            <pc:docMk/>
            <pc:sldMk cId="214647155" sldId="278"/>
            <ac:graphicFrameMk id="21" creationId="{CBA292F5-7FF0-4F8E-AA1B-301567C3C725}"/>
          </ac:graphicFrameMkLst>
        </pc:graphicFrameChg>
        <pc:graphicFrameChg chg="add mod">
          <ac:chgData name="noh taehyun" userId="26ea3cd8016ad7de" providerId="LiveId" clId="{1DC33A51-E167-46D5-BB3C-769D4D744D80}" dt="2021-09-22T18:14:18.042" v="2482" actId="1036"/>
          <ac:graphicFrameMkLst>
            <pc:docMk/>
            <pc:sldMk cId="214647155" sldId="278"/>
            <ac:graphicFrameMk id="25" creationId="{4B783575-D350-490E-AC74-D6BF48DA7CF6}"/>
          </ac:graphicFrameMkLst>
        </pc:graphicFrameChg>
        <pc:graphicFrameChg chg="add mod modGraphic">
          <ac:chgData name="noh taehyun" userId="26ea3cd8016ad7de" providerId="LiveId" clId="{1DC33A51-E167-46D5-BB3C-769D4D744D80}" dt="2021-09-22T18:14:26.035" v="2509" actId="20577"/>
          <ac:graphicFrameMkLst>
            <pc:docMk/>
            <pc:sldMk cId="214647155" sldId="278"/>
            <ac:graphicFrameMk id="28" creationId="{533F91BD-FF5D-4676-A58A-BB7D9D264EC3}"/>
          </ac:graphicFrameMkLst>
        </pc:graphicFrameChg>
      </pc:sldChg>
      <pc:sldChg chg="addSp delSp modSp add mod">
        <pc:chgData name="noh taehyun" userId="26ea3cd8016ad7de" providerId="LiveId" clId="{1DC33A51-E167-46D5-BB3C-769D4D744D80}" dt="2021-09-22T18:28:03.275" v="4463" actId="20577"/>
        <pc:sldMkLst>
          <pc:docMk/>
          <pc:sldMk cId="2104070843" sldId="279"/>
        </pc:sldMkLst>
        <pc:spChg chg="del">
          <ac:chgData name="noh taehyun" userId="26ea3cd8016ad7de" providerId="LiveId" clId="{1DC33A51-E167-46D5-BB3C-769D4D744D80}" dt="2021-09-22T18:20:13.810" v="2857" actId="478"/>
          <ac:spMkLst>
            <pc:docMk/>
            <pc:sldMk cId="2104070843" sldId="279"/>
            <ac:spMk id="5" creationId="{8251E471-F9D0-4506-A27C-A56EF94BFF7D}"/>
          </ac:spMkLst>
        </pc:spChg>
        <pc:spChg chg="add mod">
          <ac:chgData name="noh taehyun" userId="26ea3cd8016ad7de" providerId="LiveId" clId="{1DC33A51-E167-46D5-BB3C-769D4D744D80}" dt="2021-09-22T18:28:03.275" v="4463" actId="20577"/>
          <ac:spMkLst>
            <pc:docMk/>
            <pc:sldMk cId="2104070843" sldId="279"/>
            <ac:spMk id="9" creationId="{D9F487D4-35D6-4249-8171-375AA4C7F83C}"/>
          </ac:spMkLst>
        </pc:spChg>
        <pc:spChg chg="del">
          <ac:chgData name="noh taehyun" userId="26ea3cd8016ad7de" providerId="LiveId" clId="{1DC33A51-E167-46D5-BB3C-769D4D744D80}" dt="2021-09-22T18:20:10.213" v="2856" actId="478"/>
          <ac:spMkLst>
            <pc:docMk/>
            <pc:sldMk cId="2104070843" sldId="279"/>
            <ac:spMk id="12" creationId="{596AC5E1-B4AA-48E3-862A-9440B136518E}"/>
          </ac:spMkLst>
        </pc:spChg>
        <pc:spChg chg="mod">
          <ac:chgData name="noh taehyun" userId="26ea3cd8016ad7de" providerId="LiveId" clId="{1DC33A51-E167-46D5-BB3C-769D4D744D80}" dt="2021-09-22T18:26:51.954" v="4158" actId="20577"/>
          <ac:spMkLst>
            <pc:docMk/>
            <pc:sldMk cId="2104070843" sldId="279"/>
            <ac:spMk id="18" creationId="{400E1B42-C251-450D-A33B-F3DA49E22ED0}"/>
          </ac:spMkLst>
        </pc:spChg>
        <pc:spChg chg="mod">
          <ac:chgData name="noh taehyun" userId="26ea3cd8016ad7de" providerId="LiveId" clId="{1DC33A51-E167-46D5-BB3C-769D4D744D80}" dt="2021-09-22T18:20:22.648" v="2919" actId="1035"/>
          <ac:spMkLst>
            <pc:docMk/>
            <pc:sldMk cId="2104070843" sldId="279"/>
            <ac:spMk id="22" creationId="{C7AD19F1-3CE7-4FA1-91C0-02724BB3FFC1}"/>
          </ac:spMkLst>
        </pc:spChg>
        <pc:graphicFrameChg chg="mod modGraphic">
          <ac:chgData name="noh taehyun" userId="26ea3cd8016ad7de" providerId="LiveId" clId="{1DC33A51-E167-46D5-BB3C-769D4D744D80}" dt="2021-09-22T18:26:53.673" v="4159" actId="20577"/>
          <ac:graphicFrameMkLst>
            <pc:docMk/>
            <pc:sldMk cId="2104070843" sldId="279"/>
            <ac:graphicFrameMk id="2" creationId="{69628D52-A5D8-4EC4-9C1D-9B74BD3593F7}"/>
          </ac:graphicFrameMkLst>
        </pc:graphicFrameChg>
        <pc:graphicFrameChg chg="add mod modGraphic">
          <ac:chgData name="noh taehyun" userId="26ea3cd8016ad7de" providerId="LiveId" clId="{1DC33A51-E167-46D5-BB3C-769D4D744D80}" dt="2021-09-22T18:26:55.947" v="4160" actId="20577"/>
          <ac:graphicFrameMkLst>
            <pc:docMk/>
            <pc:sldMk cId="2104070843" sldId="279"/>
            <ac:graphicFrameMk id="8" creationId="{CAEAF81B-0007-48F4-AB49-4C885F7CE75B}"/>
          </ac:graphicFrameMkLst>
        </pc:graphicFrameChg>
        <pc:cxnChg chg="del">
          <ac:chgData name="noh taehyun" userId="26ea3cd8016ad7de" providerId="LiveId" clId="{1DC33A51-E167-46D5-BB3C-769D4D744D80}" dt="2021-09-22T18:20:25.333" v="2920" actId="478"/>
          <ac:cxnSpMkLst>
            <pc:docMk/>
            <pc:sldMk cId="2104070843" sldId="279"/>
            <ac:cxnSpMk id="20" creationId="{89F3CAC7-B891-47AB-9C80-A19E4450E64B}"/>
          </ac:cxnSpMkLst>
        </pc:cxnChg>
      </pc:sldChg>
      <pc:sldChg chg="add ord">
        <pc:chgData name="noh taehyun" userId="26ea3cd8016ad7de" providerId="LiveId" clId="{1DC33A51-E167-46D5-BB3C-769D4D744D80}" dt="2021-09-22T18:20:42.674" v="2992"/>
        <pc:sldMkLst>
          <pc:docMk/>
          <pc:sldMk cId="3032337348" sldId="280"/>
        </pc:sldMkLst>
      </pc:sldChg>
      <pc:sldChg chg="modSp add mod ord">
        <pc:chgData name="noh taehyun" userId="26ea3cd8016ad7de" providerId="LiveId" clId="{1DC33A51-E167-46D5-BB3C-769D4D744D80}" dt="2021-09-22T18:28:27.890" v="4468" actId="20577"/>
        <pc:sldMkLst>
          <pc:docMk/>
          <pc:sldMk cId="1509092948" sldId="281"/>
        </pc:sldMkLst>
        <pc:graphicFrameChg chg="modGraphic">
          <ac:chgData name="noh taehyun" userId="26ea3cd8016ad7de" providerId="LiveId" clId="{1DC33A51-E167-46D5-BB3C-769D4D744D80}" dt="2021-09-22T18:28:27.890" v="4468" actId="20577"/>
          <ac:graphicFrameMkLst>
            <pc:docMk/>
            <pc:sldMk cId="1509092948" sldId="281"/>
            <ac:graphicFrameMk id="8" creationId="{CAEAF81B-0007-48F4-AB49-4C885F7CE75B}"/>
          </ac:graphicFrameMkLst>
        </pc:graphicFrameChg>
      </pc:sldChg>
      <pc:sldChg chg="delSp modSp add mod">
        <pc:chgData name="noh taehyun" userId="26ea3cd8016ad7de" providerId="LiveId" clId="{1DC33A51-E167-46D5-BB3C-769D4D744D80}" dt="2021-09-22T18:32:50.090" v="5242" actId="20577"/>
        <pc:sldMkLst>
          <pc:docMk/>
          <pc:sldMk cId="1853266817" sldId="282"/>
        </pc:sldMkLst>
        <pc:spChg chg="del">
          <ac:chgData name="noh taehyun" userId="26ea3cd8016ad7de" providerId="LiveId" clId="{1DC33A51-E167-46D5-BB3C-769D4D744D80}" dt="2021-09-22T18:30:49.900" v="4778" actId="478"/>
          <ac:spMkLst>
            <pc:docMk/>
            <pc:sldMk cId="1853266817" sldId="282"/>
            <ac:spMk id="9" creationId="{D9F487D4-35D6-4249-8171-375AA4C7F83C}"/>
          </ac:spMkLst>
        </pc:spChg>
        <pc:spChg chg="mod">
          <ac:chgData name="noh taehyun" userId="26ea3cd8016ad7de" providerId="LiveId" clId="{1DC33A51-E167-46D5-BB3C-769D4D744D80}" dt="2021-09-22T18:32:50.090" v="5242" actId="20577"/>
          <ac:spMkLst>
            <pc:docMk/>
            <pc:sldMk cId="1853266817" sldId="282"/>
            <ac:spMk id="18" creationId="{400E1B42-C251-450D-A33B-F3DA49E22ED0}"/>
          </ac:spMkLst>
        </pc:spChg>
        <pc:graphicFrameChg chg="del">
          <ac:chgData name="noh taehyun" userId="26ea3cd8016ad7de" providerId="LiveId" clId="{1DC33A51-E167-46D5-BB3C-769D4D744D80}" dt="2021-09-22T18:30:49.900" v="4778" actId="478"/>
          <ac:graphicFrameMkLst>
            <pc:docMk/>
            <pc:sldMk cId="1853266817" sldId="282"/>
            <ac:graphicFrameMk id="8" creationId="{CAEAF81B-0007-48F4-AB49-4C885F7CE75B}"/>
          </ac:graphicFrameMkLst>
        </pc:graphicFrameChg>
      </pc:sldChg>
    </pc:docChg>
  </pc:docChgLst>
  <pc:docChgLst>
    <pc:chgData name="noh taehyun" userId="26ea3cd8016ad7de" providerId="LiveId" clId="{871F5B20-3F1A-465E-8510-54EB325A4742}"/>
    <pc:docChg chg="undo custSel addSld delSld modSld sldOrd">
      <pc:chgData name="noh taehyun" userId="26ea3cd8016ad7de" providerId="LiveId" clId="{871F5B20-3F1A-465E-8510-54EB325A4742}" dt="2021-10-20T11:29:27.615" v="1018" actId="20577"/>
      <pc:docMkLst>
        <pc:docMk/>
      </pc:docMkLst>
      <pc:sldChg chg="del">
        <pc:chgData name="noh taehyun" userId="26ea3cd8016ad7de" providerId="LiveId" clId="{871F5B20-3F1A-465E-8510-54EB325A4742}" dt="2021-10-20T11:08:51.415" v="33" actId="47"/>
        <pc:sldMkLst>
          <pc:docMk/>
          <pc:sldMk cId="895755818" sldId="264"/>
        </pc:sldMkLst>
      </pc:sldChg>
      <pc:sldChg chg="del">
        <pc:chgData name="noh taehyun" userId="26ea3cd8016ad7de" providerId="LiveId" clId="{871F5B20-3F1A-465E-8510-54EB325A4742}" dt="2021-10-20T11:08:51.415" v="33" actId="47"/>
        <pc:sldMkLst>
          <pc:docMk/>
          <pc:sldMk cId="2034008680" sldId="265"/>
        </pc:sldMkLst>
      </pc:sldChg>
      <pc:sldChg chg="modSp">
        <pc:chgData name="noh taehyun" userId="26ea3cd8016ad7de" providerId="LiveId" clId="{871F5B20-3F1A-465E-8510-54EB325A4742}" dt="2021-10-20T11:09:19.174" v="34" actId="20577"/>
        <pc:sldMkLst>
          <pc:docMk/>
          <pc:sldMk cId="3957984163" sldId="266"/>
        </pc:sldMkLst>
        <pc:spChg chg="mod">
          <ac:chgData name="noh taehyun" userId="26ea3cd8016ad7de" providerId="LiveId" clId="{871F5B20-3F1A-465E-8510-54EB325A4742}" dt="2021-10-20T11:09:19.174" v="34" actId="20577"/>
          <ac:spMkLst>
            <pc:docMk/>
            <pc:sldMk cId="3957984163" sldId="266"/>
            <ac:spMk id="5" creationId="{8251E471-F9D0-4506-A27C-A56EF94BFF7D}"/>
          </ac:spMkLst>
        </pc:spChg>
      </pc:sldChg>
      <pc:sldChg chg="delSp modSp mod">
        <pc:chgData name="noh taehyun" userId="26ea3cd8016ad7de" providerId="LiveId" clId="{871F5B20-3F1A-465E-8510-54EB325A4742}" dt="2021-10-20T11:10:46.127" v="48"/>
        <pc:sldMkLst>
          <pc:docMk/>
          <pc:sldMk cId="1609877243" sldId="267"/>
        </pc:sldMkLst>
        <pc:spChg chg="mod">
          <ac:chgData name="noh taehyun" userId="26ea3cd8016ad7de" providerId="LiveId" clId="{871F5B20-3F1A-465E-8510-54EB325A4742}" dt="2021-10-20T11:10:46.127" v="48"/>
          <ac:spMkLst>
            <pc:docMk/>
            <pc:sldMk cId="1609877243" sldId="267"/>
            <ac:spMk id="5" creationId="{8251E471-F9D0-4506-A27C-A56EF94BFF7D}"/>
          </ac:spMkLst>
        </pc:spChg>
        <pc:spChg chg="del">
          <ac:chgData name="noh taehyun" userId="26ea3cd8016ad7de" providerId="LiveId" clId="{871F5B20-3F1A-465E-8510-54EB325A4742}" dt="2021-10-20T11:09:27.712" v="35" actId="478"/>
          <ac:spMkLst>
            <pc:docMk/>
            <pc:sldMk cId="1609877243" sldId="267"/>
            <ac:spMk id="12" creationId="{596AC5E1-B4AA-48E3-862A-9440B136518E}"/>
          </ac:spMkLst>
        </pc:spChg>
      </pc:sldChg>
      <pc:sldChg chg="addSp delSp modSp mod">
        <pc:chgData name="noh taehyun" userId="26ea3cd8016ad7de" providerId="LiveId" clId="{871F5B20-3F1A-465E-8510-54EB325A4742}" dt="2021-10-20T11:27:58.416" v="660" actId="20577"/>
        <pc:sldMkLst>
          <pc:docMk/>
          <pc:sldMk cId="3263190609" sldId="269"/>
        </pc:sldMkLst>
        <pc:spChg chg="del">
          <ac:chgData name="noh taehyun" userId="26ea3cd8016ad7de" providerId="LiveId" clId="{871F5B20-3F1A-465E-8510-54EB325A4742}" dt="2021-10-20T11:12:18.823" v="62" actId="478"/>
          <ac:spMkLst>
            <pc:docMk/>
            <pc:sldMk cId="3263190609" sldId="269"/>
            <ac:spMk id="5" creationId="{8251E471-F9D0-4506-A27C-A56EF94BFF7D}"/>
          </ac:spMkLst>
        </pc:spChg>
        <pc:spChg chg="del">
          <ac:chgData name="noh taehyun" userId="26ea3cd8016ad7de" providerId="LiveId" clId="{871F5B20-3F1A-465E-8510-54EB325A4742}" dt="2021-10-20T11:12:21.536" v="63" actId="478"/>
          <ac:spMkLst>
            <pc:docMk/>
            <pc:sldMk cId="3263190609" sldId="269"/>
            <ac:spMk id="12" creationId="{596AC5E1-B4AA-48E3-862A-9440B136518E}"/>
          </ac:spMkLst>
        </pc:spChg>
        <pc:spChg chg="add mod">
          <ac:chgData name="noh taehyun" userId="26ea3cd8016ad7de" providerId="LiveId" clId="{871F5B20-3F1A-465E-8510-54EB325A4742}" dt="2021-10-20T11:13:48.546" v="169" actId="1076"/>
          <ac:spMkLst>
            <pc:docMk/>
            <pc:sldMk cId="3263190609" sldId="269"/>
            <ac:spMk id="18" creationId="{25007342-3AB1-4F84-98CA-91763BAFB750}"/>
          </ac:spMkLst>
        </pc:spChg>
        <pc:spChg chg="add mod">
          <ac:chgData name="noh taehyun" userId="26ea3cd8016ad7de" providerId="LiveId" clId="{871F5B20-3F1A-465E-8510-54EB325A4742}" dt="2021-10-20T11:26:24.933" v="637" actId="208"/>
          <ac:spMkLst>
            <pc:docMk/>
            <pc:sldMk cId="3263190609" sldId="269"/>
            <ac:spMk id="19" creationId="{D762A612-FA23-4D7F-BBB5-F84186714D47}"/>
          </ac:spMkLst>
        </pc:spChg>
        <pc:spChg chg="add mod">
          <ac:chgData name="noh taehyun" userId="26ea3cd8016ad7de" providerId="LiveId" clId="{871F5B20-3F1A-465E-8510-54EB325A4742}" dt="2021-10-20T11:27:58.416" v="660" actId="20577"/>
          <ac:spMkLst>
            <pc:docMk/>
            <pc:sldMk cId="3263190609" sldId="269"/>
            <ac:spMk id="20" creationId="{64DCA7C5-7E19-4205-B534-FB66A8743432}"/>
          </ac:spMkLst>
        </pc:spChg>
        <pc:spChg chg="mod">
          <ac:chgData name="noh taehyun" userId="26ea3cd8016ad7de" providerId="LiveId" clId="{871F5B20-3F1A-465E-8510-54EB325A4742}" dt="2021-10-20T11:13:25.314" v="153" actId="20577"/>
          <ac:spMkLst>
            <pc:docMk/>
            <pc:sldMk cId="3263190609" sldId="269"/>
            <ac:spMk id="22" creationId="{5F358A1B-8396-4AF1-93B6-D9495AF4C1D1}"/>
          </ac:spMkLst>
        </pc:spChg>
        <pc:cxnChg chg="add mod">
          <ac:chgData name="noh taehyun" userId="26ea3cd8016ad7de" providerId="LiveId" clId="{871F5B20-3F1A-465E-8510-54EB325A4742}" dt="2021-10-20T11:12:40.761" v="105" actId="1036"/>
          <ac:cxnSpMkLst>
            <pc:docMk/>
            <pc:sldMk cId="3263190609" sldId="269"/>
            <ac:cxnSpMk id="6" creationId="{E7975FC7-0C94-4389-83B4-0DD437C7E438}"/>
          </ac:cxnSpMkLst>
        </pc:cxnChg>
        <pc:cxnChg chg="add mod">
          <ac:chgData name="noh taehyun" userId="26ea3cd8016ad7de" providerId="LiveId" clId="{871F5B20-3F1A-465E-8510-54EB325A4742}" dt="2021-10-20T11:12:40.761" v="105" actId="1036"/>
          <ac:cxnSpMkLst>
            <pc:docMk/>
            <pc:sldMk cId="3263190609" sldId="269"/>
            <ac:cxnSpMk id="7" creationId="{1644DEFA-6489-463C-B335-F4F5F3511267}"/>
          </ac:cxnSpMkLst>
        </pc:cxnChg>
        <pc:cxnChg chg="add mod">
          <ac:chgData name="noh taehyun" userId="26ea3cd8016ad7de" providerId="LiveId" clId="{871F5B20-3F1A-465E-8510-54EB325A4742}" dt="2021-10-20T11:26:32.257" v="639" actId="208"/>
          <ac:cxnSpMkLst>
            <pc:docMk/>
            <pc:sldMk cId="3263190609" sldId="269"/>
            <ac:cxnSpMk id="8" creationId="{A8920DE3-74BD-4188-A79D-2E487A2B824A}"/>
          </ac:cxnSpMkLst>
        </pc:cxnChg>
        <pc:cxnChg chg="add mod">
          <ac:chgData name="noh taehyun" userId="26ea3cd8016ad7de" providerId="LiveId" clId="{871F5B20-3F1A-465E-8510-54EB325A4742}" dt="2021-10-20T11:14:44.604" v="205" actId="208"/>
          <ac:cxnSpMkLst>
            <pc:docMk/>
            <pc:sldMk cId="3263190609" sldId="269"/>
            <ac:cxnSpMk id="9" creationId="{FF5F112C-9D8A-40BC-8B60-9DF4F0253870}"/>
          </ac:cxnSpMkLst>
        </pc:cxnChg>
        <pc:cxnChg chg="add mod">
          <ac:chgData name="noh taehyun" userId="26ea3cd8016ad7de" providerId="LiveId" clId="{871F5B20-3F1A-465E-8510-54EB325A4742}" dt="2021-10-20T11:26:27.954" v="638" actId="208"/>
          <ac:cxnSpMkLst>
            <pc:docMk/>
            <pc:sldMk cId="3263190609" sldId="269"/>
            <ac:cxnSpMk id="10" creationId="{FCA81A5B-3CC6-4728-BB2F-D9D7C70B811B}"/>
          </ac:cxnSpMkLst>
        </pc:cxnChg>
        <pc:cxnChg chg="add mod">
          <ac:chgData name="noh taehyun" userId="26ea3cd8016ad7de" providerId="LiveId" clId="{871F5B20-3F1A-465E-8510-54EB325A4742}" dt="2021-10-20T11:12:40.761" v="105" actId="1036"/>
          <ac:cxnSpMkLst>
            <pc:docMk/>
            <pc:sldMk cId="3263190609" sldId="269"/>
            <ac:cxnSpMk id="11" creationId="{D392545E-B922-430C-84A4-398439ADA09E}"/>
          </ac:cxnSpMkLst>
        </pc:cxnChg>
        <pc:cxnChg chg="add mod">
          <ac:chgData name="noh taehyun" userId="26ea3cd8016ad7de" providerId="LiveId" clId="{871F5B20-3F1A-465E-8510-54EB325A4742}" dt="2021-10-20T11:12:40.761" v="105" actId="1036"/>
          <ac:cxnSpMkLst>
            <pc:docMk/>
            <pc:sldMk cId="3263190609" sldId="269"/>
            <ac:cxnSpMk id="13" creationId="{1B77907A-D456-42D5-9E42-2D78D3F611B2}"/>
          </ac:cxnSpMkLst>
        </pc:cxnChg>
        <pc:cxnChg chg="add mod">
          <ac:chgData name="noh taehyun" userId="26ea3cd8016ad7de" providerId="LiveId" clId="{871F5B20-3F1A-465E-8510-54EB325A4742}" dt="2021-10-20T11:13:02.380" v="149" actId="1038"/>
          <ac:cxnSpMkLst>
            <pc:docMk/>
            <pc:sldMk cId="3263190609" sldId="269"/>
            <ac:cxnSpMk id="14" creationId="{D34AF806-18BA-44BA-8F52-76A30AE2726B}"/>
          </ac:cxnSpMkLst>
        </pc:cxnChg>
        <pc:cxnChg chg="add mod">
          <ac:chgData name="noh taehyun" userId="26ea3cd8016ad7de" providerId="LiveId" clId="{871F5B20-3F1A-465E-8510-54EB325A4742}" dt="2021-10-20T11:12:40.761" v="105" actId="1036"/>
          <ac:cxnSpMkLst>
            <pc:docMk/>
            <pc:sldMk cId="3263190609" sldId="269"/>
            <ac:cxnSpMk id="15" creationId="{E7F9A592-D14E-420F-A358-A61141E17D97}"/>
          </ac:cxnSpMkLst>
        </pc:cxnChg>
        <pc:cxnChg chg="add mod">
          <ac:chgData name="noh taehyun" userId="26ea3cd8016ad7de" providerId="LiveId" clId="{871F5B20-3F1A-465E-8510-54EB325A4742}" dt="2021-10-20T11:12:40.761" v="105" actId="1036"/>
          <ac:cxnSpMkLst>
            <pc:docMk/>
            <pc:sldMk cId="3263190609" sldId="269"/>
            <ac:cxnSpMk id="16" creationId="{33409137-3468-435F-9DE2-2A74D065FD15}"/>
          </ac:cxnSpMkLst>
        </pc:cxnChg>
        <pc:cxnChg chg="add mod">
          <ac:chgData name="noh taehyun" userId="26ea3cd8016ad7de" providerId="LiveId" clId="{871F5B20-3F1A-465E-8510-54EB325A4742}" dt="2021-10-20T11:12:40.761" v="105" actId="1036"/>
          <ac:cxnSpMkLst>
            <pc:docMk/>
            <pc:sldMk cId="3263190609" sldId="269"/>
            <ac:cxnSpMk id="17" creationId="{5E1914D8-6DE4-4A67-945D-E781966BB552}"/>
          </ac:cxnSpMkLst>
        </pc:cxnChg>
      </pc:sldChg>
      <pc:sldChg chg="del">
        <pc:chgData name="noh taehyun" userId="26ea3cd8016ad7de" providerId="LiveId" clId="{871F5B20-3F1A-465E-8510-54EB325A4742}" dt="2021-10-20T11:08:51.415" v="33" actId="47"/>
        <pc:sldMkLst>
          <pc:docMk/>
          <pc:sldMk cId="2104070843" sldId="279"/>
        </pc:sldMkLst>
      </pc:sldChg>
      <pc:sldChg chg="del">
        <pc:chgData name="noh taehyun" userId="26ea3cd8016ad7de" providerId="LiveId" clId="{871F5B20-3F1A-465E-8510-54EB325A4742}" dt="2021-10-20T11:08:51.415" v="33" actId="47"/>
        <pc:sldMkLst>
          <pc:docMk/>
          <pc:sldMk cId="3032337348" sldId="280"/>
        </pc:sldMkLst>
      </pc:sldChg>
      <pc:sldChg chg="del">
        <pc:chgData name="noh taehyun" userId="26ea3cd8016ad7de" providerId="LiveId" clId="{871F5B20-3F1A-465E-8510-54EB325A4742}" dt="2021-10-20T11:08:51.415" v="33" actId="47"/>
        <pc:sldMkLst>
          <pc:docMk/>
          <pc:sldMk cId="1509092948" sldId="281"/>
        </pc:sldMkLst>
      </pc:sldChg>
      <pc:sldChg chg="del">
        <pc:chgData name="noh taehyun" userId="26ea3cd8016ad7de" providerId="LiveId" clId="{871F5B20-3F1A-465E-8510-54EB325A4742}" dt="2021-10-20T11:08:51.415" v="33" actId="47"/>
        <pc:sldMkLst>
          <pc:docMk/>
          <pc:sldMk cId="1853266817" sldId="282"/>
        </pc:sldMkLst>
      </pc:sldChg>
      <pc:sldChg chg="modSp mod">
        <pc:chgData name="noh taehyun" userId="26ea3cd8016ad7de" providerId="LiveId" clId="{871F5B20-3F1A-465E-8510-54EB325A4742}" dt="2021-10-20T10:52:44.546" v="4" actId="20577"/>
        <pc:sldMkLst>
          <pc:docMk/>
          <pc:sldMk cId="4286056403" sldId="286"/>
        </pc:sldMkLst>
        <pc:spChg chg="mod">
          <ac:chgData name="noh taehyun" userId="26ea3cd8016ad7de" providerId="LiveId" clId="{871F5B20-3F1A-465E-8510-54EB325A4742}" dt="2021-10-20T10:52:44.546" v="4" actId="20577"/>
          <ac:spMkLst>
            <pc:docMk/>
            <pc:sldMk cId="4286056403" sldId="286"/>
            <ac:spMk id="5" creationId="{8251E471-F9D0-4506-A27C-A56EF94BFF7D}"/>
          </ac:spMkLst>
        </pc:spChg>
      </pc:sldChg>
      <pc:sldChg chg="modSp add mod">
        <pc:chgData name="noh taehyun" userId="26ea3cd8016ad7de" providerId="LiveId" clId="{871F5B20-3F1A-465E-8510-54EB325A4742}" dt="2021-10-20T11:28:15.573" v="663" actId="208"/>
        <pc:sldMkLst>
          <pc:docMk/>
          <pc:sldMk cId="676824274" sldId="288"/>
        </pc:sldMkLst>
        <pc:spChg chg="mod">
          <ac:chgData name="noh taehyun" userId="26ea3cd8016ad7de" providerId="LiveId" clId="{871F5B20-3F1A-465E-8510-54EB325A4742}" dt="2021-10-20T11:26:40.358" v="640" actId="1076"/>
          <ac:spMkLst>
            <pc:docMk/>
            <pc:sldMk cId="676824274" sldId="288"/>
            <ac:spMk id="19" creationId="{D762A612-FA23-4D7F-BBB5-F84186714D47}"/>
          </ac:spMkLst>
        </pc:spChg>
        <pc:spChg chg="mod">
          <ac:chgData name="noh taehyun" userId="26ea3cd8016ad7de" providerId="LiveId" clId="{871F5B20-3F1A-465E-8510-54EB325A4742}" dt="2021-10-20T11:28:08.707" v="662" actId="20577"/>
          <ac:spMkLst>
            <pc:docMk/>
            <pc:sldMk cId="676824274" sldId="288"/>
            <ac:spMk id="20" creationId="{64DCA7C5-7E19-4205-B534-FB66A8743432}"/>
          </ac:spMkLst>
        </pc:spChg>
        <pc:spChg chg="mod">
          <ac:chgData name="noh taehyun" userId="26ea3cd8016ad7de" providerId="LiveId" clId="{871F5B20-3F1A-465E-8510-54EB325A4742}" dt="2021-10-20T11:19:54.365" v="465" actId="20577"/>
          <ac:spMkLst>
            <pc:docMk/>
            <pc:sldMk cId="676824274" sldId="288"/>
            <ac:spMk id="22" creationId="{5F358A1B-8396-4AF1-93B6-D9495AF4C1D1}"/>
          </ac:spMkLst>
        </pc:spChg>
        <pc:cxnChg chg="mod">
          <ac:chgData name="noh taehyun" userId="26ea3cd8016ad7de" providerId="LiveId" clId="{871F5B20-3F1A-465E-8510-54EB325A4742}" dt="2021-10-20T11:22:11.306" v="468" actId="208"/>
          <ac:cxnSpMkLst>
            <pc:docMk/>
            <pc:sldMk cId="676824274" sldId="288"/>
            <ac:cxnSpMk id="10" creationId="{FCA81A5B-3CC6-4728-BB2F-D9D7C70B811B}"/>
          </ac:cxnSpMkLst>
        </pc:cxnChg>
        <pc:cxnChg chg="mod">
          <ac:chgData name="noh taehyun" userId="26ea3cd8016ad7de" providerId="LiveId" clId="{871F5B20-3F1A-465E-8510-54EB325A4742}" dt="2021-10-20T11:28:15.573" v="663" actId="208"/>
          <ac:cxnSpMkLst>
            <pc:docMk/>
            <pc:sldMk cId="676824274" sldId="288"/>
            <ac:cxnSpMk id="11" creationId="{D392545E-B922-430C-84A4-398439ADA09E}"/>
          </ac:cxnSpMkLst>
        </pc:cxnChg>
        <pc:cxnChg chg="mod">
          <ac:chgData name="noh taehyun" userId="26ea3cd8016ad7de" providerId="LiveId" clId="{871F5B20-3F1A-465E-8510-54EB325A4742}" dt="2021-10-20T11:22:27.220" v="470" actId="208"/>
          <ac:cxnSpMkLst>
            <pc:docMk/>
            <pc:sldMk cId="676824274" sldId="288"/>
            <ac:cxnSpMk id="15" creationId="{E7F9A592-D14E-420F-A358-A61141E17D97}"/>
          </ac:cxnSpMkLst>
        </pc:cxnChg>
      </pc:sldChg>
      <pc:sldChg chg="modSp add del mod ord">
        <pc:chgData name="noh taehyun" userId="26ea3cd8016ad7de" providerId="LiveId" clId="{871F5B20-3F1A-465E-8510-54EB325A4742}" dt="2021-10-20T11:08:51.415" v="33" actId="47"/>
        <pc:sldMkLst>
          <pc:docMk/>
          <pc:sldMk cId="2519165206" sldId="288"/>
        </pc:sldMkLst>
        <pc:spChg chg="mod">
          <ac:chgData name="noh taehyun" userId="26ea3cd8016ad7de" providerId="LiveId" clId="{871F5B20-3F1A-465E-8510-54EB325A4742}" dt="2021-10-20T11:08:18.773" v="32" actId="14100"/>
          <ac:spMkLst>
            <pc:docMk/>
            <pc:sldMk cId="2519165206" sldId="288"/>
            <ac:spMk id="12" creationId="{596AC5E1-B4AA-48E3-862A-9440B136518E}"/>
          </ac:spMkLst>
        </pc:spChg>
      </pc:sldChg>
      <pc:sldChg chg="addSp delSp modSp add mod">
        <pc:chgData name="noh taehyun" userId="26ea3cd8016ad7de" providerId="LiveId" clId="{871F5B20-3F1A-465E-8510-54EB325A4742}" dt="2021-10-20T11:29:27.615" v="1018" actId="20577"/>
        <pc:sldMkLst>
          <pc:docMk/>
          <pc:sldMk cId="350072534" sldId="289"/>
        </pc:sldMkLst>
        <pc:spChg chg="del">
          <ac:chgData name="noh taehyun" userId="26ea3cd8016ad7de" providerId="LiveId" clId="{871F5B20-3F1A-465E-8510-54EB325A4742}" dt="2021-10-20T11:24:04.583" v="627" actId="478"/>
          <ac:spMkLst>
            <pc:docMk/>
            <pc:sldMk cId="350072534" sldId="289"/>
            <ac:spMk id="18" creationId="{25007342-3AB1-4F84-98CA-91763BAFB750}"/>
          </ac:spMkLst>
        </pc:spChg>
        <pc:spChg chg="del">
          <ac:chgData name="noh taehyun" userId="26ea3cd8016ad7de" providerId="LiveId" clId="{871F5B20-3F1A-465E-8510-54EB325A4742}" dt="2021-10-20T11:24:04.583" v="627" actId="478"/>
          <ac:spMkLst>
            <pc:docMk/>
            <pc:sldMk cId="350072534" sldId="289"/>
            <ac:spMk id="19" creationId="{D762A612-FA23-4D7F-BBB5-F84186714D47}"/>
          </ac:spMkLst>
        </pc:spChg>
        <pc:spChg chg="mod">
          <ac:chgData name="noh taehyun" userId="26ea3cd8016ad7de" providerId="LiveId" clId="{871F5B20-3F1A-465E-8510-54EB325A4742}" dt="2021-10-20T11:29:27.615" v="1018" actId="20577"/>
          <ac:spMkLst>
            <pc:docMk/>
            <pc:sldMk cId="350072534" sldId="289"/>
            <ac:spMk id="20" creationId="{64DCA7C5-7E19-4205-B534-FB66A8743432}"/>
          </ac:spMkLst>
        </pc:spChg>
        <pc:spChg chg="mod">
          <ac:chgData name="noh taehyun" userId="26ea3cd8016ad7de" providerId="LiveId" clId="{871F5B20-3F1A-465E-8510-54EB325A4742}" dt="2021-10-20T11:28:28.181" v="677"/>
          <ac:spMkLst>
            <pc:docMk/>
            <pc:sldMk cId="350072534" sldId="289"/>
            <ac:spMk id="22" creationId="{5F358A1B-8396-4AF1-93B6-D9495AF4C1D1}"/>
          </ac:spMkLst>
        </pc:spChg>
        <pc:spChg chg="add mod">
          <ac:chgData name="noh taehyun" userId="26ea3cd8016ad7de" providerId="LiveId" clId="{871F5B20-3F1A-465E-8510-54EB325A4742}" dt="2021-10-20T11:24:04.840" v="628"/>
          <ac:spMkLst>
            <pc:docMk/>
            <pc:sldMk cId="350072534" sldId="289"/>
            <ac:spMk id="32" creationId="{A3029DFB-5A98-4E9D-89C5-2970DE120AF0}"/>
          </ac:spMkLst>
        </pc:spChg>
        <pc:spChg chg="add mod">
          <ac:chgData name="noh taehyun" userId="26ea3cd8016ad7de" providerId="LiveId" clId="{871F5B20-3F1A-465E-8510-54EB325A4742}" dt="2021-10-20T11:26:47.033" v="641" actId="1076"/>
          <ac:spMkLst>
            <pc:docMk/>
            <pc:sldMk cId="350072534" sldId="289"/>
            <ac:spMk id="33" creationId="{710A6C55-2DE7-47A9-8F51-493A12277A16}"/>
          </ac:spMkLst>
        </pc:spChg>
        <pc:cxnChg chg="del">
          <ac:chgData name="noh taehyun" userId="26ea3cd8016ad7de" providerId="LiveId" clId="{871F5B20-3F1A-465E-8510-54EB325A4742}" dt="2021-10-20T11:24:04.583" v="627" actId="478"/>
          <ac:cxnSpMkLst>
            <pc:docMk/>
            <pc:sldMk cId="350072534" sldId="289"/>
            <ac:cxnSpMk id="6" creationId="{E7975FC7-0C94-4389-83B4-0DD437C7E438}"/>
          </ac:cxnSpMkLst>
        </pc:cxnChg>
        <pc:cxnChg chg="del">
          <ac:chgData name="noh taehyun" userId="26ea3cd8016ad7de" providerId="LiveId" clId="{871F5B20-3F1A-465E-8510-54EB325A4742}" dt="2021-10-20T11:24:04.583" v="627" actId="478"/>
          <ac:cxnSpMkLst>
            <pc:docMk/>
            <pc:sldMk cId="350072534" sldId="289"/>
            <ac:cxnSpMk id="7" creationId="{1644DEFA-6489-463C-B335-F4F5F3511267}"/>
          </ac:cxnSpMkLst>
        </pc:cxnChg>
        <pc:cxnChg chg="del">
          <ac:chgData name="noh taehyun" userId="26ea3cd8016ad7de" providerId="LiveId" clId="{871F5B20-3F1A-465E-8510-54EB325A4742}" dt="2021-10-20T11:24:04.583" v="627" actId="478"/>
          <ac:cxnSpMkLst>
            <pc:docMk/>
            <pc:sldMk cId="350072534" sldId="289"/>
            <ac:cxnSpMk id="8" creationId="{A8920DE3-74BD-4188-A79D-2E487A2B824A}"/>
          </ac:cxnSpMkLst>
        </pc:cxnChg>
        <pc:cxnChg chg="del">
          <ac:chgData name="noh taehyun" userId="26ea3cd8016ad7de" providerId="LiveId" clId="{871F5B20-3F1A-465E-8510-54EB325A4742}" dt="2021-10-20T11:24:04.583" v="627" actId="478"/>
          <ac:cxnSpMkLst>
            <pc:docMk/>
            <pc:sldMk cId="350072534" sldId="289"/>
            <ac:cxnSpMk id="9" creationId="{FF5F112C-9D8A-40BC-8B60-9DF4F0253870}"/>
          </ac:cxnSpMkLst>
        </pc:cxnChg>
        <pc:cxnChg chg="del">
          <ac:chgData name="noh taehyun" userId="26ea3cd8016ad7de" providerId="LiveId" clId="{871F5B20-3F1A-465E-8510-54EB325A4742}" dt="2021-10-20T11:24:04.583" v="627" actId="478"/>
          <ac:cxnSpMkLst>
            <pc:docMk/>
            <pc:sldMk cId="350072534" sldId="289"/>
            <ac:cxnSpMk id="10" creationId="{FCA81A5B-3CC6-4728-BB2F-D9D7C70B811B}"/>
          </ac:cxnSpMkLst>
        </pc:cxnChg>
        <pc:cxnChg chg="del">
          <ac:chgData name="noh taehyun" userId="26ea3cd8016ad7de" providerId="LiveId" clId="{871F5B20-3F1A-465E-8510-54EB325A4742}" dt="2021-10-20T11:24:04.583" v="627" actId="478"/>
          <ac:cxnSpMkLst>
            <pc:docMk/>
            <pc:sldMk cId="350072534" sldId="289"/>
            <ac:cxnSpMk id="11" creationId="{D392545E-B922-430C-84A4-398439ADA09E}"/>
          </ac:cxnSpMkLst>
        </pc:cxnChg>
        <pc:cxnChg chg="del">
          <ac:chgData name="noh taehyun" userId="26ea3cd8016ad7de" providerId="LiveId" clId="{871F5B20-3F1A-465E-8510-54EB325A4742}" dt="2021-10-20T11:24:04.583" v="627" actId="478"/>
          <ac:cxnSpMkLst>
            <pc:docMk/>
            <pc:sldMk cId="350072534" sldId="289"/>
            <ac:cxnSpMk id="13" creationId="{1B77907A-D456-42D5-9E42-2D78D3F611B2}"/>
          </ac:cxnSpMkLst>
        </pc:cxnChg>
        <pc:cxnChg chg="del">
          <ac:chgData name="noh taehyun" userId="26ea3cd8016ad7de" providerId="LiveId" clId="{871F5B20-3F1A-465E-8510-54EB325A4742}" dt="2021-10-20T11:24:04.583" v="627" actId="478"/>
          <ac:cxnSpMkLst>
            <pc:docMk/>
            <pc:sldMk cId="350072534" sldId="289"/>
            <ac:cxnSpMk id="14" creationId="{D34AF806-18BA-44BA-8F52-76A30AE2726B}"/>
          </ac:cxnSpMkLst>
        </pc:cxnChg>
        <pc:cxnChg chg="del">
          <ac:chgData name="noh taehyun" userId="26ea3cd8016ad7de" providerId="LiveId" clId="{871F5B20-3F1A-465E-8510-54EB325A4742}" dt="2021-10-20T11:24:04.583" v="627" actId="478"/>
          <ac:cxnSpMkLst>
            <pc:docMk/>
            <pc:sldMk cId="350072534" sldId="289"/>
            <ac:cxnSpMk id="15" creationId="{E7F9A592-D14E-420F-A358-A61141E17D97}"/>
          </ac:cxnSpMkLst>
        </pc:cxnChg>
        <pc:cxnChg chg="del">
          <ac:chgData name="noh taehyun" userId="26ea3cd8016ad7de" providerId="LiveId" clId="{871F5B20-3F1A-465E-8510-54EB325A4742}" dt="2021-10-20T11:24:04.583" v="627" actId="478"/>
          <ac:cxnSpMkLst>
            <pc:docMk/>
            <pc:sldMk cId="350072534" sldId="289"/>
            <ac:cxnSpMk id="16" creationId="{33409137-3468-435F-9DE2-2A74D065FD15}"/>
          </ac:cxnSpMkLst>
        </pc:cxnChg>
        <pc:cxnChg chg="del">
          <ac:chgData name="noh taehyun" userId="26ea3cd8016ad7de" providerId="LiveId" clId="{871F5B20-3F1A-465E-8510-54EB325A4742}" dt="2021-10-20T11:24:04.583" v="627" actId="478"/>
          <ac:cxnSpMkLst>
            <pc:docMk/>
            <pc:sldMk cId="350072534" sldId="289"/>
            <ac:cxnSpMk id="17" creationId="{5E1914D8-6DE4-4A67-945D-E781966BB552}"/>
          </ac:cxnSpMkLst>
        </pc:cxnChg>
        <pc:cxnChg chg="add mod">
          <ac:chgData name="noh taehyun" userId="26ea3cd8016ad7de" providerId="LiveId" clId="{871F5B20-3F1A-465E-8510-54EB325A4742}" dt="2021-10-20T11:24:18.317" v="630" actId="208"/>
          <ac:cxnSpMkLst>
            <pc:docMk/>
            <pc:sldMk cId="350072534" sldId="289"/>
            <ac:cxnSpMk id="21" creationId="{FA96E02A-BB81-4EB7-8616-F61B62F2A187}"/>
          </ac:cxnSpMkLst>
        </pc:cxnChg>
        <pc:cxnChg chg="add mod">
          <ac:chgData name="noh taehyun" userId="26ea3cd8016ad7de" providerId="LiveId" clId="{871F5B20-3F1A-465E-8510-54EB325A4742}" dt="2021-10-20T11:24:04.840" v="628"/>
          <ac:cxnSpMkLst>
            <pc:docMk/>
            <pc:sldMk cId="350072534" sldId="289"/>
            <ac:cxnSpMk id="23" creationId="{1AC9B129-F7B9-49EC-9DFB-C3997D6E5730}"/>
          </ac:cxnSpMkLst>
        </pc:cxnChg>
        <pc:cxnChg chg="add mod">
          <ac:chgData name="noh taehyun" userId="26ea3cd8016ad7de" providerId="LiveId" clId="{871F5B20-3F1A-465E-8510-54EB325A4742}" dt="2021-10-20T11:26:50.251" v="642" actId="208"/>
          <ac:cxnSpMkLst>
            <pc:docMk/>
            <pc:sldMk cId="350072534" sldId="289"/>
            <ac:cxnSpMk id="24" creationId="{B917027F-47D9-4B18-A08E-EA01489E4BB6}"/>
          </ac:cxnSpMkLst>
        </pc:cxnChg>
        <pc:cxnChg chg="add mod">
          <ac:chgData name="noh taehyun" userId="26ea3cd8016ad7de" providerId="LiveId" clId="{871F5B20-3F1A-465E-8510-54EB325A4742}" dt="2021-10-20T11:27:46.353" v="646" actId="208"/>
          <ac:cxnSpMkLst>
            <pc:docMk/>
            <pc:sldMk cId="350072534" sldId="289"/>
            <ac:cxnSpMk id="25" creationId="{8AC6AD62-308D-495A-9292-0863A1D45646}"/>
          </ac:cxnSpMkLst>
        </pc:cxnChg>
        <pc:cxnChg chg="add mod">
          <ac:chgData name="noh taehyun" userId="26ea3cd8016ad7de" providerId="LiveId" clId="{871F5B20-3F1A-465E-8510-54EB325A4742}" dt="2021-10-20T11:26:57.701" v="644" actId="208"/>
          <ac:cxnSpMkLst>
            <pc:docMk/>
            <pc:sldMk cId="350072534" sldId="289"/>
            <ac:cxnSpMk id="26" creationId="{2ABCE183-600D-4AD2-92A4-59FE17A4C1D8}"/>
          </ac:cxnSpMkLst>
        </pc:cxnChg>
        <pc:cxnChg chg="add mod">
          <ac:chgData name="noh taehyun" userId="26ea3cd8016ad7de" providerId="LiveId" clId="{871F5B20-3F1A-465E-8510-54EB325A4742}" dt="2021-10-20T11:24:04.840" v="628"/>
          <ac:cxnSpMkLst>
            <pc:docMk/>
            <pc:sldMk cId="350072534" sldId="289"/>
            <ac:cxnSpMk id="27" creationId="{268D6EC2-9F49-47EE-85D0-DB856CC2F434}"/>
          </ac:cxnSpMkLst>
        </pc:cxnChg>
        <pc:cxnChg chg="add mod">
          <ac:chgData name="noh taehyun" userId="26ea3cd8016ad7de" providerId="LiveId" clId="{871F5B20-3F1A-465E-8510-54EB325A4742}" dt="2021-10-20T11:24:04.840" v="628"/>
          <ac:cxnSpMkLst>
            <pc:docMk/>
            <pc:sldMk cId="350072534" sldId="289"/>
            <ac:cxnSpMk id="28" creationId="{E04857BE-EEA1-4CCE-A09D-B41528C0903F}"/>
          </ac:cxnSpMkLst>
        </pc:cxnChg>
        <pc:cxnChg chg="add mod">
          <ac:chgData name="noh taehyun" userId="26ea3cd8016ad7de" providerId="LiveId" clId="{871F5B20-3F1A-465E-8510-54EB325A4742}" dt="2021-10-20T11:24:04.840" v="628"/>
          <ac:cxnSpMkLst>
            <pc:docMk/>
            <pc:sldMk cId="350072534" sldId="289"/>
            <ac:cxnSpMk id="29" creationId="{E2B6C1D7-6F4A-477C-A278-230E4E0DB9B5}"/>
          </ac:cxnSpMkLst>
        </pc:cxnChg>
        <pc:cxnChg chg="add mod">
          <ac:chgData name="noh taehyun" userId="26ea3cd8016ad7de" providerId="LiveId" clId="{871F5B20-3F1A-465E-8510-54EB325A4742}" dt="2021-10-20T11:27:13.860" v="645" actId="208"/>
          <ac:cxnSpMkLst>
            <pc:docMk/>
            <pc:sldMk cId="350072534" sldId="289"/>
            <ac:cxnSpMk id="30" creationId="{4675B8C9-ED9A-4761-AE18-4019DE4D9C22}"/>
          </ac:cxnSpMkLst>
        </pc:cxnChg>
        <pc:cxnChg chg="add mod">
          <ac:chgData name="noh taehyun" userId="26ea3cd8016ad7de" providerId="LiveId" clId="{871F5B20-3F1A-465E-8510-54EB325A4742}" dt="2021-10-20T11:24:04.840" v="628"/>
          <ac:cxnSpMkLst>
            <pc:docMk/>
            <pc:sldMk cId="350072534" sldId="289"/>
            <ac:cxnSpMk id="31" creationId="{6BB163DC-2230-40E0-A6BB-F933BDB9681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2F6A7-A6C2-435B-8718-9B31A61A9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3D63CC-5251-4ABB-8D7B-DA3D5BE08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6C06BB-C12A-4090-B2E9-5B2769AF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685A7A-F466-4982-9931-387A3F16F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D69386-8104-4A0F-BEEE-7B51CB8B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07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7D2AA-84EF-4B00-9058-6E5A51AF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25AA53-6D10-486C-BC86-DCD027C8A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5970A0-8C15-40B4-9681-CB0639CF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5AE42-799B-4012-8790-50F07427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2FEAA7-F170-4D71-8EB1-92129D15B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84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F03439-543D-4DC6-8B51-4B5E1405C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501D51-3516-4B81-8D73-FA6E38F98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D0899E-A1C7-4A36-8F28-CB1FB9480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51675-89E2-4787-A8E6-CEB6D1B6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C31F85-B10D-4841-B8DC-342E9148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81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06580-A74C-42E4-854A-C4D07FA0D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DC6BEA-9C43-4F10-830E-E987AC4AF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A7F9D-273F-4BD0-BE0C-9FCC64E84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1C1D5-FD48-47D3-8955-81C6E0D54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B80C7-C941-4D1B-A7B2-8850ACA4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56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1CE73-3219-4E98-BEA6-C1F92287C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174A13-E960-4A31-9A41-6A2747B80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7F59E2-E81F-41CB-B216-C70AFCD1E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A2119D-ED57-4B4D-B35C-0DE38AE4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F013E5-BBD6-4BCC-B1EE-F4038C6B2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92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FE630-C6C1-41BF-B2C5-C79B7F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2D04A2-1483-4364-A336-779CF9AA5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25A4F4-DA2E-43A2-AD69-8D0DAA87F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14CB84-ED85-4C8A-B16E-140E0F94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7659BE-F2AD-452E-BF78-8EB6CAC0F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19E870-F4B4-4A98-9B0D-E770DD22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88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3BD22-60DF-4A1D-ADB2-07F8D429F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BD39C-34A1-4BA3-A456-D4717F56D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B0AC6C-F72F-4F45-99F4-3C7617F13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3202FE-E6A7-4220-B564-9ED98447C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A0297A-C049-485E-A83B-A19525344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59C32A-82F5-46A7-A5D5-28D8033E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91E031-0714-4DBF-83EF-0B2C5F19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66C95B-239A-4521-89DA-D6B3B53B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94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1490F-F10D-46C6-8D8B-B39FE171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416838-A275-4DA5-B86F-747EB616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D64DCF-B61D-4E15-9A93-2FC8D1302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145B4D-FA63-4610-892F-5D03D9C0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77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3A428C-0BE7-452E-AD14-9561F980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BDDA33-6E2A-4608-8248-9FDA8A251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1B567B-1990-4C04-8A22-CB8C091A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34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D98A3-BB81-476D-88D5-60F50ACC1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8E7796-3121-400B-A3BF-796CFDF77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239B69-29AF-4AD8-A244-C2A87B6D0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166593-9B23-4887-AD97-7CF93763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0E60AA-A9AE-4483-802F-60FB7B1A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126DE7-23DC-4E9F-BB53-E15AF107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66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C1681-3291-4BDE-89E6-2FD3C3DC5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494059-9FF9-43DE-8FD7-078785864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0FD273-58C7-4C8B-B2BF-368999E0D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9F87DE-8279-464E-92EE-6D98750D5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86AD97-75B7-43D3-9A99-5D89CE55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92650E-7667-4265-BAFD-625CE50A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26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675B96-3997-4B31-BFAA-344FB11D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08859D-5F72-49D7-8D5B-3A3225B92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F2F27E-5744-474F-8E7A-CCA594BA9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06E4F-4DCE-433C-BE47-3B753ED43087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364EB-7081-4E6D-AF43-CA1B6770C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BC6F0-2F4E-4620-98B5-334AF8803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36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4745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ko-KR" altLang="en-US" sz="3200" dirty="0" err="1">
                <a:solidFill>
                  <a:schemeClr val="bg1"/>
                </a:solidFill>
              </a:rPr>
              <a:t>토크나이징이란</a:t>
            </a:r>
            <a:r>
              <a:rPr lang="en-US" altLang="ko-KR" sz="3200" dirty="0">
                <a:solidFill>
                  <a:schemeClr val="bg1"/>
                </a:solidFill>
              </a:rPr>
              <a:t>?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961292" y="1061718"/>
            <a:ext cx="106562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컴퓨터에게 인간의 언어를 이해시키기 위해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문장을 단어단위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(Token)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단위로 나누는 작업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Token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은 토크나이징 방법에 따라 달라질 수 있지만 일반적으로 일정한 의미가 있는 가장 작은 정보의 단위로 결정됩니다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딥러닝에서는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이미지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자연어를 막론하고 데이터를 모델에 입력시키기 전에 데이터에 대한 전처리를 해야 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사실 이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전처리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작업에 따라 모델의 성능결과가 천지차이이기 때문에 가장 중요한 작업이면서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시간이 오래 걸리는 작업입니다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토크나이징은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NLP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에서의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전처리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작업 중의 하나라고 생각하면 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2404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4745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토크나이징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BC02E1-36B4-E64C-B72D-6357B881E79B}"/>
              </a:ext>
            </a:extLst>
          </p:cNvPr>
          <p:cNvSpPr txBox="1"/>
          <p:nvPr/>
        </p:nvSpPr>
        <p:spPr>
          <a:xfrm>
            <a:off x="583665" y="942864"/>
            <a:ext cx="106562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이해를 돕기 위해 표준으로 쓰이고 있는 토큰화 방법 중 하나인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Penn Treebank Tokenization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의 규칙에 대해서 소개하고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토큰화의 결과를 확인해보겠습니다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규칙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1.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하이푼으로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구성된 단어는 하나로 유지한다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규칙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2. doesn't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와 같이 아포스트로피로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'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접어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'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가 함께하는 단어는 분리해준다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E40126-E808-EC0D-1F03-BD7332E8441A}"/>
              </a:ext>
            </a:extLst>
          </p:cNvPr>
          <p:cNvSpPr txBox="1"/>
          <p:nvPr/>
        </p:nvSpPr>
        <p:spPr>
          <a:xfrm>
            <a:off x="1132164" y="2491989"/>
            <a:ext cx="10656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예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: "Starting a home-based restaurant may be an ideal. it doesn't have a food chain or restaurant of their own."</a:t>
            </a: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281FE8B8-213D-80A5-2D72-B1BC26423B51}"/>
              </a:ext>
            </a:extLst>
          </p:cNvPr>
          <p:cNvSpPr/>
          <p:nvPr/>
        </p:nvSpPr>
        <p:spPr>
          <a:xfrm>
            <a:off x="5292967" y="3187748"/>
            <a:ext cx="618836" cy="7389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1BF047-AAA6-2C51-F608-2E0DA7E47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850" y="4253729"/>
            <a:ext cx="8948299" cy="13250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0B024C-2227-8097-A041-940D929FF599}"/>
              </a:ext>
            </a:extLst>
          </p:cNvPr>
          <p:cNvSpPr txBox="1"/>
          <p:nvPr/>
        </p:nvSpPr>
        <p:spPr>
          <a:xfrm>
            <a:off x="1132164" y="5766280"/>
            <a:ext cx="10656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결과를 보면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각각 규칙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과 규칙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에 따라서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home-based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는 하나의 토큰으로 취급하고 있으며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dosen't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경우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does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와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n't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는 분리되었음을 볼 수 있습니다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6320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4745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토크나이징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BCC269-AF9B-608A-7EB7-FC8F8EFCAE82}"/>
              </a:ext>
            </a:extLst>
          </p:cNvPr>
          <p:cNvSpPr txBox="1"/>
          <p:nvPr/>
        </p:nvSpPr>
        <p:spPr>
          <a:xfrm>
            <a:off x="583664" y="1094627"/>
            <a:ext cx="10656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문장 토큰화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443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4745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토크나이징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BC02E1-36B4-E64C-B72D-6357B881E79B}"/>
              </a:ext>
            </a:extLst>
          </p:cNvPr>
          <p:cNvSpPr txBox="1"/>
          <p:nvPr/>
        </p:nvSpPr>
        <p:spPr>
          <a:xfrm>
            <a:off x="583665" y="942864"/>
            <a:ext cx="10656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KoNLPy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E40126-E808-EC0D-1F03-BD7332E8441A}"/>
              </a:ext>
            </a:extLst>
          </p:cNvPr>
          <p:cNvSpPr txBox="1"/>
          <p:nvPr/>
        </p:nvSpPr>
        <p:spPr>
          <a:xfrm>
            <a:off x="1132163" y="1496817"/>
            <a:ext cx="10656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KoNLPy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형태소 분석기는 문장에서 형태소 뿐만 아니라 어근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접두사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접미사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품사 등 다양한 언어적 속성의 구조를 파악해줍니다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특히 문장에서 형태소를 추출하면서 형태소의 뜻과 문맥을 고려해 품사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태깅을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해줍니다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281FE8B8-213D-80A5-2D72-B1BC26423B51}"/>
              </a:ext>
            </a:extLst>
          </p:cNvPr>
          <p:cNvSpPr/>
          <p:nvPr/>
        </p:nvSpPr>
        <p:spPr>
          <a:xfrm>
            <a:off x="5292967" y="3187748"/>
            <a:ext cx="618836" cy="7389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2D3B09-C008-F9F2-DBB1-E8AB776C069F}"/>
              </a:ext>
            </a:extLst>
          </p:cNvPr>
          <p:cNvSpPr txBox="1"/>
          <p:nvPr/>
        </p:nvSpPr>
        <p:spPr>
          <a:xfrm>
            <a:off x="3685457" y="2676010"/>
            <a:ext cx="383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예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아버지가 방에 들어가신다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6D36917-D380-9E8C-75C1-A8C16F7D3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566" y="4295647"/>
            <a:ext cx="8373454" cy="67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18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4745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토크나이징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BC02E1-36B4-E64C-B72D-6357B881E79B}"/>
              </a:ext>
            </a:extLst>
          </p:cNvPr>
          <p:cNvSpPr txBox="1"/>
          <p:nvPr/>
        </p:nvSpPr>
        <p:spPr>
          <a:xfrm>
            <a:off x="583665" y="942864"/>
            <a:ext cx="10656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9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품사의 종류와 의미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6DFFA2-BB03-4859-53C8-424548FAB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534" y="1488200"/>
            <a:ext cx="4361848" cy="496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776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4745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토크나이징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BC02E1-36B4-E64C-B72D-6357B881E79B}"/>
              </a:ext>
            </a:extLst>
          </p:cNvPr>
          <p:cNvSpPr txBox="1"/>
          <p:nvPr/>
        </p:nvSpPr>
        <p:spPr>
          <a:xfrm>
            <a:off x="583665" y="942864"/>
            <a:ext cx="10656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KoNLPy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E40126-E808-EC0D-1F03-BD7332E8441A}"/>
              </a:ext>
            </a:extLst>
          </p:cNvPr>
          <p:cNvSpPr txBox="1"/>
          <p:nvPr/>
        </p:nvSpPr>
        <p:spPr>
          <a:xfrm>
            <a:off x="1132163" y="1496817"/>
            <a:ext cx="106562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한국어의 복잡한 문법적인 구조 때문에 완벽한 형태소 분석기를 개발하는 일은 쉽지 않습니다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다행히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KoNLPy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내부 모듈에서는 사용하기 좋으며 여러가지 형태소 분석기를 통합해 라이브러리 형태로 제공합니다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튜닝이 필요하긴 하지만 기본적인 성능이 괜찮은 편이라 실무에서도 많이 사용하고 있습니다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KoNLPy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에서 각 형태소 분석기 함수의 인터페이스를 통일시킨 덕분에 세 가지 형태소 분석기 모듈에서 지원하는 함수 사용법이 거의 동일합니다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0B024C-2227-8097-A041-940D929FF599}"/>
              </a:ext>
            </a:extLst>
          </p:cNvPr>
          <p:cNvSpPr txBox="1"/>
          <p:nvPr/>
        </p:nvSpPr>
        <p:spPr>
          <a:xfrm>
            <a:off x="1132162" y="3560690"/>
            <a:ext cx="10656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Kkma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Kkma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는 서울대학교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IDS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연구실에서 개발한 한국어 형태소 분석기 입니다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Kkma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는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“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꼬꼬마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”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로 발음합니다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617991B-04B0-7370-D9F2-09F287D1A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641" y="4639913"/>
            <a:ext cx="5182323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37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4745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토크나이징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BC02E1-36B4-E64C-B72D-6357B881E79B}"/>
              </a:ext>
            </a:extLst>
          </p:cNvPr>
          <p:cNvSpPr txBox="1"/>
          <p:nvPr/>
        </p:nvSpPr>
        <p:spPr>
          <a:xfrm>
            <a:off x="583665" y="942864"/>
            <a:ext cx="10656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KoNLPy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0B024C-2227-8097-A041-940D929FF599}"/>
              </a:ext>
            </a:extLst>
          </p:cNvPr>
          <p:cNvSpPr txBox="1"/>
          <p:nvPr/>
        </p:nvSpPr>
        <p:spPr>
          <a:xfrm>
            <a:off x="1159871" y="1388242"/>
            <a:ext cx="10656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Kkma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Kkma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는 서울대학교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IDS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연구실에서 개발한 한국어 형태소 분석기 입니다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Kkma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는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“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꼬꼬마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”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로 발음합니다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F2AF379-790E-D8F3-7A10-0B591678F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338" y="3000976"/>
            <a:ext cx="4248743" cy="17242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429CFFA-A170-F4D0-CCF1-F58DB8E1F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338" y="4725242"/>
            <a:ext cx="4248735" cy="192431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25C75AE-8F77-8750-7586-642DE11005DF}"/>
              </a:ext>
            </a:extLst>
          </p:cNvPr>
          <p:cNvSpPr txBox="1"/>
          <p:nvPr/>
        </p:nvSpPr>
        <p:spPr>
          <a:xfrm>
            <a:off x="7500643" y="2631644"/>
            <a:ext cx="168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bg1">
                    <a:lumMod val="95000"/>
                  </a:schemeClr>
                </a:solidFill>
              </a:rPr>
              <a:t>출력 결과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B7E2635-91C0-3680-4DE5-5FEDB07C7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601" y="3000976"/>
            <a:ext cx="4801270" cy="93358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CAAD679-1C2E-1361-29C3-E1A6BE8014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4601" y="4438555"/>
            <a:ext cx="1743318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311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4745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토크나이징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BC02E1-36B4-E64C-B72D-6357B881E79B}"/>
              </a:ext>
            </a:extLst>
          </p:cNvPr>
          <p:cNvSpPr txBox="1"/>
          <p:nvPr/>
        </p:nvSpPr>
        <p:spPr>
          <a:xfrm>
            <a:off x="583665" y="942864"/>
            <a:ext cx="10656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KoNLPy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0B024C-2227-8097-A041-940D929FF599}"/>
              </a:ext>
            </a:extLst>
          </p:cNvPr>
          <p:cNvSpPr txBox="1"/>
          <p:nvPr/>
        </p:nvSpPr>
        <p:spPr>
          <a:xfrm>
            <a:off x="1159871" y="1388242"/>
            <a:ext cx="10656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Komoran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Shineware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에서 자바로 개발한 한국어 형태소 분석기입니다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‘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코모란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’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으로 발음하며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Apache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라이선스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2.0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따르는 오픈소스 소프트웨어입니다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다른 형태소 분석기와 다르게 공백이 포함된 형태소 단위로도 분석이 가능합니다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3E6EF8-6B4A-D190-097F-C57006BA5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349" y="3585860"/>
            <a:ext cx="7534073" cy="178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42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4745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토크나이징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BC02E1-36B4-E64C-B72D-6357B881E79B}"/>
              </a:ext>
            </a:extLst>
          </p:cNvPr>
          <p:cNvSpPr txBox="1"/>
          <p:nvPr/>
        </p:nvSpPr>
        <p:spPr>
          <a:xfrm>
            <a:off x="583665" y="942864"/>
            <a:ext cx="10656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KoNLPy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0B024C-2227-8097-A041-940D929FF599}"/>
              </a:ext>
            </a:extLst>
          </p:cNvPr>
          <p:cNvSpPr txBox="1"/>
          <p:nvPr/>
        </p:nvSpPr>
        <p:spPr>
          <a:xfrm>
            <a:off x="1159871" y="1388242"/>
            <a:ext cx="10656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Komoran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Shineware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에서 자바로 개발한 한국어 형태소 분석기입니다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‘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코모란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’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으로 발음하며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Apache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라이선스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2.0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따르는 오픈소스 소프트웨어입니다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다른 형태소 분석기와 다르게 공백이 포함된 형태소 단위로도 분석이 가능합니다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3E4577-9E30-DEA7-FBFE-7019AA6DD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828" y="2984696"/>
            <a:ext cx="4972744" cy="34009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11B2D5D-2D76-DEBD-4854-D4AD16EA6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341" y="2984696"/>
            <a:ext cx="5048955" cy="10764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26A9FBB-782B-68CD-F849-BCE4614D3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3341" y="4457296"/>
            <a:ext cx="2010056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100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4745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토크나이징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BC02E1-36B4-E64C-B72D-6357B881E79B}"/>
              </a:ext>
            </a:extLst>
          </p:cNvPr>
          <p:cNvSpPr txBox="1"/>
          <p:nvPr/>
        </p:nvSpPr>
        <p:spPr>
          <a:xfrm>
            <a:off x="583665" y="942864"/>
            <a:ext cx="10656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KoNLPy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0B024C-2227-8097-A041-940D929FF599}"/>
              </a:ext>
            </a:extLst>
          </p:cNvPr>
          <p:cNvSpPr txBox="1"/>
          <p:nvPr/>
        </p:nvSpPr>
        <p:spPr>
          <a:xfrm>
            <a:off x="1159871" y="1388242"/>
            <a:ext cx="106562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Okt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트위터에서 개발한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Twitter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한국어 처리기에서 파생된 오픈소스 한국어 처리기 입니다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한국어 처리기로 부르는 이유는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Okt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자체가 빅데이터에서 간단한 한국어 처리를 통해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색인어를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추출하는 목표를 갖고 있기 때문에 완전한 수준의 형태소 분석을 지향하고 있지 않기 때문입니다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Okt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는 띄어쓰기가 어느 정도 되어있는 문장을 빠르게 분석할 때 많이 사용합니다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EDF018-A27B-A6D2-76E8-FAC518634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904" y="3321633"/>
            <a:ext cx="4991797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771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4745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토크나이징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BC02E1-36B4-E64C-B72D-6357B881E79B}"/>
              </a:ext>
            </a:extLst>
          </p:cNvPr>
          <p:cNvSpPr txBox="1"/>
          <p:nvPr/>
        </p:nvSpPr>
        <p:spPr>
          <a:xfrm>
            <a:off x="583665" y="942864"/>
            <a:ext cx="10656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KoNLPy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0B024C-2227-8097-A041-940D929FF599}"/>
              </a:ext>
            </a:extLst>
          </p:cNvPr>
          <p:cNvSpPr txBox="1"/>
          <p:nvPr/>
        </p:nvSpPr>
        <p:spPr>
          <a:xfrm>
            <a:off x="1159871" y="1388242"/>
            <a:ext cx="106562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Okt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트위터에서 개발한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Twitter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한국어 처리기에서 파생된 오픈소스 한국어 처리기 입니다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한국어 처리기로 부르는 이유는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Okt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자체가 빅데이터에서 간단한 한국어 처리를 통해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색인어를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추출하는 목표를 갖고 있기 때문에 완전한 수준의 형태소 분석을 지향하고 있지 않기 때문입니다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Okt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는 띄어쓰기가 어느 정도 되어있는 문장을 빠르게 분석할 때 많이 사용합니다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15AA89-5C4B-EDC6-DEB0-488C22DB1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318" y="2910838"/>
            <a:ext cx="4772691" cy="38295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C9DDEE-79F5-7F28-CF32-8D520CF94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146" y="2944535"/>
            <a:ext cx="4629796" cy="10478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C2EEA29-3283-FFA7-2525-BD471EDCF9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0146" y="4242418"/>
            <a:ext cx="2515381" cy="229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131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4745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토크나이징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970528" y="1550853"/>
            <a:ext cx="106562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NLTK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NLTK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NLTK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는 자연어 처리를 위한 파이썬 패키지입니다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아나콘다를 설치하였다면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NLTK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는 기본적으로 설치가 되어 있습니다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NLTK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기능을 제대로 사용하려면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NLTK Data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라는 여러 데이터를 추가적으로 설치해야 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파이썬 코드 내에서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import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nltk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이후에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nltk.download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라는 코드를 수행하여 설치합니다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6982D6-2592-2E8C-3889-27D9EB62A971}"/>
              </a:ext>
            </a:extLst>
          </p:cNvPr>
          <p:cNvSpPr txBox="1"/>
          <p:nvPr/>
        </p:nvSpPr>
        <p:spPr>
          <a:xfrm>
            <a:off x="970527" y="3728219"/>
            <a:ext cx="106562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KoNLPy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KoNLPy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는 기본적인 한국어 자연어 처리를 위한 파이썬 라이브러리입니다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코엔엘파이라고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읽습니다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KoNLPy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는 오픈소스 소프트웨어이며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GPL v3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라이선스에 따라 자유롭게 사용이 가능합니다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7E1602-5D49-FF26-FCF8-5AE8EDD5EDA5}"/>
              </a:ext>
            </a:extLst>
          </p:cNvPr>
          <p:cNvSpPr txBox="1"/>
          <p:nvPr/>
        </p:nvSpPr>
        <p:spPr>
          <a:xfrm>
            <a:off x="574431" y="1005317"/>
            <a:ext cx="10656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토크나이징 기본 도구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398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4745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토크나이징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BC02E1-36B4-E64C-B72D-6357B881E79B}"/>
              </a:ext>
            </a:extLst>
          </p:cNvPr>
          <p:cNvSpPr txBox="1"/>
          <p:nvPr/>
        </p:nvSpPr>
        <p:spPr>
          <a:xfrm>
            <a:off x="583665" y="942864"/>
            <a:ext cx="10656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사용자 사전 구축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0B024C-2227-8097-A041-940D929FF599}"/>
              </a:ext>
            </a:extLst>
          </p:cNvPr>
          <p:cNvSpPr txBox="1"/>
          <p:nvPr/>
        </p:nvSpPr>
        <p:spPr>
          <a:xfrm>
            <a:off x="1159871" y="1388242"/>
            <a:ext cx="10656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새롭게 생겨나는 단어나 문장은 형태소 분석기에서 인식이 안되는 경우가 많습니다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이를 해결하기 위해 대부분의 형태소 분석기들은 사용자 사전을 추가할 수 있도록 구성되어 있습니다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C4F7D1-BC6D-E788-3AD7-359A6EE0A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900" y="2676420"/>
            <a:ext cx="4925112" cy="15051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75E89D8-F3D3-3275-3913-AF152017C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005" y="4823428"/>
            <a:ext cx="4887007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572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4745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토크나이징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BC02E1-36B4-E64C-B72D-6357B881E79B}"/>
              </a:ext>
            </a:extLst>
          </p:cNvPr>
          <p:cNvSpPr txBox="1"/>
          <p:nvPr/>
        </p:nvSpPr>
        <p:spPr>
          <a:xfrm>
            <a:off x="583665" y="942864"/>
            <a:ext cx="10656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사용자 사전 구축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0B024C-2227-8097-A041-940D929FF599}"/>
              </a:ext>
            </a:extLst>
          </p:cNvPr>
          <p:cNvSpPr txBox="1"/>
          <p:nvPr/>
        </p:nvSpPr>
        <p:spPr>
          <a:xfrm>
            <a:off x="1159871" y="1388242"/>
            <a:ext cx="10656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Komoran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은 문장 내에 사전에 포함된 단어가 나오면 우선적으로 사전에 정의된 품사 태그를 붙입니다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주로 사람 이름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지명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인터넷 용어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특수 용어 등 고유명사를 인식하는 데 활용됩니다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C4F7D1-BC6D-E788-3AD7-359A6EE0A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900" y="2676420"/>
            <a:ext cx="4925112" cy="15051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75E89D8-F3D3-3275-3913-AF152017C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005" y="4823428"/>
            <a:ext cx="4887007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64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4745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토크나이징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BC02E1-36B4-E64C-B72D-6357B881E79B}"/>
              </a:ext>
            </a:extLst>
          </p:cNvPr>
          <p:cNvSpPr txBox="1"/>
          <p:nvPr/>
        </p:nvSpPr>
        <p:spPr>
          <a:xfrm>
            <a:off x="583665" y="942864"/>
            <a:ext cx="10656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사용자 사전 구축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0B024C-2227-8097-A041-940D929FF599}"/>
              </a:ext>
            </a:extLst>
          </p:cNvPr>
          <p:cNvSpPr txBox="1"/>
          <p:nvPr/>
        </p:nvSpPr>
        <p:spPr>
          <a:xfrm>
            <a:off x="1159871" y="1388242"/>
            <a:ext cx="10656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Komoran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에서 사용자 포맷 예시는 단어와 품사를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Tab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으로 구분해주어야 하며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단어에는 띄어쓰기가 허용됩니다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C4F7D1-BC6D-E788-3AD7-359A6EE0A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900" y="2676420"/>
            <a:ext cx="4925112" cy="15051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75E89D8-F3D3-3275-3913-AF152017C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005" y="4823428"/>
            <a:ext cx="4887007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5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4745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토크나이징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970528" y="1550853"/>
            <a:ext cx="10656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데이터 전처리는 기본적으로 사용하고자 하는 용도에 맞게 토큰화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&amp;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정제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(Cleaning) &amp;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정규화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(Normalization)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 거치게 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토크나이징은 이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요소 중 하나를 차지하며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모델을 학습 및 실행시키는데 반드시 필요한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전처리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과정입니다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7E1602-5D49-FF26-FCF8-5AE8EDD5EDA5}"/>
              </a:ext>
            </a:extLst>
          </p:cNvPr>
          <p:cNvSpPr txBox="1"/>
          <p:nvPr/>
        </p:nvSpPr>
        <p:spPr>
          <a:xfrm>
            <a:off x="574431" y="1005317"/>
            <a:ext cx="10656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데이터 전처리에 있어서 토크나이징의 위치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845151-B2A3-B714-9F02-9D54F1B631B9}"/>
              </a:ext>
            </a:extLst>
          </p:cNvPr>
          <p:cNvSpPr txBox="1"/>
          <p:nvPr/>
        </p:nvSpPr>
        <p:spPr>
          <a:xfrm>
            <a:off x="574430" y="2811026"/>
            <a:ext cx="10656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토크나이징의 원리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33FF52-5322-BD03-FEC7-17B3665F0FB9}"/>
              </a:ext>
            </a:extLst>
          </p:cNvPr>
          <p:cNvSpPr txBox="1"/>
          <p:nvPr/>
        </p:nvSpPr>
        <p:spPr>
          <a:xfrm>
            <a:off x="970527" y="3460488"/>
            <a:ext cx="10656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토크나이징은 토큰 단위를 어떻게 정의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하느냐에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따라 자연어 처리 성능에 영향을 미칩니다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여기서는 영어와 한국어의 보편적인 토크나이징 기법에 대해 소개하겠습니다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331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4745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토크나이징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970528" y="1550853"/>
            <a:ext cx="10656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단어 토큰화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(Word Tokenization)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토큰의 기준을 단어로 하는 경우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단어 토큰화라고 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다만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여기서 단어는 단어 단위 외에도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단어구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의미를 갖는 문자열로 간주되기도 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예를 들어 구두점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(Punctuation)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과 같은 문자는 제외시키는 간단한 토큰화 작업을 생각해 봅니다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7E1602-5D49-FF26-FCF8-5AE8EDD5EDA5}"/>
              </a:ext>
            </a:extLst>
          </p:cNvPr>
          <p:cNvSpPr txBox="1"/>
          <p:nvPr/>
        </p:nvSpPr>
        <p:spPr>
          <a:xfrm>
            <a:off x="574431" y="1005317"/>
            <a:ext cx="10656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영어의 토크나이징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06AE96-9027-E182-15C1-7898B99A576E}"/>
              </a:ext>
            </a:extLst>
          </p:cNvPr>
          <p:cNvSpPr txBox="1"/>
          <p:nvPr/>
        </p:nvSpPr>
        <p:spPr>
          <a:xfrm>
            <a:off x="2988673" y="3244334"/>
            <a:ext cx="1065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예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: Time is an illusion. Lunchtime double so!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52D72E-07C4-4F2D-EB18-F9B976702DD7}"/>
              </a:ext>
            </a:extLst>
          </p:cNvPr>
          <p:cNvSpPr txBox="1"/>
          <p:nvPr/>
        </p:nvSpPr>
        <p:spPr>
          <a:xfrm>
            <a:off x="2988673" y="4634406"/>
            <a:ext cx="1065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“Time”, “is”, “an”, “illusion”, “Lunchtime”, “double”, “so”</a:t>
            </a: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963000FC-E565-228B-6CFB-DBEFF5B0EE19}"/>
              </a:ext>
            </a:extLst>
          </p:cNvPr>
          <p:cNvSpPr/>
          <p:nvPr/>
        </p:nvSpPr>
        <p:spPr>
          <a:xfrm>
            <a:off x="4969164" y="3749964"/>
            <a:ext cx="618836" cy="7389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89CCA3-A245-17CF-E73E-D9B7D0CF5E2D}"/>
              </a:ext>
            </a:extLst>
          </p:cNvPr>
          <p:cNvSpPr txBox="1"/>
          <p:nvPr/>
        </p:nvSpPr>
        <p:spPr>
          <a:xfrm>
            <a:off x="5653364" y="3922152"/>
            <a:ext cx="5973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구두점 제외 토큰화 작업 후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654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4745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토크나이징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970528" y="1550853"/>
            <a:ext cx="10656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보통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토큰화 작업은 단순히 구두점이나 특수문자를 전부 제거하는 정제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(Cleaning)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작업을 수행하는 것만으로 해결이 되지 않습니다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구두점이나 특수문자를 전부 제거하면 토큰이 의미를 잃어버리는 경우가 발생하기 때문입니다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심지어 띄어쓰기 단위로 자르면 사실상 단어 토큰이 구분되는 영어와 달리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한국어는 띄어쓰기만으로는 단어 토큰을 구분하기 어렵습니다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7E1602-5D49-FF26-FCF8-5AE8EDD5EDA5}"/>
              </a:ext>
            </a:extLst>
          </p:cNvPr>
          <p:cNvSpPr txBox="1"/>
          <p:nvPr/>
        </p:nvSpPr>
        <p:spPr>
          <a:xfrm>
            <a:off x="574431" y="1005317"/>
            <a:ext cx="10656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단어 토큰화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(Word Tokenization)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06AE96-9027-E182-15C1-7898B99A576E}"/>
              </a:ext>
            </a:extLst>
          </p:cNvPr>
          <p:cNvSpPr txBox="1"/>
          <p:nvPr/>
        </p:nvSpPr>
        <p:spPr>
          <a:xfrm>
            <a:off x="1141400" y="3515592"/>
            <a:ext cx="10656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예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: Don’t be fooled by the dark sounding name, Mr.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Jone’s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Orphanage is as cheery as cheery goes for a pastry shop.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52D72E-07C4-4F2D-EB18-F9B976702DD7}"/>
              </a:ext>
            </a:extLst>
          </p:cNvPr>
          <p:cNvSpPr txBox="1"/>
          <p:nvPr/>
        </p:nvSpPr>
        <p:spPr>
          <a:xfrm>
            <a:off x="2397546" y="5462628"/>
            <a:ext cx="1065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“Don’t”, “Don t”, “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Dont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,”, “Do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n’t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”, “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Jone’s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”, “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Jone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s”, “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Jone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”, “Jones”</a:t>
            </a: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963000FC-E565-228B-6CFB-DBEFF5B0EE19}"/>
              </a:ext>
            </a:extLst>
          </p:cNvPr>
          <p:cNvSpPr/>
          <p:nvPr/>
        </p:nvSpPr>
        <p:spPr>
          <a:xfrm>
            <a:off x="5058383" y="4415493"/>
            <a:ext cx="618836" cy="7389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89CCA3-A245-17CF-E73E-D9B7D0CF5E2D}"/>
              </a:ext>
            </a:extLst>
          </p:cNvPr>
          <p:cNvSpPr txBox="1"/>
          <p:nvPr/>
        </p:nvSpPr>
        <p:spPr>
          <a:xfrm>
            <a:off x="5824236" y="4528739"/>
            <a:ext cx="5973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Don’t,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Jone’s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등의 단어를 토큰화 할 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</a:t>
            </a:r>
          </a:p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여러 선택지가 발생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BC02E1-36B4-E64C-B72D-6357B881E79B}"/>
              </a:ext>
            </a:extLst>
          </p:cNvPr>
          <p:cNvSpPr txBox="1"/>
          <p:nvPr/>
        </p:nvSpPr>
        <p:spPr>
          <a:xfrm>
            <a:off x="574430" y="3025665"/>
            <a:ext cx="10656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토큰화의 어려움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050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4745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토크나이징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970528" y="1550853"/>
            <a:ext cx="10656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앞서 보인 토큰화의 어려움 때문에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시중에 등장하는 라이브러리도 모두 각자의 방법으로 토크나이징을 하고 있습니다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그 예시를 들겠습니다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7E1602-5D49-FF26-FCF8-5AE8EDD5EDA5}"/>
              </a:ext>
            </a:extLst>
          </p:cNvPr>
          <p:cNvSpPr txBox="1"/>
          <p:nvPr/>
        </p:nvSpPr>
        <p:spPr>
          <a:xfrm>
            <a:off x="574431" y="1005317"/>
            <a:ext cx="10656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Word_tokenize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와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WordPunctTokenizer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를 사용한 토크나이징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06AE96-9027-E182-15C1-7898B99A576E}"/>
              </a:ext>
            </a:extLst>
          </p:cNvPr>
          <p:cNvSpPr txBox="1"/>
          <p:nvPr/>
        </p:nvSpPr>
        <p:spPr>
          <a:xfrm>
            <a:off x="1141400" y="3515592"/>
            <a:ext cx="10656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예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: Don’t be fooled by the dark sounding name, Mr.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Jone’s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Orphanage is as cheery as cheery goes for a pastry shop.</a:t>
            </a: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963000FC-E565-228B-6CFB-DBEFF5B0EE19}"/>
              </a:ext>
            </a:extLst>
          </p:cNvPr>
          <p:cNvSpPr/>
          <p:nvPr/>
        </p:nvSpPr>
        <p:spPr>
          <a:xfrm>
            <a:off x="5058383" y="4415493"/>
            <a:ext cx="618836" cy="7389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BC02E1-36B4-E64C-B72D-6357B881E79B}"/>
              </a:ext>
            </a:extLst>
          </p:cNvPr>
          <p:cNvSpPr txBox="1"/>
          <p:nvPr/>
        </p:nvSpPr>
        <p:spPr>
          <a:xfrm>
            <a:off x="574430" y="3025665"/>
            <a:ext cx="10656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Word_tokenize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6D6910-8740-49A2-BB2F-8E7999AA8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02" y="5376501"/>
            <a:ext cx="7403902" cy="100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308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4745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토크나이징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06AE96-9027-E182-15C1-7898B99A576E}"/>
              </a:ext>
            </a:extLst>
          </p:cNvPr>
          <p:cNvSpPr txBox="1"/>
          <p:nvPr/>
        </p:nvSpPr>
        <p:spPr>
          <a:xfrm>
            <a:off x="1150637" y="1856549"/>
            <a:ext cx="10656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예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: Don’t be fooled by the dark sounding name, Mr.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Jone’s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Orphanage is as cheery as cheery goes for a pastry shop.</a:t>
            </a: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963000FC-E565-228B-6CFB-DBEFF5B0EE19}"/>
              </a:ext>
            </a:extLst>
          </p:cNvPr>
          <p:cNvSpPr/>
          <p:nvPr/>
        </p:nvSpPr>
        <p:spPr>
          <a:xfrm>
            <a:off x="5058383" y="2857374"/>
            <a:ext cx="618836" cy="7389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BC02E1-36B4-E64C-B72D-6357B881E79B}"/>
              </a:ext>
            </a:extLst>
          </p:cNvPr>
          <p:cNvSpPr txBox="1"/>
          <p:nvPr/>
        </p:nvSpPr>
        <p:spPr>
          <a:xfrm>
            <a:off x="583666" y="1151166"/>
            <a:ext cx="10656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WordPunctTokenizer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0D0BAA-DBE8-8AA4-B7A7-2E3094384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963" y="3904353"/>
            <a:ext cx="9730980" cy="159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608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4745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토크나이징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06AE96-9027-E182-15C1-7898B99A576E}"/>
              </a:ext>
            </a:extLst>
          </p:cNvPr>
          <p:cNvSpPr txBox="1"/>
          <p:nvPr/>
        </p:nvSpPr>
        <p:spPr>
          <a:xfrm>
            <a:off x="1150637" y="1856549"/>
            <a:ext cx="10656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예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: Don’t be fooled by the dark sounding name, Mr.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Jone’s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Orphanage is as cheery as cheery goes for a pastry shop.</a:t>
            </a: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963000FC-E565-228B-6CFB-DBEFF5B0EE19}"/>
              </a:ext>
            </a:extLst>
          </p:cNvPr>
          <p:cNvSpPr/>
          <p:nvPr/>
        </p:nvSpPr>
        <p:spPr>
          <a:xfrm>
            <a:off x="5058383" y="2857374"/>
            <a:ext cx="618836" cy="7389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BC02E1-36B4-E64C-B72D-6357B881E79B}"/>
              </a:ext>
            </a:extLst>
          </p:cNvPr>
          <p:cNvSpPr txBox="1"/>
          <p:nvPr/>
        </p:nvSpPr>
        <p:spPr>
          <a:xfrm>
            <a:off x="583666" y="1151166"/>
            <a:ext cx="10656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케라스의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토큰화 도구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text_to_word_sequence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764351-5040-7B13-1F7B-A1D8C9F13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683" y="4037329"/>
            <a:ext cx="9150634" cy="130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709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4745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토크나이징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06AE96-9027-E182-15C1-7898B99A576E}"/>
              </a:ext>
            </a:extLst>
          </p:cNvPr>
          <p:cNvSpPr txBox="1"/>
          <p:nvPr/>
        </p:nvSpPr>
        <p:spPr>
          <a:xfrm>
            <a:off x="938201" y="1669156"/>
            <a:ext cx="106562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구두점이나 특수 문자를 단순 제외해서는 안 된다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코퍼스에 대한 정제 작업을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진행하다보면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구두점조차도 하나의 토큰으로 분류하기도 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가장 기본적인 예를 들어보자면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마침표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(.)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와 같은 경우는 문장의 경계를 알 수 있는데 도움이 되므로 단어를 뽑아낼 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마침표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(.)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를 제외하지 않을 수 있습니다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또 다른 예로 단어 자체에 구두점을 갖고 있는 경우도 있는데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m.p.h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나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Ph.D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나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AT&amp;T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같은 경우가 있습니다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또 특수 문자의 달러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나 슬래시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(/)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로 예를 들어보면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$45.55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와 같은 가격을 의미 하기도 하고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01/02/06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은 날짜를 의미하기도 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보통 이런 경우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45.55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를 하나로 취급하고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45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55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로 따로 분류하고 싶지는 않을 수 있습니다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줄임말과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단어 내에 띄어쓰기가 있는 경우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New York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이라는 단어나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rock 'n' roll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이라는 단어를 봅시다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단어들은 하나의 단어이지만 중간에 띄어쓰기가 존재합니다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사용 용도에 따라서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하나의 단어 사이에 띄어쓰기가 있는 경우에도 하나의 토큰으로 봐야하는 경우도 있을 수 있으므로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토큰화 작업은 저러한 단어를 하나로 인식할 수 있는 능력도 가져야합니다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BC02E1-36B4-E64C-B72D-6357B881E79B}"/>
              </a:ext>
            </a:extLst>
          </p:cNvPr>
          <p:cNvSpPr txBox="1"/>
          <p:nvPr/>
        </p:nvSpPr>
        <p:spPr>
          <a:xfrm>
            <a:off x="583666" y="1151166"/>
            <a:ext cx="10656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토큰화에서 고려해야 할 사항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814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1289</Words>
  <Application>Microsoft Office PowerPoint</Application>
  <PresentationFormat>와이드스크린</PresentationFormat>
  <Paragraphs>105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noh taehyun</dc:creator>
  <cp:lastModifiedBy>noh taehyun</cp:lastModifiedBy>
  <cp:revision>36</cp:revision>
  <cp:lastPrinted>2021-09-13T13:04:27Z</cp:lastPrinted>
  <dcterms:created xsi:type="dcterms:W3CDTF">2021-04-28T09:36:51Z</dcterms:created>
  <dcterms:modified xsi:type="dcterms:W3CDTF">2022-05-31T14:01:53Z</dcterms:modified>
</cp:coreProperties>
</file>