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D8560A-A1CE-4692-8DC4-79618A4D7831}"/>
              </a:ext>
            </a:extLst>
          </p:cNvPr>
          <p:cNvSpPr/>
          <p:nvPr/>
        </p:nvSpPr>
        <p:spPr>
          <a:xfrm>
            <a:off x="1770433" y="1517516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3F9414-B4CB-42B3-A090-8F03F876866C}"/>
              </a:ext>
            </a:extLst>
          </p:cNvPr>
          <p:cNvSpPr/>
          <p:nvPr/>
        </p:nvSpPr>
        <p:spPr>
          <a:xfrm>
            <a:off x="1806099" y="3576541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9FC0AA-2D73-4BF2-8D44-CA5FB30F5809}"/>
              </a:ext>
            </a:extLst>
          </p:cNvPr>
          <p:cNvSpPr/>
          <p:nvPr/>
        </p:nvSpPr>
        <p:spPr>
          <a:xfrm>
            <a:off x="3592749" y="1481848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ACE409-D205-42C9-9277-AC4765B6B6B6}"/>
              </a:ext>
            </a:extLst>
          </p:cNvPr>
          <p:cNvSpPr/>
          <p:nvPr/>
        </p:nvSpPr>
        <p:spPr>
          <a:xfrm>
            <a:off x="6420260" y="1916356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863FAC-3E89-4D78-8594-5519D64061C0}"/>
              </a:ext>
            </a:extLst>
          </p:cNvPr>
          <p:cNvSpPr/>
          <p:nvPr/>
        </p:nvSpPr>
        <p:spPr>
          <a:xfrm>
            <a:off x="6436470" y="3586273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BA9CB-FB8E-457A-B207-2752C6A58CF5}"/>
              </a:ext>
            </a:extLst>
          </p:cNvPr>
          <p:cNvSpPr/>
          <p:nvPr/>
        </p:nvSpPr>
        <p:spPr>
          <a:xfrm>
            <a:off x="8155025" y="713363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54C7C3-5AD2-48D3-BC9B-77E53F9CCD2C}"/>
              </a:ext>
            </a:extLst>
          </p:cNvPr>
          <p:cNvSpPr/>
          <p:nvPr/>
        </p:nvSpPr>
        <p:spPr>
          <a:xfrm>
            <a:off x="9708209" y="2762659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63754A-49E4-4A60-84D0-2BC03F294CFA}"/>
              </a:ext>
            </a:extLst>
          </p:cNvPr>
          <p:cNvCxnSpPr>
            <a:stCxn id="7" idx="4"/>
            <a:endCxn id="19" idx="0"/>
          </p:cNvCxnSpPr>
          <p:nvPr/>
        </p:nvCxnSpPr>
        <p:spPr>
          <a:xfrm>
            <a:off x="2232497" y="2431916"/>
            <a:ext cx="35666" cy="114462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74A47D-3CF7-40B5-8E16-3D5343506FF8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2694561" y="1939048"/>
            <a:ext cx="898188" cy="3566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6BDB1F-7655-4CE0-8613-C67B42544DD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6882324" y="2830756"/>
            <a:ext cx="16210" cy="755517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089166-77DE-40E9-AFC4-9A523B96A30F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7209053" y="1170563"/>
            <a:ext cx="945972" cy="87970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B0A5BA-EFA5-4B7A-972B-471D8D60E051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8943818" y="1493852"/>
            <a:ext cx="899726" cy="140271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9BB04E-5B5E-4F87-B7F9-F32CDE336DE7}"/>
              </a:ext>
            </a:extLst>
          </p:cNvPr>
          <p:cNvSpPr/>
          <p:nvPr/>
        </p:nvSpPr>
        <p:spPr>
          <a:xfrm>
            <a:off x="1517515" y="312821"/>
            <a:ext cx="9348281" cy="4609375"/>
          </a:xfrm>
          <a:prstGeom prst="round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10F4428-E56B-4D28-AE81-5EA3C263EAB8}"/>
              </a:ext>
            </a:extLst>
          </p:cNvPr>
          <p:cNvSpPr/>
          <p:nvPr/>
        </p:nvSpPr>
        <p:spPr>
          <a:xfrm>
            <a:off x="5204300" y="5243209"/>
            <a:ext cx="1653702" cy="14202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BA5038D6-A732-4E12-A5F8-F16269A39853}"/>
              </a:ext>
            </a:extLst>
          </p:cNvPr>
          <p:cNvSpPr/>
          <p:nvPr/>
        </p:nvSpPr>
        <p:spPr>
          <a:xfrm>
            <a:off x="811401" y="1253254"/>
            <a:ext cx="4337003" cy="421207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D8560A-A1CE-4692-8DC4-79618A4D7831}"/>
              </a:ext>
            </a:extLst>
          </p:cNvPr>
          <p:cNvSpPr/>
          <p:nvPr/>
        </p:nvSpPr>
        <p:spPr>
          <a:xfrm>
            <a:off x="1770433" y="2130363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3F9414-B4CB-42B3-A090-8F03F876866C}"/>
              </a:ext>
            </a:extLst>
          </p:cNvPr>
          <p:cNvSpPr/>
          <p:nvPr/>
        </p:nvSpPr>
        <p:spPr>
          <a:xfrm>
            <a:off x="1806099" y="4189388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9FC0AA-2D73-4BF2-8D44-CA5FB30F5809}"/>
              </a:ext>
            </a:extLst>
          </p:cNvPr>
          <p:cNvSpPr/>
          <p:nvPr/>
        </p:nvSpPr>
        <p:spPr>
          <a:xfrm>
            <a:off x="3592749" y="2094695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ACE409-D205-42C9-9277-AC4765B6B6B6}"/>
              </a:ext>
            </a:extLst>
          </p:cNvPr>
          <p:cNvSpPr/>
          <p:nvPr/>
        </p:nvSpPr>
        <p:spPr>
          <a:xfrm>
            <a:off x="6420260" y="2529203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863FAC-3E89-4D78-8594-5519D64061C0}"/>
              </a:ext>
            </a:extLst>
          </p:cNvPr>
          <p:cNvSpPr/>
          <p:nvPr/>
        </p:nvSpPr>
        <p:spPr>
          <a:xfrm>
            <a:off x="6436470" y="4199120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BA9CB-FB8E-457A-B207-2752C6A58CF5}"/>
              </a:ext>
            </a:extLst>
          </p:cNvPr>
          <p:cNvSpPr/>
          <p:nvPr/>
        </p:nvSpPr>
        <p:spPr>
          <a:xfrm>
            <a:off x="8155025" y="1326210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54C7C3-5AD2-48D3-BC9B-77E53F9CCD2C}"/>
              </a:ext>
            </a:extLst>
          </p:cNvPr>
          <p:cNvSpPr/>
          <p:nvPr/>
        </p:nvSpPr>
        <p:spPr>
          <a:xfrm>
            <a:off x="9708209" y="3375506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63754A-49E4-4A60-84D0-2BC03F294CFA}"/>
              </a:ext>
            </a:extLst>
          </p:cNvPr>
          <p:cNvCxnSpPr>
            <a:stCxn id="7" idx="4"/>
            <a:endCxn id="19" idx="0"/>
          </p:cNvCxnSpPr>
          <p:nvPr/>
        </p:nvCxnSpPr>
        <p:spPr>
          <a:xfrm>
            <a:off x="2232497" y="3044763"/>
            <a:ext cx="35666" cy="11446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74A47D-3CF7-40B5-8E16-3D5343506FF8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2694561" y="2551895"/>
            <a:ext cx="898188" cy="356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6BDB1F-7655-4CE0-8613-C67B42544DD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6882324" y="3443603"/>
            <a:ext cx="16210" cy="7555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089166-77DE-40E9-AFC4-9A523B96A30F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7209053" y="1783410"/>
            <a:ext cx="945972" cy="8797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B0A5BA-EFA5-4B7A-972B-471D8D60E051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8943818" y="2106699"/>
            <a:ext cx="899726" cy="140271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6BC725D-CAA4-4646-8DD5-D7BF52155B71}"/>
              </a:ext>
            </a:extLst>
          </p:cNvPr>
          <p:cNvSpPr/>
          <p:nvPr/>
        </p:nvSpPr>
        <p:spPr>
          <a:xfrm>
            <a:off x="5415065" y="905489"/>
            <a:ext cx="5965534" cy="504784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48816-2B88-443E-BDCC-7BE5B0777D35}"/>
              </a:ext>
            </a:extLst>
          </p:cNvPr>
          <p:cNvSpPr txBox="1"/>
          <p:nvPr/>
        </p:nvSpPr>
        <p:spPr>
          <a:xfrm>
            <a:off x="2582745" y="802614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B3802E-4D3D-4C48-8CFD-211383C96AA6}"/>
              </a:ext>
            </a:extLst>
          </p:cNvPr>
          <p:cNvSpPr txBox="1"/>
          <p:nvPr/>
        </p:nvSpPr>
        <p:spPr>
          <a:xfrm>
            <a:off x="7881094" y="449173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61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38</cp:revision>
  <dcterms:created xsi:type="dcterms:W3CDTF">2021-04-28T09:36:51Z</dcterms:created>
  <dcterms:modified xsi:type="dcterms:W3CDTF">2021-07-26T13:51:42Z</dcterms:modified>
</cp:coreProperties>
</file>