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1" r:id="rId5"/>
    <p:sldId id="275" r:id="rId6"/>
    <p:sldId id="276" r:id="rId7"/>
    <p:sldId id="277" r:id="rId8"/>
    <p:sldId id="278" r:id="rId9"/>
    <p:sldId id="274" r:id="rId10"/>
    <p:sldId id="258" r:id="rId11"/>
    <p:sldId id="259" r:id="rId12"/>
    <p:sldId id="261" r:id="rId13"/>
    <p:sldId id="262" r:id="rId14"/>
    <p:sldId id="293" r:id="rId15"/>
    <p:sldId id="260" r:id="rId16"/>
    <p:sldId id="283" r:id="rId17"/>
    <p:sldId id="284" r:id="rId18"/>
    <p:sldId id="285" r:id="rId19"/>
    <p:sldId id="286" r:id="rId20"/>
    <p:sldId id="287" r:id="rId21"/>
    <p:sldId id="266" r:id="rId22"/>
    <p:sldId id="267" r:id="rId23"/>
    <p:sldId id="268" r:id="rId24"/>
    <p:sldId id="269" r:id="rId25"/>
    <p:sldId id="288" r:id="rId26"/>
    <p:sldId id="289" r:id="rId27"/>
    <p:sldId id="290" r:id="rId28"/>
    <p:sldId id="291" r:id="rId29"/>
    <p:sldId id="292" r:id="rId30"/>
    <p:sldId id="294" r:id="rId31"/>
    <p:sldId id="297" r:id="rId32"/>
    <p:sldId id="295" r:id="rId33"/>
    <p:sldId id="296" r:id="rId34"/>
    <p:sldId id="298" r:id="rId35"/>
    <p:sldId id="27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C8FF5-8A07-4C45-9C49-728D9DE39C87}" v="855" dt="2022-06-12T12:10:40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D5BA566D-F3B6-408E-AAE4-4005C889CECA}"/>
    <pc:docChg chg="custSel addSld modSld">
      <pc:chgData name="noh taehyun" userId="26ea3cd8016ad7de" providerId="LiveId" clId="{D5BA566D-F3B6-408E-AAE4-4005C889CECA}" dt="2021-10-05T12:38:21.705" v="4765" actId="20577"/>
      <pc:docMkLst>
        <pc:docMk/>
      </pc:docMkLst>
      <pc:sldChg chg="modSp mod">
        <pc:chgData name="noh taehyun" userId="26ea3cd8016ad7de" providerId="LiveId" clId="{D5BA566D-F3B6-408E-AAE4-4005C889CECA}" dt="2021-10-04T13:05:32.638" v="91" actId="20577"/>
        <pc:sldMkLst>
          <pc:docMk/>
          <pc:sldMk cId="1509092948" sldId="281"/>
        </pc:sldMkLst>
        <pc:spChg chg="mod">
          <ac:chgData name="noh taehyun" userId="26ea3cd8016ad7de" providerId="LiveId" clId="{D5BA566D-F3B6-408E-AAE4-4005C889CECA}" dt="2021-10-04T13:05:32.638" v="91" actId="20577"/>
          <ac:spMkLst>
            <pc:docMk/>
            <pc:sldMk cId="1509092948" sldId="281"/>
            <ac:spMk id="9" creationId="{D9F487D4-35D6-4249-8171-375AA4C7F83C}"/>
          </ac:spMkLst>
        </pc:spChg>
        <pc:spChg chg="mod">
          <ac:chgData name="noh taehyun" userId="26ea3cd8016ad7de" providerId="LiveId" clId="{D5BA566D-F3B6-408E-AAE4-4005C889CECA}" dt="2021-10-04T13:05:02.521" v="89" actId="20577"/>
          <ac:spMkLst>
            <pc:docMk/>
            <pc:sldMk cId="1509092948" sldId="281"/>
            <ac:spMk id="18" creationId="{400E1B42-C251-450D-A33B-F3DA49E22ED0}"/>
          </ac:spMkLst>
        </pc:spChg>
      </pc:sldChg>
      <pc:sldChg chg="modSp mod">
        <pc:chgData name="noh taehyun" userId="26ea3cd8016ad7de" providerId="LiveId" clId="{D5BA566D-F3B6-408E-AAE4-4005C889CECA}" dt="2021-10-04T13:11:33.520" v="524" actId="20577"/>
        <pc:sldMkLst>
          <pc:docMk/>
          <pc:sldMk cId="1853266817" sldId="282"/>
        </pc:sldMkLst>
        <pc:spChg chg="mod">
          <ac:chgData name="noh taehyun" userId="26ea3cd8016ad7de" providerId="LiveId" clId="{D5BA566D-F3B6-408E-AAE4-4005C889CECA}" dt="2021-10-04T13:11:33.520" v="524" actId="20577"/>
          <ac:spMkLst>
            <pc:docMk/>
            <pc:sldMk cId="1853266817" sldId="282"/>
            <ac:spMk id="18" creationId="{400E1B42-C251-450D-A33B-F3DA49E22ED0}"/>
          </ac:spMkLst>
        </pc:spChg>
      </pc:sldChg>
      <pc:sldChg chg="modSp add mod">
        <pc:chgData name="noh taehyun" userId="26ea3cd8016ad7de" providerId="LiveId" clId="{D5BA566D-F3B6-408E-AAE4-4005C889CECA}" dt="2021-10-05T11:59:57.884" v="1268" actId="20577"/>
        <pc:sldMkLst>
          <pc:docMk/>
          <pc:sldMk cId="45907726" sldId="283"/>
        </pc:sldMkLst>
        <pc:spChg chg="mod">
          <ac:chgData name="noh taehyun" userId="26ea3cd8016ad7de" providerId="LiveId" clId="{D5BA566D-F3B6-408E-AAE4-4005C889CECA}" dt="2021-10-05T11:59:57.884" v="1268" actId="20577"/>
          <ac:spMkLst>
            <pc:docMk/>
            <pc:sldMk cId="45907726" sldId="283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1:47:53.774" v="533"/>
          <ac:spMkLst>
            <pc:docMk/>
            <pc:sldMk cId="45907726" sldId="283"/>
            <ac:spMk id="12" creationId="{596AC5E1-B4AA-48E3-862A-9440B136518E}"/>
          </ac:spMkLst>
        </pc:spChg>
        <pc:spChg chg="mod">
          <ac:chgData name="noh taehyun" userId="26ea3cd8016ad7de" providerId="LiveId" clId="{D5BA566D-F3B6-408E-AAE4-4005C889CECA}" dt="2021-10-05T11:53:59.525" v="701" actId="14100"/>
          <ac:spMkLst>
            <pc:docMk/>
            <pc:sldMk cId="45907726" sldId="283"/>
            <ac:spMk id="22" creationId="{C7AD19F1-3CE7-4FA1-91C0-02724BB3FFC1}"/>
          </ac:spMkLst>
        </pc:spChg>
        <pc:graphicFrameChg chg="mod modGraphic">
          <ac:chgData name="noh taehyun" userId="26ea3cd8016ad7de" providerId="LiveId" clId="{D5BA566D-F3B6-408E-AAE4-4005C889CECA}" dt="2021-10-05T11:54:57.567" v="808" actId="20577"/>
          <ac:graphicFrameMkLst>
            <pc:docMk/>
            <pc:sldMk cId="45907726" sldId="283"/>
            <ac:graphicFrameMk id="2" creationId="{69628D52-A5D8-4EC4-9C1D-9B74BD3593F7}"/>
          </ac:graphicFrameMkLst>
        </pc:graphicFrameChg>
      </pc:sldChg>
      <pc:sldChg chg="modSp add mod">
        <pc:chgData name="noh taehyun" userId="26ea3cd8016ad7de" providerId="LiveId" clId="{D5BA566D-F3B6-408E-AAE4-4005C889CECA}" dt="2021-10-05T12:03:24.394" v="1691" actId="1036"/>
        <pc:sldMkLst>
          <pc:docMk/>
          <pc:sldMk cId="3523169534" sldId="284"/>
        </pc:sldMkLst>
        <pc:spChg chg="mod">
          <ac:chgData name="noh taehyun" userId="26ea3cd8016ad7de" providerId="LiveId" clId="{D5BA566D-F3B6-408E-AAE4-4005C889CECA}" dt="2021-10-05T12:03:01.836" v="1681" actId="20577"/>
          <ac:spMkLst>
            <pc:docMk/>
            <pc:sldMk cId="3523169534" sldId="284"/>
            <ac:spMk id="5" creationId="{8251E471-F9D0-4506-A27C-A56EF94BFF7D}"/>
          </ac:spMkLst>
        </pc:spChg>
        <pc:graphicFrameChg chg="mod">
          <ac:chgData name="noh taehyun" userId="26ea3cd8016ad7de" providerId="LiveId" clId="{D5BA566D-F3B6-408E-AAE4-4005C889CECA}" dt="2021-10-05T12:03:24.394" v="1691" actId="1036"/>
          <ac:graphicFrameMkLst>
            <pc:docMk/>
            <pc:sldMk cId="3523169534" sldId="284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20:40.536" v="3255" actId="20577"/>
        <pc:sldMkLst>
          <pc:docMk/>
          <pc:sldMk cId="2654982163" sldId="285"/>
        </pc:sldMkLst>
        <pc:spChg chg="mod">
          <ac:chgData name="noh taehyun" userId="26ea3cd8016ad7de" providerId="LiveId" clId="{D5BA566D-F3B6-408E-AAE4-4005C889CECA}" dt="2021-10-05T12:20:40.536" v="3255" actId="20577"/>
          <ac:spMkLst>
            <pc:docMk/>
            <pc:sldMk cId="2654982163" sldId="285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2:03:43.573" v="1710"/>
          <ac:spMkLst>
            <pc:docMk/>
            <pc:sldMk cId="2654982163" sldId="285"/>
            <ac:spMk id="12" creationId="{596AC5E1-B4AA-48E3-862A-9440B136518E}"/>
          </ac:spMkLst>
        </pc:spChg>
        <pc:spChg chg="del mod">
          <ac:chgData name="noh taehyun" userId="26ea3cd8016ad7de" providerId="LiveId" clId="{D5BA566D-F3B6-408E-AAE4-4005C889CECA}" dt="2021-10-05T12:06:15.379" v="2338" actId="478"/>
          <ac:spMkLst>
            <pc:docMk/>
            <pc:sldMk cId="2654982163" sldId="285"/>
            <ac:spMk id="22" creationId="{C7AD19F1-3CE7-4FA1-91C0-02724BB3FFC1}"/>
          </ac:spMkLst>
        </pc:spChg>
        <pc:graphicFrameChg chg="del mod">
          <ac:chgData name="noh taehyun" userId="26ea3cd8016ad7de" providerId="LiveId" clId="{D5BA566D-F3B6-408E-AAE4-4005C889CECA}" dt="2021-10-05T12:06:15.379" v="2338" actId="478"/>
          <ac:graphicFrameMkLst>
            <pc:docMk/>
            <pc:sldMk cId="2654982163" sldId="285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37:36.433" v="4541" actId="20577"/>
        <pc:sldMkLst>
          <pc:docMk/>
          <pc:sldMk cId="4286056403" sldId="286"/>
        </pc:sldMkLst>
        <pc:spChg chg="mod">
          <ac:chgData name="noh taehyun" userId="26ea3cd8016ad7de" providerId="LiveId" clId="{D5BA566D-F3B6-408E-AAE4-4005C889CECA}" dt="2021-10-05T12:37:36.433" v="4541" actId="20577"/>
          <ac:spMkLst>
            <pc:docMk/>
            <pc:sldMk cId="4286056403" sldId="286"/>
            <ac:spMk id="5" creationId="{8251E471-F9D0-4506-A27C-A56EF94BFF7D}"/>
          </ac:spMkLst>
        </pc:spChg>
        <pc:spChg chg="del">
          <ac:chgData name="noh taehyun" userId="26ea3cd8016ad7de" providerId="LiveId" clId="{D5BA566D-F3B6-408E-AAE4-4005C889CECA}" dt="2021-10-05T12:21:45.788" v="3257" actId="478"/>
          <ac:spMkLst>
            <pc:docMk/>
            <pc:sldMk cId="4286056403" sldId="286"/>
            <ac:spMk id="12" creationId="{596AC5E1-B4AA-48E3-862A-9440B136518E}"/>
          </ac:spMkLst>
        </pc:spChg>
      </pc:sldChg>
      <pc:sldChg chg="modSp add mod">
        <pc:chgData name="noh taehyun" userId="26ea3cd8016ad7de" providerId="LiveId" clId="{D5BA566D-F3B6-408E-AAE4-4005C889CECA}" dt="2021-10-05T12:38:21.705" v="4765" actId="20577"/>
        <pc:sldMkLst>
          <pc:docMk/>
          <pc:sldMk cId="851161628" sldId="287"/>
        </pc:sldMkLst>
        <pc:spChg chg="mod">
          <ac:chgData name="noh taehyun" userId="26ea3cd8016ad7de" providerId="LiveId" clId="{D5BA566D-F3B6-408E-AAE4-4005C889CECA}" dt="2021-10-05T12:38:21.705" v="4765" actId="20577"/>
          <ac:spMkLst>
            <pc:docMk/>
            <pc:sldMk cId="851161628" sldId="287"/>
            <ac:spMk id="5" creationId="{8251E471-F9D0-4506-A27C-A56EF94BFF7D}"/>
          </ac:spMkLst>
        </pc:spChg>
      </pc:sldChg>
    </pc:docChg>
  </pc:docChgLst>
  <pc:docChgLst>
    <pc:chgData name="noh taehyun" userId="26ea3cd8016ad7de" providerId="LiveId" clId="{1FBF0A56-61E5-4C79-BD05-19A5A6096C81}"/>
    <pc:docChg chg="custSel addSld modSld sldOrd">
      <pc:chgData name="noh taehyun" userId="26ea3cd8016ad7de" providerId="LiveId" clId="{1FBF0A56-61E5-4C79-BD05-19A5A6096C81}" dt="2021-11-09T14:32:42.143" v="1944" actId="20577"/>
      <pc:docMkLst>
        <pc:docMk/>
      </pc:docMkLst>
      <pc:sldChg chg="addSp delSp modSp add mod ord">
        <pc:chgData name="noh taehyun" userId="26ea3cd8016ad7de" providerId="LiveId" clId="{1FBF0A56-61E5-4C79-BD05-19A5A6096C81}" dt="2021-11-09T13:39:13.919" v="831" actId="1037"/>
        <pc:sldMkLst>
          <pc:docMk/>
          <pc:sldMk cId="1172634753" sldId="290"/>
        </pc:sldMkLst>
        <pc:spChg chg="add del">
          <ac:chgData name="noh taehyun" userId="26ea3cd8016ad7de" providerId="LiveId" clId="{1FBF0A56-61E5-4C79-BD05-19A5A6096C81}" dt="2021-11-09T13:37:26.587" v="662" actId="478"/>
          <ac:spMkLst>
            <pc:docMk/>
            <pc:sldMk cId="1172634753" sldId="290"/>
            <ac:spMk id="2" creationId="{341073F4-9104-442E-B796-77EBA37F866A}"/>
          </ac:spMkLst>
        </pc:spChg>
        <pc:spChg chg="del">
          <ac:chgData name="noh taehyun" userId="26ea3cd8016ad7de" providerId="LiveId" clId="{1FBF0A56-61E5-4C79-BD05-19A5A6096C81}" dt="2021-11-09T13:33:25.323" v="14" actId="478"/>
          <ac:spMkLst>
            <pc:docMk/>
            <pc:sldMk cId="1172634753" sldId="290"/>
            <ac:spMk id="5" creationId="{8251E471-F9D0-4506-A27C-A56EF94BFF7D}"/>
          </ac:spMkLst>
        </pc:spChg>
        <pc:spChg chg="mod">
          <ac:chgData name="noh taehyun" userId="26ea3cd8016ad7de" providerId="LiveId" clId="{1FBF0A56-61E5-4C79-BD05-19A5A6096C81}" dt="2021-11-09T13:33:19.566" v="13"/>
          <ac:spMkLst>
            <pc:docMk/>
            <pc:sldMk cId="1172634753" sldId="290"/>
            <ac:spMk id="12" creationId="{596AC5E1-B4AA-48E3-862A-9440B136518E}"/>
          </ac:spMkLst>
        </pc:spChg>
        <pc:spChg chg="add mod">
          <ac:chgData name="noh taehyun" userId="26ea3cd8016ad7de" providerId="LiveId" clId="{1FBF0A56-61E5-4C79-BD05-19A5A6096C81}" dt="2021-11-09T13:37:07.762" v="660" actId="20577"/>
          <ac:spMkLst>
            <pc:docMk/>
            <pc:sldMk cId="1172634753" sldId="290"/>
            <ac:spMk id="16" creationId="{EEAA6892-3755-4498-B352-20E81ABB5462}"/>
          </ac:spMkLst>
        </pc:spChg>
        <pc:spChg chg="del">
          <ac:chgData name="noh taehyun" userId="26ea3cd8016ad7de" providerId="LiveId" clId="{1FBF0A56-61E5-4C79-BD05-19A5A6096C81}" dt="2021-11-09T13:33:25.323" v="14" actId="478"/>
          <ac:spMkLst>
            <pc:docMk/>
            <pc:sldMk cId="1172634753" sldId="290"/>
            <ac:spMk id="22" creationId="{5F358A1B-8396-4AF1-93B6-D9495AF4C1D1}"/>
          </ac:spMkLst>
        </pc:spChg>
        <pc:spChg chg="add mod">
          <ac:chgData name="noh taehyun" userId="26ea3cd8016ad7de" providerId="LiveId" clId="{1FBF0A56-61E5-4C79-BD05-19A5A6096C81}" dt="2021-11-09T13:39:13.919" v="831" actId="1037"/>
          <ac:spMkLst>
            <pc:docMk/>
            <pc:sldMk cId="1172634753" sldId="290"/>
            <ac:spMk id="24" creationId="{B203040A-6696-4DE7-B196-12C8300A34BC}"/>
          </ac:spMkLst>
        </pc:spChg>
        <pc:spChg chg="add mod">
          <ac:chgData name="noh taehyun" userId="26ea3cd8016ad7de" providerId="LiveId" clId="{1FBF0A56-61E5-4C79-BD05-19A5A6096C81}" dt="2021-11-09T13:39:13.919" v="831" actId="1037"/>
          <ac:spMkLst>
            <pc:docMk/>
            <pc:sldMk cId="1172634753" sldId="290"/>
            <ac:spMk id="25" creationId="{C4500765-7BC6-4711-843F-FC1C46E23C95}"/>
          </ac:spMkLst>
        </pc:sp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3" creationId="{B69AA5FD-E797-4616-AE18-729444B94D55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6" creationId="{A554728B-6217-42EE-B1F6-BA76EC2035D6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7" creationId="{E7E248AA-93E8-4B6C-A8F1-115A5FBB6BDC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8" creationId="{7675D963-362C-4884-AB40-F2012B0E6CEF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9" creationId="{416ED14B-B5D6-4CFF-B0C7-D26123DB1317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0" creationId="{48D4B04E-B2D1-47BC-8C05-6E899FF66270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1" creationId="{994EE9BE-B44F-4770-BF44-C5E224BCB458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3" creationId="{52BF9FB8-8218-457B-A0F0-193E5B3BF8DC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4" creationId="{4512215F-63CA-4675-860D-81B496486634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5" creationId="{12BF5F50-3167-464A-8949-9CCE9D4EEB32}"/>
          </ac:cxnSpMkLst>
        </pc:cxnChg>
        <pc:cxnChg chg="add mod">
          <ac:chgData name="noh taehyun" userId="26ea3cd8016ad7de" providerId="LiveId" clId="{1FBF0A56-61E5-4C79-BD05-19A5A6096C81}" dt="2021-11-09T13:39:13.919" v="831" actId="1037"/>
          <ac:cxnSpMkLst>
            <pc:docMk/>
            <pc:sldMk cId="1172634753" sldId="290"/>
            <ac:cxnSpMk id="17" creationId="{6D9229DF-50CF-43D5-8AD4-61B95EFCEECC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21" creationId="{93FB567A-9448-4072-85E8-2BDFB6407FEF}"/>
          </ac:cxnSpMkLst>
        </pc:cxnChg>
        <pc:cxnChg chg="add mod">
          <ac:chgData name="noh taehyun" userId="26ea3cd8016ad7de" providerId="LiveId" clId="{1FBF0A56-61E5-4C79-BD05-19A5A6096C81}" dt="2021-11-09T13:39:13.919" v="831" actId="1037"/>
          <ac:cxnSpMkLst>
            <pc:docMk/>
            <pc:sldMk cId="1172634753" sldId="290"/>
            <ac:cxnSpMk id="23" creationId="{E75EBC35-356B-4475-B178-6912E3FE47BD}"/>
          </ac:cxnSpMkLst>
        </pc:cxnChg>
      </pc:sldChg>
      <pc:sldChg chg="delSp modSp add mod">
        <pc:chgData name="noh taehyun" userId="26ea3cd8016ad7de" providerId="LiveId" clId="{1FBF0A56-61E5-4C79-BD05-19A5A6096C81}" dt="2021-11-09T13:44:37.093" v="1348" actId="20577"/>
        <pc:sldMkLst>
          <pc:docMk/>
          <pc:sldMk cId="2490512310" sldId="291"/>
        </pc:sldMkLst>
        <pc:spChg chg="del">
          <ac:chgData name="noh taehyun" userId="26ea3cd8016ad7de" providerId="LiveId" clId="{1FBF0A56-61E5-4C79-BD05-19A5A6096C81}" dt="2021-11-09T13:39:23.139" v="833" actId="478"/>
          <ac:spMkLst>
            <pc:docMk/>
            <pc:sldMk cId="2490512310" sldId="291"/>
            <ac:spMk id="12" creationId="{596AC5E1-B4AA-48E3-862A-9440B136518E}"/>
          </ac:spMkLst>
        </pc:spChg>
        <pc:spChg chg="mod">
          <ac:chgData name="noh taehyun" userId="26ea3cd8016ad7de" providerId="LiveId" clId="{1FBF0A56-61E5-4C79-BD05-19A5A6096C81}" dt="2021-11-09T13:44:37.093" v="1348" actId="20577"/>
          <ac:spMkLst>
            <pc:docMk/>
            <pc:sldMk cId="2490512310" sldId="291"/>
            <ac:spMk id="16" creationId="{EEAA6892-3755-4498-B352-20E81ABB5462}"/>
          </ac:spMkLst>
        </pc:spChg>
        <pc:spChg chg="mod">
          <ac:chgData name="noh taehyun" userId="26ea3cd8016ad7de" providerId="LiveId" clId="{1FBF0A56-61E5-4C79-BD05-19A5A6096C81}" dt="2021-11-09T13:40:48.863" v="1202" actId="6549"/>
          <ac:spMkLst>
            <pc:docMk/>
            <pc:sldMk cId="2490512310" sldId="291"/>
            <ac:spMk id="24" creationId="{B203040A-6696-4DE7-B196-12C8300A34BC}"/>
          </ac:spMkLst>
        </pc:spChg>
        <pc:cxnChg chg="mod">
          <ac:chgData name="noh taehyun" userId="26ea3cd8016ad7de" providerId="LiveId" clId="{1FBF0A56-61E5-4C79-BD05-19A5A6096C81}" dt="2021-11-09T13:40:46.611" v="1201" actId="14100"/>
          <ac:cxnSpMkLst>
            <pc:docMk/>
            <pc:sldMk cId="2490512310" sldId="291"/>
            <ac:cxnSpMk id="17" creationId="{6D9229DF-50CF-43D5-8AD4-61B95EFCEECC}"/>
          </ac:cxnSpMkLst>
        </pc:cxnChg>
      </pc:sldChg>
      <pc:sldChg chg="addSp delSp modSp add mod">
        <pc:chgData name="noh taehyun" userId="26ea3cd8016ad7de" providerId="LiveId" clId="{1FBF0A56-61E5-4C79-BD05-19A5A6096C81}" dt="2021-11-09T14:32:42.143" v="1944" actId="20577"/>
        <pc:sldMkLst>
          <pc:docMk/>
          <pc:sldMk cId="2771873092" sldId="292"/>
        </pc:sldMkLst>
        <pc:spChg chg="add mod">
          <ac:chgData name="noh taehyun" userId="26ea3cd8016ad7de" providerId="LiveId" clId="{1FBF0A56-61E5-4C79-BD05-19A5A6096C81}" dt="2021-11-09T14:32:42.143" v="1944" actId="20577"/>
          <ac:spMkLst>
            <pc:docMk/>
            <pc:sldMk cId="2771873092" sldId="292"/>
            <ac:spMk id="7" creationId="{0B17BD44-214E-45F2-9748-4DC6B3AAC18D}"/>
          </ac:spMkLst>
        </pc:spChg>
        <pc:spChg chg="mod">
          <ac:chgData name="noh taehyun" userId="26ea3cd8016ad7de" providerId="LiveId" clId="{1FBF0A56-61E5-4C79-BD05-19A5A6096C81}" dt="2021-11-09T14:31:42.212" v="1909" actId="20577"/>
          <ac:spMkLst>
            <pc:docMk/>
            <pc:sldMk cId="2771873092" sldId="292"/>
            <ac:spMk id="16" creationId="{EEAA6892-3755-4498-B352-20E81ABB5462}"/>
          </ac:spMkLst>
        </pc:spChg>
        <pc:spChg chg="del">
          <ac:chgData name="noh taehyun" userId="26ea3cd8016ad7de" providerId="LiveId" clId="{1FBF0A56-61E5-4C79-BD05-19A5A6096C81}" dt="2021-11-09T14:31:46.920" v="1910" actId="478"/>
          <ac:spMkLst>
            <pc:docMk/>
            <pc:sldMk cId="2771873092" sldId="292"/>
            <ac:spMk id="24" creationId="{B203040A-6696-4DE7-B196-12C8300A34BC}"/>
          </ac:spMkLst>
        </pc:spChg>
        <pc:spChg chg="del">
          <ac:chgData name="noh taehyun" userId="26ea3cd8016ad7de" providerId="LiveId" clId="{1FBF0A56-61E5-4C79-BD05-19A5A6096C81}" dt="2021-11-09T14:31:46.920" v="1910" actId="478"/>
          <ac:spMkLst>
            <pc:docMk/>
            <pc:sldMk cId="2771873092" sldId="292"/>
            <ac:spMk id="25" creationId="{C4500765-7BC6-4711-843F-FC1C46E23C95}"/>
          </ac:spMkLst>
        </pc:spChg>
        <pc:cxnChg chg="del">
          <ac:chgData name="noh taehyun" userId="26ea3cd8016ad7de" providerId="LiveId" clId="{1FBF0A56-61E5-4C79-BD05-19A5A6096C81}" dt="2021-11-09T14:31:46.920" v="1910" actId="478"/>
          <ac:cxnSpMkLst>
            <pc:docMk/>
            <pc:sldMk cId="2771873092" sldId="292"/>
            <ac:cxnSpMk id="17" creationId="{6D9229DF-50CF-43D5-8AD4-61B95EFCEECC}"/>
          </ac:cxnSpMkLst>
        </pc:cxnChg>
        <pc:cxnChg chg="del">
          <ac:chgData name="noh taehyun" userId="26ea3cd8016ad7de" providerId="LiveId" clId="{1FBF0A56-61E5-4C79-BD05-19A5A6096C81}" dt="2021-11-09T14:31:46.920" v="1910" actId="478"/>
          <ac:cxnSpMkLst>
            <pc:docMk/>
            <pc:sldMk cId="2771873092" sldId="292"/>
            <ac:cxnSpMk id="23" creationId="{E75EBC35-356B-4475-B178-6912E3FE47BD}"/>
          </ac:cxnSpMkLst>
        </pc:cxnChg>
      </pc:sldChg>
    </pc:docChg>
  </pc:docChgLst>
  <pc:docChgLst>
    <pc:chgData name="noh taehyun" userId="26ea3cd8016ad7de" providerId="LiveId" clId="{A7482589-A023-4B46-AC84-418A1C44673F}"/>
    <pc:docChg chg="undo custSel addSld delSld modSld sldOrd">
      <pc:chgData name="noh taehyun" userId="26ea3cd8016ad7de" providerId="LiveId" clId="{A7482589-A023-4B46-AC84-418A1C44673F}" dt="2021-09-13T16:19:38.727" v="8969" actId="5793"/>
      <pc:docMkLst>
        <pc:docMk/>
      </pc:docMkLst>
      <pc:sldChg chg="addSp delSp modSp mod">
        <pc:chgData name="noh taehyun" userId="26ea3cd8016ad7de" providerId="LiveId" clId="{A7482589-A023-4B46-AC84-418A1C44673F}" dt="2021-09-13T16:12:39.793" v="8640" actId="20577"/>
        <pc:sldMkLst>
          <pc:docMk/>
          <pc:sldMk cId="2112404214" sldId="256"/>
        </pc:sldMkLst>
        <pc:spChg chg="add mod">
          <ac:chgData name="noh taehyun" userId="26ea3cd8016ad7de" providerId="LiveId" clId="{A7482589-A023-4B46-AC84-418A1C44673F}" dt="2021-09-13T08:11:33.886" v="546" actId="1076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A7482589-A023-4B46-AC84-418A1C44673F}" dt="2021-09-13T07:51:57.461" v="29" actId="20577"/>
          <ac:spMkLst>
            <pc:docMk/>
            <pc:sldMk cId="2112404214" sldId="256"/>
            <ac:spMk id="4" creationId="{0ADD3736-29C5-49A6-8C10-696896947644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16:12:24.865" v="8632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08:32.468" v="342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A7482589-A023-4B46-AC84-418A1C44673F}" dt="2021-09-13T08:08:50.804" v="345" actId="478"/>
          <ac:spMkLst>
            <pc:docMk/>
            <pc:sldMk cId="2112404214" sldId="256"/>
            <ac:spMk id="14" creationId="{085D0EC4-2E3C-40D4-B8A1-334E696EA683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A7482589-A023-4B46-AC84-418A1C44673F}" dt="2021-09-13T08:08:36.239" v="344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A7482589-A023-4B46-AC84-418A1C44673F}" dt="2021-09-13T08:08:34.301" v="343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A7482589-A023-4B46-AC84-418A1C44673F}" dt="2021-09-13T16:12:39.793" v="8640" actId="20577"/>
          <ac:spMkLst>
            <pc:docMk/>
            <pc:sldMk cId="2112404214" sldId="256"/>
            <ac:spMk id="19" creationId="{9110D4BA-6045-427C-A438-D1B3DD6C179C}"/>
          </ac:spMkLst>
        </pc:spChg>
        <pc:graphicFrameChg chg="add mod modGraphic">
          <ac:chgData name="noh taehyun" userId="26ea3cd8016ad7de" providerId="LiveId" clId="{A7482589-A023-4B46-AC84-418A1C44673F}" dt="2021-09-13T08:12:39.796" v="567" actId="207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mod modGraphic">
          <ac:chgData name="noh taehyun" userId="26ea3cd8016ad7de" providerId="LiveId" clId="{A7482589-A023-4B46-AC84-418A1C44673F}" dt="2021-09-13T08:11:01.099" v="540" actId="20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A7482589-A023-4B46-AC84-418A1C44673F}" dt="2021-09-13T08:11:06.799" v="541" actId="20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A7482589-A023-4B46-AC84-418A1C44673F}" dt="2021-09-13T13:04:04.764" v="8608" actId="47"/>
        <pc:sldMkLst>
          <pc:docMk/>
          <pc:sldMk cId="1390913482" sldId="257"/>
        </pc:sldMkLst>
      </pc:sldChg>
      <pc:sldChg chg="addSp delSp modSp add mod">
        <pc:chgData name="noh taehyun" userId="26ea3cd8016ad7de" providerId="LiveId" clId="{A7482589-A023-4B46-AC84-418A1C44673F}" dt="2021-09-13T16:11:52.764" v="8618" actId="20577"/>
        <pc:sldMkLst>
          <pc:docMk/>
          <pc:sldMk cId="2125782914" sldId="258"/>
        </pc:sldMkLst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2" creationId="{06331B7A-E53C-467A-9D44-4BFB52218105}"/>
          </ac:spMkLst>
        </pc:spChg>
        <pc:spChg chg="del">
          <ac:chgData name="noh taehyun" userId="26ea3cd8016ad7de" providerId="LiveId" clId="{A7482589-A023-4B46-AC84-418A1C44673F}" dt="2021-09-13T08:13:33.214" v="569" actId="478"/>
          <ac:spMkLst>
            <pc:docMk/>
            <pc:sldMk cId="2125782914" sldId="258"/>
            <ac:spMk id="4" creationId="{0ADD3736-29C5-49A6-8C10-696896947644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08:19:17.456" v="1550" actId="1038"/>
          <ac:spMkLst>
            <pc:docMk/>
            <pc:sldMk cId="2125782914" sldId="258"/>
            <ac:spMk id="10" creationId="{6977B01B-CBE6-4FC6-A9AD-D322C5043188}"/>
          </ac:spMkLst>
        </pc:spChg>
        <pc:spChg chg="add del mod">
          <ac:chgData name="noh taehyun" userId="26ea3cd8016ad7de" providerId="LiveId" clId="{A7482589-A023-4B46-AC84-418A1C44673F}" dt="2021-09-13T08:15:25.044" v="999"/>
          <ac:spMkLst>
            <pc:docMk/>
            <pc:sldMk cId="2125782914" sldId="258"/>
            <ac:spMk id="11" creationId="{E4B333F0-00FC-4429-A59A-70AEF78672C2}"/>
          </ac:spMkLst>
        </pc:spChg>
        <pc:spChg chg="add mod">
          <ac:chgData name="noh taehyun" userId="26ea3cd8016ad7de" providerId="LiveId" clId="{A7482589-A023-4B46-AC84-418A1C44673F}" dt="2021-09-13T08:17:25.088" v="1112" actId="14100"/>
          <ac:spMkLst>
            <pc:docMk/>
            <pc:sldMk cId="2125782914" sldId="258"/>
            <ac:spMk id="12" creationId="{596AC5E1-B4AA-48E3-862A-9440B136518E}"/>
          </ac:spMkLst>
        </pc:spChg>
        <pc:spChg chg="add mod">
          <ac:chgData name="noh taehyun" userId="26ea3cd8016ad7de" providerId="LiveId" clId="{A7482589-A023-4B46-AC84-418A1C44673F}" dt="2021-09-13T16:11:52.764" v="8618" actId="20577"/>
          <ac:spMkLst>
            <pc:docMk/>
            <pc:sldMk cId="2125782914" sldId="258"/>
            <ac:spMk id="13" creationId="{01DC81E7-2650-4D1A-B778-4EAF3991C319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16" creationId="{60B8901E-2A4A-4FE1-B573-0C4FE96BF153}"/>
          </ac:spMkLst>
        </pc:sp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A7482589-A023-4B46-AC84-418A1C44673F}" dt="2021-09-13T16:11:45.707" v="8614" actId="5793"/>
        <pc:sldMkLst>
          <pc:docMk/>
          <pc:sldMk cId="2345219911" sldId="259"/>
        </pc:sldMkLst>
        <pc:spChg chg="add mod">
          <ac:chgData name="noh taehyun" userId="26ea3cd8016ad7de" providerId="LiveId" clId="{A7482589-A023-4B46-AC84-418A1C44673F}" dt="2021-09-13T16:11:45.707" v="8614" actId="5793"/>
          <ac:spMkLst>
            <pc:docMk/>
            <pc:sldMk cId="2345219911" sldId="259"/>
            <ac:spMk id="5" creationId="{DEF022D5-5906-41BF-A821-A3AF3043A926}"/>
          </ac:spMkLst>
        </pc:spChg>
        <pc:spChg chg="del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19:53.909" v="1582" actId="478"/>
          <ac:spMkLst>
            <pc:docMk/>
            <pc:sldMk cId="2345219911" sldId="259"/>
            <ac:spMk id="12" creationId="{596AC5E1-B4AA-48E3-862A-9440B136518E}"/>
          </ac:spMkLst>
        </pc:spChg>
        <pc:spChg chg="del mod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3" creationId="{01DC81E7-2650-4D1A-B778-4EAF3991C319}"/>
          </ac:spMkLst>
        </pc:spChg>
      </pc:sldChg>
      <pc:sldChg chg="addSp delSp modSp add mod ord">
        <pc:chgData name="noh taehyun" userId="26ea3cd8016ad7de" providerId="LiveId" clId="{A7482589-A023-4B46-AC84-418A1C44673F}" dt="2021-09-13T16:16:05.784" v="8821" actId="20577"/>
        <pc:sldMkLst>
          <pc:docMk/>
          <pc:sldMk cId="4041660680" sldId="260"/>
        </pc:sldMkLst>
        <pc:spChg chg="add del mod">
          <ac:chgData name="noh taehyun" userId="26ea3cd8016ad7de" providerId="LiveId" clId="{A7482589-A023-4B46-AC84-418A1C44673F}" dt="2021-09-13T09:05:01.760" v="3618" actId="478"/>
          <ac:spMkLst>
            <pc:docMk/>
            <pc:sldMk cId="4041660680" sldId="260"/>
            <ac:spMk id="3" creationId="{E91BA5C0-5213-448E-A0DF-BFBC6AF4F81D}"/>
          </ac:spMkLst>
        </pc:spChg>
        <pc:spChg chg="add mod">
          <ac:chgData name="noh taehyun" userId="26ea3cd8016ad7de" providerId="LiveId" clId="{A7482589-A023-4B46-AC84-418A1C44673F}" dt="2021-09-13T16:12:55.463" v="8648" actId="5793"/>
          <ac:spMkLst>
            <pc:docMk/>
            <pc:sldMk cId="4041660680" sldId="260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35:36.624" v="3197" actId="5793"/>
          <ac:spMkLst>
            <pc:docMk/>
            <pc:sldMk cId="4041660680" sldId="260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3" creationId="{01DC81E7-2650-4D1A-B778-4EAF3991C319}"/>
          </ac:spMkLst>
        </pc:spChg>
        <pc:spChg chg="add mod">
          <ac:chgData name="noh taehyun" userId="26ea3cd8016ad7de" providerId="LiveId" clId="{A7482589-A023-4B46-AC84-418A1C44673F}" dt="2021-09-13T16:16:05.784" v="8821" actId="20577"/>
          <ac:spMkLst>
            <pc:docMk/>
            <pc:sldMk cId="4041660680" sldId="260"/>
            <ac:spMk id="18" creationId="{400E1B42-C251-450D-A33B-F3DA49E22ED0}"/>
          </ac:spMkLst>
        </pc:spChg>
        <pc:spChg chg="add mod">
          <ac:chgData name="noh taehyun" userId="26ea3cd8016ad7de" providerId="LiveId" clId="{A7482589-A023-4B46-AC84-418A1C44673F}" dt="2021-09-13T12:03:17.044" v="3956" actId="1076"/>
          <ac:spMkLst>
            <pc:docMk/>
            <pc:sldMk cId="4041660680" sldId="260"/>
            <ac:spMk id="22" creationId="{C7AD19F1-3CE7-4FA1-91C0-02724BB3FFC1}"/>
          </ac:spMkLst>
        </pc:spChg>
        <pc:graphicFrameChg chg="add mod modGraphic">
          <ac:chgData name="noh taehyun" userId="26ea3cd8016ad7de" providerId="LiveId" clId="{A7482589-A023-4B46-AC84-418A1C44673F}" dt="2021-09-13T12:03:05.562" v="3953" actId="1036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add del mod">
          <ac:chgData name="noh taehyun" userId="26ea3cd8016ad7de" providerId="LiveId" clId="{A7482589-A023-4B46-AC84-418A1C44673F}" dt="2021-09-13T11:58:05.994" v="3641" actId="478"/>
          <ac:cxnSpMkLst>
            <pc:docMk/>
            <pc:sldMk cId="4041660680" sldId="260"/>
            <ac:cxnSpMk id="6" creationId="{5EEC3B4B-9211-4875-9976-7A9F6712B853}"/>
          </ac:cxnSpMkLst>
        </pc:cxnChg>
        <pc:cxnChg chg="add mod">
          <ac:chgData name="noh taehyun" userId="26ea3cd8016ad7de" providerId="LiveId" clId="{A7482589-A023-4B46-AC84-418A1C44673F}" dt="2021-09-13T12:03:05.562" v="3953" actId="1036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1:39.315" v="8611" actId="5793"/>
        <pc:sldMkLst>
          <pc:docMk/>
          <pc:sldMk cId="3887916228" sldId="261"/>
        </pc:sldMkLst>
        <pc:spChg chg="mod">
          <ac:chgData name="noh taehyun" userId="26ea3cd8016ad7de" providerId="LiveId" clId="{A7482589-A023-4B46-AC84-418A1C44673F}" dt="2021-09-13T16:11:39.315" v="8611" actId="5793"/>
          <ac:spMkLst>
            <pc:docMk/>
            <pc:sldMk cId="3887916228" sldId="261"/>
            <ac:spMk id="5" creationId="{DEF022D5-5906-41BF-A821-A3AF3043A926}"/>
          </ac:spMkLst>
        </pc:spChg>
      </pc:sldChg>
      <pc:sldChg chg="modSp add mod ord">
        <pc:chgData name="noh taehyun" userId="26ea3cd8016ad7de" providerId="LiveId" clId="{A7482589-A023-4B46-AC84-418A1C44673F}" dt="2021-09-13T08:28:18.207" v="3150" actId="207"/>
        <pc:sldMkLst>
          <pc:docMk/>
          <pc:sldMk cId="2206787887" sldId="262"/>
        </pc:sldMkLst>
        <pc:spChg chg="mod">
          <ac:chgData name="noh taehyun" userId="26ea3cd8016ad7de" providerId="LiveId" clId="{A7482589-A023-4B46-AC84-418A1C44673F}" dt="2021-09-13T08:28:18.207" v="3150" actId="207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26:52.702" v="2745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add">
        <pc:chgData name="noh taehyun" userId="26ea3cd8016ad7de" providerId="LiveId" clId="{A7482589-A023-4B46-AC84-418A1C44673F}" dt="2021-09-13T08:29:44.784" v="3151" actId="2890"/>
        <pc:sldMkLst>
          <pc:docMk/>
          <pc:sldMk cId="904664051" sldId="263"/>
        </pc:sldMkLst>
      </pc:sldChg>
      <pc:sldChg chg="delSp modSp add mod">
        <pc:chgData name="noh taehyun" userId="26ea3cd8016ad7de" providerId="LiveId" clId="{A7482589-A023-4B46-AC84-418A1C44673F}" dt="2021-09-13T12:21:44.432" v="4738" actId="20577"/>
        <pc:sldMkLst>
          <pc:docMk/>
          <pc:sldMk cId="895755818" sldId="264"/>
        </pc:sldMkLst>
        <pc:spChg chg="mod">
          <ac:chgData name="noh taehyun" userId="26ea3cd8016ad7de" providerId="LiveId" clId="{A7482589-A023-4B46-AC84-418A1C44673F}" dt="2021-09-13T12:21:44.432" v="4738" actId="20577"/>
          <ac:spMkLst>
            <pc:docMk/>
            <pc:sldMk cId="895755818" sldId="264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19:29.717" v="4324" actId="478"/>
          <ac:graphicFrameMkLst>
            <pc:docMk/>
            <pc:sldMk cId="895755818" sldId="264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19:29.717" v="4324" actId="478"/>
          <ac:cxnSpMkLst>
            <pc:docMk/>
            <pc:sldMk cId="895755818" sldId="264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2:26:38.969" v="5554" actId="20577"/>
        <pc:sldMkLst>
          <pc:docMk/>
          <pc:sldMk cId="2034008680" sldId="265"/>
        </pc:sldMkLst>
        <pc:spChg chg="mod">
          <ac:chgData name="noh taehyun" userId="26ea3cd8016ad7de" providerId="LiveId" clId="{A7482589-A023-4B46-AC84-418A1C44673F}" dt="2021-09-13T12:26:38.969" v="5554" actId="20577"/>
          <ac:spMkLst>
            <pc:docMk/>
            <pc:sldMk cId="2034008680" sldId="265"/>
            <ac:spMk id="5" creationId="{8251E471-F9D0-4506-A27C-A56EF94BFF7D}"/>
          </ac:spMkLst>
        </pc:spChg>
      </pc:sldChg>
      <pc:sldChg chg="delSp modSp add mod ord">
        <pc:chgData name="noh taehyun" userId="26ea3cd8016ad7de" providerId="LiveId" clId="{A7482589-A023-4B46-AC84-418A1C44673F}" dt="2021-09-13T16:16:36.460" v="8844" actId="1036"/>
        <pc:sldMkLst>
          <pc:docMk/>
          <pc:sldMk cId="3957984163" sldId="266"/>
        </pc:sldMkLst>
        <pc:spChg chg="mod">
          <ac:chgData name="noh taehyun" userId="26ea3cd8016ad7de" providerId="LiveId" clId="{A7482589-A023-4B46-AC84-418A1C44673F}" dt="2021-09-13T16:16:36.460" v="8844" actId="1036"/>
          <ac:spMkLst>
            <pc:docMk/>
            <pc:sldMk cId="3957984163" sldId="266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27:19.874" v="5582" actId="14100"/>
          <ac:spMkLst>
            <pc:docMk/>
            <pc:sldMk cId="3957984163" sldId="266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31:24.185" v="5771" actId="478"/>
          <ac:graphicFrameMkLst>
            <pc:docMk/>
            <pc:sldMk cId="3957984163" sldId="266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31:24.185" v="5771" actId="478"/>
          <ac:cxnSpMkLst>
            <pc:docMk/>
            <pc:sldMk cId="3957984163" sldId="266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8:47.712" v="8967" actId="20577"/>
        <pc:sldMkLst>
          <pc:docMk/>
          <pc:sldMk cId="1609877243" sldId="267"/>
        </pc:sldMkLst>
        <pc:spChg chg="mod">
          <ac:chgData name="noh taehyun" userId="26ea3cd8016ad7de" providerId="LiveId" clId="{A7482589-A023-4B46-AC84-418A1C44673F}" dt="2021-09-13T16:18:47.712" v="8967" actId="20577"/>
          <ac:spMkLst>
            <pc:docMk/>
            <pc:sldMk cId="1609877243" sldId="267"/>
            <ac:spMk id="5" creationId="{8251E471-F9D0-4506-A27C-A56EF94BFF7D}"/>
          </ac:spMkLst>
        </pc:spChg>
      </pc:sldChg>
      <pc:sldChg chg="addSp modSp add mod">
        <pc:chgData name="noh taehyun" userId="26ea3cd8016ad7de" providerId="LiveId" clId="{A7482589-A023-4B46-AC84-418A1C44673F}" dt="2021-09-13T12:53:13.174" v="7771" actId="1035"/>
        <pc:sldMkLst>
          <pc:docMk/>
          <pc:sldMk cId="3477956533" sldId="268"/>
        </pc:sldMkLst>
        <pc:spChg chg="mod">
          <ac:chgData name="noh taehyun" userId="26ea3cd8016ad7de" providerId="LiveId" clId="{A7482589-A023-4B46-AC84-418A1C44673F}" dt="2021-09-13T12:44:56.370" v="6655" actId="1035"/>
          <ac:spMkLst>
            <pc:docMk/>
            <pc:sldMk cId="3477956533" sldId="268"/>
            <ac:spMk id="5" creationId="{8251E471-F9D0-4506-A27C-A56EF94BFF7D}"/>
          </ac:spMkLst>
        </pc:spChg>
        <pc:spChg chg="add mod">
          <ac:chgData name="noh taehyun" userId="26ea3cd8016ad7de" providerId="LiveId" clId="{A7482589-A023-4B46-AC84-418A1C44673F}" dt="2021-09-13T12:53:13.174" v="7771" actId="1035"/>
          <ac:spMkLst>
            <pc:docMk/>
            <pc:sldMk cId="3477956533" sldId="268"/>
            <ac:spMk id="22" creationId="{5F358A1B-8396-4AF1-93B6-D9495AF4C1D1}"/>
          </ac:spMkLst>
        </pc:sp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3" creationId="{B69AA5FD-E797-4616-AE18-729444B94D55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6" creationId="{A554728B-6217-42EE-B1F6-BA76EC2035D6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7" creationId="{E7E248AA-93E8-4B6C-A8F1-115A5FBB6B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8" creationId="{7675D963-362C-4884-AB40-F2012B0E6CEF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9" creationId="{416ED14B-B5D6-4CFF-B0C7-D26123DB1317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0" creationId="{48D4B04E-B2D1-47BC-8C05-6E899FF66270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1" creationId="{994EE9BE-B44F-4770-BF44-C5E224BCB458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3" creationId="{52BF9FB8-8218-457B-A0F0-193E5B3BF8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4" creationId="{4512215F-63CA-4675-860D-81B496486634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5" creationId="{12BF5F50-3167-464A-8949-9CCE9D4EEB32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21" creationId="{93FB567A-9448-4072-85E8-2BDFB6407FEF}"/>
          </ac:cxnSpMkLst>
        </pc:cxnChg>
      </pc:sldChg>
      <pc:sldChg chg="addSp delSp modSp add mod">
        <pc:chgData name="noh taehyun" userId="26ea3cd8016ad7de" providerId="LiveId" clId="{A7482589-A023-4B46-AC84-418A1C44673F}" dt="2021-09-13T12:58:35.341" v="8075" actId="478"/>
        <pc:sldMkLst>
          <pc:docMk/>
          <pc:sldMk cId="3263190609" sldId="269"/>
        </pc:sldMkLst>
        <pc:spChg chg="add del mod">
          <ac:chgData name="noh taehyun" userId="26ea3cd8016ad7de" providerId="LiveId" clId="{A7482589-A023-4B46-AC84-418A1C44673F}" dt="2021-09-13T12:58:35.341" v="8075" actId="478"/>
          <ac:spMkLst>
            <pc:docMk/>
            <pc:sldMk cId="3263190609" sldId="269"/>
            <ac:spMk id="16" creationId="{7FECB9B4-5335-4F65-824F-8EC9CA4C4BEB}"/>
          </ac:spMkLst>
        </pc:spChg>
        <pc:spChg chg="mod">
          <ac:chgData name="noh taehyun" userId="26ea3cd8016ad7de" providerId="LiveId" clId="{A7482589-A023-4B46-AC84-418A1C44673F}" dt="2021-09-13T12:58:27.811" v="8040" actId="20577"/>
          <ac:spMkLst>
            <pc:docMk/>
            <pc:sldMk cId="3263190609" sldId="269"/>
            <ac:spMk id="22" creationId="{5F358A1B-8396-4AF1-93B6-D9495AF4C1D1}"/>
          </ac:spMkLst>
        </pc:sp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3" creationId="{B69AA5FD-E797-4616-AE18-729444B94D55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6" creationId="{A554728B-6217-42EE-B1F6-BA76EC2035D6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7" creationId="{E7E248AA-93E8-4B6C-A8F1-115A5FBB6B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8" creationId="{7675D963-362C-4884-AB40-F2012B0E6CEF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9" creationId="{416ED14B-B5D6-4CFF-B0C7-D26123DB1317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0" creationId="{48D4B04E-B2D1-47BC-8C05-6E899FF66270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1" creationId="{994EE9BE-B44F-4770-BF44-C5E224BCB458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3" creationId="{52BF9FB8-8218-457B-A0F0-193E5B3BF8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4" creationId="{4512215F-63CA-4675-860D-81B496486634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5" creationId="{12BF5F50-3167-464A-8949-9CCE9D4EEB32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21" creationId="{93FB567A-9448-4072-85E8-2BDFB6407FEF}"/>
          </ac:cxnSpMkLst>
        </pc:cxnChg>
      </pc:sldChg>
      <pc:sldChg chg="delSp modSp add mod">
        <pc:chgData name="noh taehyun" userId="26ea3cd8016ad7de" providerId="LiveId" clId="{A7482589-A023-4B46-AC84-418A1C44673F}" dt="2021-09-13T16:19:38.727" v="8969" actId="5793"/>
        <pc:sldMkLst>
          <pc:docMk/>
          <pc:sldMk cId="2992383073" sldId="270"/>
        </pc:sldMkLst>
        <pc:spChg chg="del">
          <ac:chgData name="noh taehyun" userId="26ea3cd8016ad7de" providerId="LiveId" clId="{A7482589-A023-4B46-AC84-418A1C44673F}" dt="2021-09-13T12:58:49.020" v="8093" actId="478"/>
          <ac:spMkLst>
            <pc:docMk/>
            <pc:sldMk cId="2992383073" sldId="270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58:44.983" v="8092" actId="20577"/>
          <ac:spMkLst>
            <pc:docMk/>
            <pc:sldMk cId="2992383073" sldId="270"/>
            <ac:spMk id="12" creationId="{596AC5E1-B4AA-48E3-862A-9440B136518E}"/>
          </ac:spMkLst>
        </pc:spChg>
        <pc:spChg chg="mod">
          <ac:chgData name="noh taehyun" userId="26ea3cd8016ad7de" providerId="LiveId" clId="{A7482589-A023-4B46-AC84-418A1C44673F}" dt="2021-09-13T16:19:38.727" v="8969" actId="5793"/>
          <ac:spMkLst>
            <pc:docMk/>
            <pc:sldMk cId="2992383073" sldId="270"/>
            <ac:spMk id="22" creationId="{5F358A1B-8396-4AF1-93B6-D9495AF4C1D1}"/>
          </ac:spMkLst>
        </pc:spChg>
      </pc:sldChg>
    </pc:docChg>
  </pc:docChgLst>
  <pc:docChgLst>
    <pc:chgData name="noh taehyun" userId="26ea3cd8016ad7de" providerId="LiveId" clId="{1DC33A51-E167-46D5-BB3C-769D4D744D80}"/>
    <pc:docChg chg="undo custSel addSld delSld modSld sldOrd">
      <pc:chgData name="noh taehyun" userId="26ea3cd8016ad7de" providerId="LiveId" clId="{1DC33A51-E167-46D5-BB3C-769D4D744D80}" dt="2021-09-22T18:32:50.090" v="5242" actId="20577"/>
      <pc:docMkLst>
        <pc:docMk/>
      </pc:docMkLst>
      <pc:sldChg chg="addSp delSp modSp mod">
        <pc:chgData name="noh taehyun" userId="26ea3cd8016ad7de" providerId="LiveId" clId="{1DC33A51-E167-46D5-BB3C-769D4D744D80}" dt="2021-09-22T17:45:21.741" v="148" actId="1036"/>
        <pc:sldMkLst>
          <pc:docMk/>
          <pc:sldMk cId="2112404214" sldId="256"/>
        </pc:sldMkLst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1DC33A51-E167-46D5-BB3C-769D4D744D80}" dt="2021-09-22T17:43:36.290" v="10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44:08.082" v="137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picChg chg="add mod">
          <ac:chgData name="noh taehyun" userId="26ea3cd8016ad7de" providerId="LiveId" clId="{1DC33A51-E167-46D5-BB3C-769D4D744D80}" dt="2021-09-22T17:45:21.741" v="148" actId="1036"/>
          <ac:picMkLst>
            <pc:docMk/>
            <pc:sldMk cId="2112404214" sldId="256"/>
            <ac:picMk id="1026" creationId="{C1166071-BD86-4C61-8D0B-8CB91E81C7A1}"/>
          </ac:picMkLst>
        </pc:picChg>
      </pc:sldChg>
      <pc:sldChg chg="modSp mod">
        <pc:chgData name="noh taehyun" userId="26ea3cd8016ad7de" providerId="LiveId" clId="{1DC33A51-E167-46D5-BB3C-769D4D744D80}" dt="2021-09-22T18:15:50.463" v="2699" actId="1035"/>
        <pc:sldMkLst>
          <pc:docMk/>
          <pc:sldMk cId="2345219911" sldId="259"/>
        </pc:sldMkLst>
        <pc:spChg chg="mod">
          <ac:chgData name="noh taehyun" userId="26ea3cd8016ad7de" providerId="LiveId" clId="{1DC33A51-E167-46D5-BB3C-769D4D744D80}" dt="2021-09-22T18:15:50.463" v="2699" actId="1035"/>
          <ac:spMkLst>
            <pc:docMk/>
            <pc:sldMk cId="2345219911" sldId="259"/>
            <ac:spMk id="5" creationId="{DEF022D5-5906-41BF-A821-A3AF3043A926}"/>
          </ac:spMkLst>
        </pc:spChg>
      </pc:sldChg>
      <pc:sldChg chg="delSp modSp mod">
        <pc:chgData name="noh taehyun" userId="26ea3cd8016ad7de" providerId="LiveId" clId="{1DC33A51-E167-46D5-BB3C-769D4D744D80}" dt="2021-09-22T18:21:05.988" v="3030" actId="5793"/>
        <pc:sldMkLst>
          <pc:docMk/>
          <pc:sldMk cId="4041660680" sldId="260"/>
        </pc:sldMkLst>
        <pc:spChg chg="mod">
          <ac:chgData name="noh taehyun" userId="26ea3cd8016ad7de" providerId="LiveId" clId="{1DC33A51-E167-46D5-BB3C-769D4D744D80}" dt="2021-09-22T18:21:05.988" v="3030" actId="5793"/>
          <ac:spMkLst>
            <pc:docMk/>
            <pc:sldMk cId="4041660680" sldId="260"/>
            <ac:spMk id="5" creationId="{8251E471-F9D0-4506-A27C-A56EF94BFF7D}"/>
          </ac:spMkLst>
        </pc:spChg>
        <pc:spChg chg="del mod">
          <ac:chgData name="noh taehyun" userId="26ea3cd8016ad7de" providerId="LiveId" clId="{1DC33A51-E167-46D5-BB3C-769D4D744D80}" dt="2021-09-22T18:20:49.335" v="2994" actId="478"/>
          <ac:spMkLst>
            <pc:docMk/>
            <pc:sldMk cId="4041660680" sldId="260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1:01.286" v="3028" actId="1035"/>
          <ac:spMkLst>
            <pc:docMk/>
            <pc:sldMk cId="4041660680" sldId="260"/>
            <ac:spMk id="22" creationId="{C7AD19F1-3CE7-4FA1-91C0-02724BB3FFC1}"/>
          </ac:spMkLst>
        </pc:spChg>
        <pc:graphicFrameChg chg="mod">
          <ac:chgData name="noh taehyun" userId="26ea3cd8016ad7de" providerId="LiveId" clId="{1DC33A51-E167-46D5-BB3C-769D4D744D80}" dt="2021-09-22T18:21:01.286" v="3028" actId="1035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1DC33A51-E167-46D5-BB3C-769D4D744D80}" dt="2021-09-22T18:20:46.611" v="2993" actId="478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mod">
        <pc:chgData name="noh taehyun" userId="26ea3cd8016ad7de" providerId="LiveId" clId="{1DC33A51-E167-46D5-BB3C-769D4D744D80}" dt="2021-09-22T18:16:38.869" v="2746" actId="1036"/>
        <pc:sldMkLst>
          <pc:docMk/>
          <pc:sldMk cId="3887916228" sldId="261"/>
        </pc:sldMkLst>
        <pc:spChg chg="mod">
          <ac:chgData name="noh taehyun" userId="26ea3cd8016ad7de" providerId="LiveId" clId="{1DC33A51-E167-46D5-BB3C-769D4D744D80}" dt="2021-09-22T18:16:38.869" v="2746" actId="1036"/>
          <ac:spMkLst>
            <pc:docMk/>
            <pc:sldMk cId="3887916228" sldId="261"/>
            <ac:spMk id="5" creationId="{DEF022D5-5906-41BF-A821-A3AF3043A926}"/>
          </ac:spMkLst>
        </pc:spChg>
      </pc:sldChg>
      <pc:sldChg chg="modSp mod">
        <pc:chgData name="noh taehyun" userId="26ea3cd8016ad7de" providerId="LiveId" clId="{1DC33A51-E167-46D5-BB3C-769D4D744D80}" dt="2021-09-22T18:17:05.979" v="2755" actId="2710"/>
        <pc:sldMkLst>
          <pc:docMk/>
          <pc:sldMk cId="2206787887" sldId="262"/>
        </pc:sldMkLst>
        <pc:spChg chg="mod">
          <ac:chgData name="noh taehyun" userId="26ea3cd8016ad7de" providerId="LiveId" clId="{1DC33A51-E167-46D5-BB3C-769D4D744D80}" dt="2021-09-22T18:17:05.979" v="2755" actId="2710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7:00.763" v="2754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del">
        <pc:chgData name="noh taehyun" userId="26ea3cd8016ad7de" providerId="LiveId" clId="{1DC33A51-E167-46D5-BB3C-769D4D744D80}" dt="2021-09-22T18:17:15.719" v="2756" actId="47"/>
        <pc:sldMkLst>
          <pc:docMk/>
          <pc:sldMk cId="904664051" sldId="263"/>
        </pc:sldMkLst>
      </pc:sldChg>
      <pc:sldChg chg="addSp modSp add mod">
        <pc:chgData name="noh taehyun" userId="26ea3cd8016ad7de" providerId="LiveId" clId="{1DC33A51-E167-46D5-BB3C-769D4D744D80}" dt="2021-09-22T18:11:37.626" v="2090" actId="20577"/>
        <pc:sldMkLst>
          <pc:docMk/>
          <pc:sldMk cId="1465127653" sldId="271"/>
        </pc:sldMkLst>
        <pc:spChg chg="add mod">
          <ac:chgData name="noh taehyun" userId="26ea3cd8016ad7de" providerId="LiveId" clId="{1DC33A51-E167-46D5-BB3C-769D4D744D80}" dt="2021-09-22T18:10:24.740" v="1731" actId="1582"/>
          <ac:spMkLst>
            <pc:docMk/>
            <pc:sldMk cId="1465127653" sldId="271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7:55:28.895" v="1527" actId="1035"/>
          <ac:spMkLst>
            <pc:docMk/>
            <pc:sldMk cId="1465127653" sldId="271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57:26.897" v="1607" actId="20577"/>
          <ac:spMkLst>
            <pc:docMk/>
            <pc:sldMk cId="1465127653" sldId="271"/>
            <ac:spMk id="10" creationId="{6977B01B-CBE6-4FC6-A9AD-D322C5043188}"/>
          </ac:spMkLst>
        </pc:spChg>
        <pc:spChg chg="add mod">
          <ac:chgData name="noh taehyun" userId="26ea3cd8016ad7de" providerId="LiveId" clId="{1DC33A51-E167-46D5-BB3C-769D4D744D80}" dt="2021-09-22T18:10:28.422" v="1764" actId="1037"/>
          <ac:spMkLst>
            <pc:docMk/>
            <pc:sldMk cId="1465127653" sldId="271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7:55:36.850" v="1536" actId="1035"/>
          <ac:spMkLst>
            <pc:docMk/>
            <pc:sldMk cId="1465127653" sldId="271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1:37.626" v="2090" actId="20577"/>
          <ac:spMkLst>
            <pc:docMk/>
            <pc:sldMk cId="1465127653" sldId="271"/>
            <ac:spMk id="19" creationId="{9110D4BA-6045-427C-A438-D1B3DD6C179C}"/>
          </ac:spMkLst>
        </pc:spChg>
      </pc:sldChg>
      <pc:sldChg chg="addSp delSp modSp add mod">
        <pc:chgData name="noh taehyun" userId="26ea3cd8016ad7de" providerId="LiveId" clId="{1DC33A51-E167-46D5-BB3C-769D4D744D80}" dt="2021-09-22T17:51:06.196" v="879" actId="1038"/>
        <pc:sldMkLst>
          <pc:docMk/>
          <pc:sldMk cId="623529494" sldId="272"/>
        </pc:sldMkLst>
        <pc:spChg chg="del">
          <ac:chgData name="noh taehyun" userId="26ea3cd8016ad7de" providerId="LiveId" clId="{1DC33A51-E167-46D5-BB3C-769D4D744D80}" dt="2021-09-22T17:45:33.376" v="150" actId="478"/>
          <ac:spMkLst>
            <pc:docMk/>
            <pc:sldMk cId="623529494" sldId="272"/>
            <ac:spMk id="4" creationId="{0ADD3736-29C5-49A6-8C10-696896947644}"/>
          </ac:spMkLst>
        </pc:spChg>
        <pc:spChg chg="add mod">
          <ac:chgData name="noh taehyun" userId="26ea3cd8016ad7de" providerId="LiveId" clId="{1DC33A51-E167-46D5-BB3C-769D4D744D80}" dt="2021-09-22T17:49:14.908" v="759" actId="1076"/>
          <ac:spMkLst>
            <pc:docMk/>
            <pc:sldMk cId="623529494" sldId="272"/>
            <ac:spMk id="7" creationId="{3F4509E5-227E-4FCC-8623-123861E829E2}"/>
          </ac:spMkLst>
        </pc:spChg>
        <pc:spChg chg="add mod">
          <ac:chgData name="noh taehyun" userId="26ea3cd8016ad7de" providerId="LiveId" clId="{1DC33A51-E167-46D5-BB3C-769D4D744D80}" dt="2021-09-22T17:49:33.651" v="853" actId="20577"/>
          <ac:spMkLst>
            <pc:docMk/>
            <pc:sldMk cId="623529494" sldId="272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48:22.474" v="721" actId="20577"/>
          <ac:spMkLst>
            <pc:docMk/>
            <pc:sldMk cId="623529494" sldId="272"/>
            <ac:spMk id="10" creationId="{6977B01B-CBE6-4FC6-A9AD-D322C5043188}"/>
          </ac:spMkLst>
        </pc:spChg>
        <pc:graphicFrameChg chg="add mod">
          <ac:chgData name="noh taehyun" userId="26ea3cd8016ad7de" providerId="LiveId" clId="{1DC33A51-E167-46D5-BB3C-769D4D744D80}" dt="2021-09-22T17:48:34.515" v="733" actId="1035"/>
          <ac:graphicFrameMkLst>
            <pc:docMk/>
            <pc:sldMk cId="623529494" sldId="272"/>
            <ac:graphicFrameMk id="5" creationId="{E15C39F7-EF7A-4361-9359-09077EBBF0EF}"/>
          </ac:graphicFrameMkLst>
        </pc:graphicFrameChg>
        <pc:graphicFrameChg chg="add mod">
          <ac:chgData name="noh taehyun" userId="26ea3cd8016ad7de" providerId="LiveId" clId="{1DC33A51-E167-46D5-BB3C-769D4D744D80}" dt="2021-09-22T17:49:20.172" v="760" actId="1076"/>
          <ac:graphicFrameMkLst>
            <pc:docMk/>
            <pc:sldMk cId="623529494" sldId="272"/>
            <ac:graphicFrameMk id="6" creationId="{047ED9EF-742D-442C-8E7E-BDCFD2C650F3}"/>
          </ac:graphicFrameMkLst>
        </pc:graphicFrameChg>
        <pc:graphicFrameChg chg="add mod modGraphic">
          <ac:chgData name="noh taehyun" userId="26ea3cd8016ad7de" providerId="LiveId" clId="{1DC33A51-E167-46D5-BB3C-769D4D744D80}" dt="2021-09-22T17:51:06.196" v="879" actId="1038"/>
          <ac:graphicFrameMkLst>
            <pc:docMk/>
            <pc:sldMk cId="623529494" sldId="272"/>
            <ac:graphicFrameMk id="9" creationId="{FA722F73-3AD2-42A4-931A-2C4EF88F1586}"/>
          </ac:graphicFrameMkLst>
        </pc:graphicFrameChg>
        <pc:picChg chg="del">
          <ac:chgData name="noh taehyun" userId="26ea3cd8016ad7de" providerId="LiveId" clId="{1DC33A51-E167-46D5-BB3C-769D4D744D80}" dt="2021-09-22T17:45:59.630" v="294" actId="478"/>
          <ac:picMkLst>
            <pc:docMk/>
            <pc:sldMk cId="623529494" sldId="272"/>
            <ac:picMk id="1026" creationId="{C1166071-BD86-4C61-8D0B-8CB91E81C7A1}"/>
          </ac:picMkLst>
        </pc:pic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3" creationId="{7042F07A-AC56-4F29-A9E2-5587913A3724}"/>
          </ac:cxnSpMkLst>
        </pc:cxn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12" creationId="{52929BDD-D896-40A5-997B-221959228E2B}"/>
          </ac:cxnSpMkLst>
        </pc:cxnChg>
      </pc:sldChg>
      <pc:sldChg chg="modSp add mod">
        <pc:chgData name="noh taehyun" userId="26ea3cd8016ad7de" providerId="LiveId" clId="{1DC33A51-E167-46D5-BB3C-769D4D744D80}" dt="2021-09-22T17:54:54.310" v="1507" actId="1036"/>
        <pc:sldMkLst>
          <pc:docMk/>
          <pc:sldMk cId="236929570" sldId="273"/>
        </pc:sldMkLst>
        <pc:spChg chg="mod">
          <ac:chgData name="noh taehyun" userId="26ea3cd8016ad7de" providerId="LiveId" clId="{1DC33A51-E167-46D5-BB3C-769D4D744D80}" dt="2021-09-22T17:54:54.310" v="1507" actId="1036"/>
          <ac:spMkLst>
            <pc:docMk/>
            <pc:sldMk cId="236929570" sldId="273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54:47.138" v="1506" actId="20577"/>
          <ac:spMkLst>
            <pc:docMk/>
            <pc:sldMk cId="236929570" sldId="273"/>
            <ac:spMk id="10" creationId="{6977B01B-CBE6-4FC6-A9AD-D322C5043188}"/>
          </ac:spMkLst>
        </pc:spChg>
      </pc:sldChg>
      <pc:sldChg chg="delSp modSp add mod">
        <pc:chgData name="noh taehyun" userId="26ea3cd8016ad7de" providerId="LiveId" clId="{1DC33A51-E167-46D5-BB3C-769D4D744D80}" dt="2021-09-22T18:15:21.610" v="2690" actId="1036"/>
        <pc:sldMkLst>
          <pc:docMk/>
          <pc:sldMk cId="151661999" sldId="274"/>
        </pc:sldMkLst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5:02.642" v="2593" actId="478"/>
          <ac:spMkLst>
            <pc:docMk/>
            <pc:sldMk cId="151661999" sldId="274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59.673" v="2592" actId="478"/>
          <ac:spMkLst>
            <pc:docMk/>
            <pc:sldMk cId="151661999" sldId="274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5:21.610" v="2690" actId="1036"/>
          <ac:spMkLst>
            <pc:docMk/>
            <pc:sldMk cId="151661999" sldId="274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2:30.481" v="2222" actId="20577"/>
        <pc:sldMkLst>
          <pc:docMk/>
          <pc:sldMk cId="1396599203" sldId="275"/>
        </pc:sldMkLst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1:53.617" v="2094" actId="478"/>
          <ac:spMkLst>
            <pc:docMk/>
            <pc:sldMk cId="1396599203" sldId="275"/>
            <ac:spMk id="4" creationId="{0ADD3736-29C5-49A6-8C10-696896947644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1:51.184" v="2093" actId="478"/>
          <ac:spMkLst>
            <pc:docMk/>
            <pc:sldMk cId="1396599203" sldId="275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2" creationId="{4E9BC840-0FCE-49EF-AA47-0A18A2D3A38D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4" creationId="{732E8EFD-FB33-4D75-92A3-C6A84424C915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6" creationId="{60B8901E-2A4A-4FE1-B573-0C4FE96BF153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8" creationId="{FD4047FF-4D56-4DA7-939F-750A35254020}"/>
          </ac:spMkLst>
        </pc:spChg>
        <pc:spChg chg="del">
          <ac:chgData name="noh taehyun" userId="26ea3cd8016ad7de" providerId="LiveId" clId="{1DC33A51-E167-46D5-BB3C-769D4D744D80}" dt="2021-09-22T18:11:46.324" v="2092" actId="478"/>
          <ac:spMkLst>
            <pc:docMk/>
            <pc:sldMk cId="1396599203" sldId="275"/>
            <ac:spMk id="19" creationId="{9110D4BA-6045-427C-A438-D1B3DD6C179C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0" creationId="{41EBC297-B239-47A2-A320-11C619C53C6E}"/>
          </ac:spMkLst>
        </pc:spChg>
        <pc:spChg chg="add mod">
          <ac:chgData name="noh taehyun" userId="26ea3cd8016ad7de" providerId="LiveId" clId="{1DC33A51-E167-46D5-BB3C-769D4D744D80}" dt="2021-09-22T18:12:26.640" v="2220" actId="1038"/>
          <ac:spMkLst>
            <pc:docMk/>
            <pc:sldMk cId="1396599203" sldId="275"/>
            <ac:spMk id="22" creationId="{D62FB166-1B56-45F1-9C3F-2AE768997222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3" creationId="{DBE6B8DC-A30C-416F-8D94-0FC0498D33CC}"/>
          </ac:spMkLst>
        </pc:spChg>
        <pc:graphicFrameChg chg="mod modGraphic">
          <ac:chgData name="noh taehyun" userId="26ea3cd8016ad7de" providerId="LiveId" clId="{1DC33A51-E167-46D5-BB3C-769D4D744D80}" dt="2021-09-22T18:12:07.387" v="2127" actId="6549"/>
          <ac:graphicFrameMkLst>
            <pc:docMk/>
            <pc:sldMk cId="1396599203" sldId="275"/>
            <ac:graphicFrameMk id="3" creationId="{254E5FA2-B5BB-4704-8AB8-BD2AAA7170D8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6" creationId="{25178FBE-B363-44F8-818D-CA09E361AC6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3" creationId="{7EA517F5-A39F-4562-BE12-A96961FBCE43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7" creationId="{F596AC3D-116E-4FB2-BD2A-1142DA7F6395}"/>
          </ac:graphicFrameMkLst>
        </pc:graphicFrameChg>
        <pc:graphicFrameChg chg="add mod modGraphic">
          <ac:chgData name="noh taehyun" userId="26ea3cd8016ad7de" providerId="LiveId" clId="{1DC33A51-E167-46D5-BB3C-769D4D744D80}" dt="2021-09-22T18:12:30.481" v="2222" actId="20577"/>
          <ac:graphicFrameMkLst>
            <pc:docMk/>
            <pc:sldMk cId="1396599203" sldId="275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15.490" v="2281" actId="20577"/>
        <pc:sldMkLst>
          <pc:docMk/>
          <pc:sldMk cId="1957779086" sldId="276"/>
        </pc:sldMkLst>
        <pc:spChg chg="mod">
          <ac:chgData name="noh taehyun" userId="26ea3cd8016ad7de" providerId="LiveId" clId="{1DC33A51-E167-46D5-BB3C-769D4D744D80}" dt="2021-09-22T18:12:51.697" v="2227" actId="1076"/>
          <ac:spMkLst>
            <pc:docMk/>
            <pc:sldMk cId="1957779086" sldId="276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06.659" v="2251" actId="1037"/>
          <ac:spMkLst>
            <pc:docMk/>
            <pc:sldMk cId="1957779086" sldId="276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8:13:11.478" v="2279" actId="1038"/>
          <ac:spMkLst>
            <pc:docMk/>
            <pc:sldMk cId="1957779086" sldId="276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02.796" v="2243" actId="1037"/>
          <ac:spMkLst>
            <pc:docMk/>
            <pc:sldMk cId="1957779086" sldId="276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2:47.391" v="2226" actId="20577"/>
          <ac:graphicFrameMkLst>
            <pc:docMk/>
            <pc:sldMk cId="1957779086" sldId="276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15.490" v="2281" actId="20577"/>
          <ac:graphicFrameMkLst>
            <pc:docMk/>
            <pc:sldMk cId="1957779086" sldId="276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58.457" v="2408" actId="20577"/>
        <pc:sldMkLst>
          <pc:docMk/>
          <pc:sldMk cId="1022802509" sldId="277"/>
        </pc:sldMkLst>
        <pc:spChg chg="mod">
          <ac:chgData name="noh taehyun" userId="26ea3cd8016ad7de" providerId="LiveId" clId="{1DC33A51-E167-46D5-BB3C-769D4D744D80}" dt="2021-09-22T18:13:33.268" v="2341" actId="1038"/>
          <ac:spMkLst>
            <pc:docMk/>
            <pc:sldMk cId="1022802509" sldId="277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44.749" v="2372" actId="1038"/>
          <ac:spMkLst>
            <pc:docMk/>
            <pc:sldMk cId="1022802509" sldId="277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49.353" v="2402" actId="1038"/>
          <ac:spMkLst>
            <pc:docMk/>
            <pc:sldMk cId="1022802509" sldId="277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3:38.981" v="2343" actId="20577"/>
          <ac:graphicFrameMkLst>
            <pc:docMk/>
            <pc:sldMk cId="1022802509" sldId="277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58.457" v="2408" actId="20577"/>
          <ac:graphicFrameMkLst>
            <pc:docMk/>
            <pc:sldMk cId="1022802509" sldId="277"/>
            <ac:graphicFrameMk id="21" creationId="{CBA292F5-7FF0-4F8E-AA1B-301567C3C725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4:52.960" v="2591" actId="1035"/>
        <pc:sldMkLst>
          <pc:docMk/>
          <pc:sldMk cId="214647155" sldId="278"/>
        </pc:sldMkLst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5" creationId="{AE0CA3F7-33C9-4416-BAD8-C4E83ABBBBC1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2" creationId="{4E9BC840-0FCE-49EF-AA47-0A18A2D3A38D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4:37.576" v="2574" actId="1038"/>
          <ac:spMkLst>
            <pc:docMk/>
            <pc:sldMk cId="214647155" sldId="278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4:52.960" v="2591" actId="1035"/>
          <ac:spMkLst>
            <pc:docMk/>
            <pc:sldMk cId="214647155" sldId="278"/>
            <ac:spMk id="23" creationId="{DBE6B8DC-A30C-416F-8D94-0FC0498D33CC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4" creationId="{D40E8FE1-B41E-4BA4-81A2-8C702352B792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6" creationId="{2AA71D9F-2CEE-4894-9750-4ECC943AD918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7" creationId="{3A147010-75CB-4D75-9DB5-E65F73E3DC00}"/>
          </ac:spMkLst>
        </pc:spChg>
        <pc:spChg chg="add mod">
          <ac:chgData name="noh taehyun" userId="26ea3cd8016ad7de" providerId="LiveId" clId="{1DC33A51-E167-46D5-BB3C-769D4D744D80}" dt="2021-09-22T18:14:23.702" v="2507" actId="1037"/>
          <ac:spMkLst>
            <pc:docMk/>
            <pc:sldMk cId="214647155" sldId="278"/>
            <ac:spMk id="29" creationId="{40EF0C15-D09D-4CE2-B266-5BA5B0F28D95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30" creationId="{2267C2EC-027B-4069-81BC-7CC21ED32D2C}"/>
          </ac:spMkLst>
        </pc:sp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19" creationId="{0E7DFCD2-6530-47DE-A2A4-5AD3797C4774}"/>
          </ac:graphicFrameMkLst>
        </pc:graphicFrameChg>
        <pc:graphicFrameChg chg="modGraphic">
          <ac:chgData name="noh taehyun" userId="26ea3cd8016ad7de" providerId="LiveId" clId="{1DC33A51-E167-46D5-BB3C-769D4D744D80}" dt="2021-09-22T18:14:41.987" v="2578" actId="20577"/>
          <ac:graphicFrameMkLst>
            <pc:docMk/>
            <pc:sldMk cId="214647155" sldId="278"/>
            <ac:graphicFrameMk id="21" creationId="{CBA292F5-7FF0-4F8E-AA1B-301567C3C725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25" creationId="{4B783575-D350-490E-AC74-D6BF48DA7CF6}"/>
          </ac:graphicFrameMkLst>
        </pc:graphicFrameChg>
        <pc:graphicFrameChg chg="add mod modGraphic">
          <ac:chgData name="noh taehyun" userId="26ea3cd8016ad7de" providerId="LiveId" clId="{1DC33A51-E167-46D5-BB3C-769D4D744D80}" dt="2021-09-22T18:14:26.035" v="2509" actId="20577"/>
          <ac:graphicFrameMkLst>
            <pc:docMk/>
            <pc:sldMk cId="214647155" sldId="278"/>
            <ac:graphicFrameMk id="28" creationId="{533F91BD-FF5D-4676-A58A-BB7D9D264EC3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28:03.275" v="4463" actId="20577"/>
        <pc:sldMkLst>
          <pc:docMk/>
          <pc:sldMk cId="2104070843" sldId="279"/>
        </pc:sldMkLst>
        <pc:spChg chg="del">
          <ac:chgData name="noh taehyun" userId="26ea3cd8016ad7de" providerId="LiveId" clId="{1DC33A51-E167-46D5-BB3C-769D4D744D80}" dt="2021-09-22T18:20:13.810" v="2857" actId="478"/>
          <ac:spMkLst>
            <pc:docMk/>
            <pc:sldMk cId="2104070843" sldId="279"/>
            <ac:spMk id="5" creationId="{8251E471-F9D0-4506-A27C-A56EF94BFF7D}"/>
          </ac:spMkLst>
        </pc:spChg>
        <pc:spChg chg="add mod">
          <ac:chgData name="noh taehyun" userId="26ea3cd8016ad7de" providerId="LiveId" clId="{1DC33A51-E167-46D5-BB3C-769D4D744D80}" dt="2021-09-22T18:28:03.275" v="4463" actId="20577"/>
          <ac:spMkLst>
            <pc:docMk/>
            <pc:sldMk cId="2104070843" sldId="279"/>
            <ac:spMk id="9" creationId="{D9F487D4-35D6-4249-8171-375AA4C7F83C}"/>
          </ac:spMkLst>
        </pc:spChg>
        <pc:spChg chg="del">
          <ac:chgData name="noh taehyun" userId="26ea3cd8016ad7de" providerId="LiveId" clId="{1DC33A51-E167-46D5-BB3C-769D4D744D80}" dt="2021-09-22T18:20:10.213" v="2856" actId="478"/>
          <ac:spMkLst>
            <pc:docMk/>
            <pc:sldMk cId="2104070843" sldId="279"/>
            <ac:spMk id="12" creationId="{596AC5E1-B4AA-48E3-862A-9440B136518E}"/>
          </ac:spMkLst>
        </pc:spChg>
        <pc:spChg chg="mod">
          <ac:chgData name="noh taehyun" userId="26ea3cd8016ad7de" providerId="LiveId" clId="{1DC33A51-E167-46D5-BB3C-769D4D744D80}" dt="2021-09-22T18:26:51.954" v="4158" actId="20577"/>
          <ac:spMkLst>
            <pc:docMk/>
            <pc:sldMk cId="2104070843" sldId="279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0:22.648" v="2919" actId="1035"/>
          <ac:spMkLst>
            <pc:docMk/>
            <pc:sldMk cId="2104070843" sldId="279"/>
            <ac:spMk id="22" creationId="{C7AD19F1-3CE7-4FA1-91C0-02724BB3FFC1}"/>
          </ac:spMkLst>
        </pc:spChg>
        <pc:graphicFrameChg chg="mod modGraphic">
          <ac:chgData name="noh taehyun" userId="26ea3cd8016ad7de" providerId="LiveId" clId="{1DC33A51-E167-46D5-BB3C-769D4D744D80}" dt="2021-09-22T18:26:53.673" v="4159" actId="20577"/>
          <ac:graphicFrameMkLst>
            <pc:docMk/>
            <pc:sldMk cId="2104070843" sldId="279"/>
            <ac:graphicFrameMk id="2" creationId="{69628D52-A5D8-4EC4-9C1D-9B74BD3593F7}"/>
          </ac:graphicFrameMkLst>
        </pc:graphicFrameChg>
        <pc:graphicFrameChg chg="add mod modGraphic">
          <ac:chgData name="noh taehyun" userId="26ea3cd8016ad7de" providerId="LiveId" clId="{1DC33A51-E167-46D5-BB3C-769D4D744D80}" dt="2021-09-22T18:26:55.947" v="4160" actId="20577"/>
          <ac:graphicFrameMkLst>
            <pc:docMk/>
            <pc:sldMk cId="2104070843" sldId="279"/>
            <ac:graphicFrameMk id="8" creationId="{CAEAF81B-0007-48F4-AB49-4C885F7CE75B}"/>
          </ac:graphicFrameMkLst>
        </pc:graphicFrameChg>
        <pc:cxnChg chg="del">
          <ac:chgData name="noh taehyun" userId="26ea3cd8016ad7de" providerId="LiveId" clId="{1DC33A51-E167-46D5-BB3C-769D4D744D80}" dt="2021-09-22T18:20:25.333" v="2920" actId="478"/>
          <ac:cxnSpMkLst>
            <pc:docMk/>
            <pc:sldMk cId="2104070843" sldId="279"/>
            <ac:cxnSpMk id="20" creationId="{89F3CAC7-B891-47AB-9C80-A19E4450E64B}"/>
          </ac:cxnSpMkLst>
        </pc:cxnChg>
      </pc:sldChg>
      <pc:sldChg chg="add ord">
        <pc:chgData name="noh taehyun" userId="26ea3cd8016ad7de" providerId="LiveId" clId="{1DC33A51-E167-46D5-BB3C-769D4D744D80}" dt="2021-09-22T18:20:42.674" v="2992"/>
        <pc:sldMkLst>
          <pc:docMk/>
          <pc:sldMk cId="3032337348" sldId="280"/>
        </pc:sldMkLst>
      </pc:sldChg>
      <pc:sldChg chg="modSp add mod ord">
        <pc:chgData name="noh taehyun" userId="26ea3cd8016ad7de" providerId="LiveId" clId="{1DC33A51-E167-46D5-BB3C-769D4D744D80}" dt="2021-09-22T18:28:27.890" v="4468" actId="20577"/>
        <pc:sldMkLst>
          <pc:docMk/>
          <pc:sldMk cId="1509092948" sldId="281"/>
        </pc:sldMkLst>
        <pc:graphicFrameChg chg="modGraphic">
          <ac:chgData name="noh taehyun" userId="26ea3cd8016ad7de" providerId="LiveId" clId="{1DC33A51-E167-46D5-BB3C-769D4D744D80}" dt="2021-09-22T18:28:27.890" v="4468" actId="20577"/>
          <ac:graphicFrameMkLst>
            <pc:docMk/>
            <pc:sldMk cId="1509092948" sldId="281"/>
            <ac:graphicFrameMk id="8" creationId="{CAEAF81B-0007-48F4-AB49-4C885F7CE75B}"/>
          </ac:graphicFrameMkLst>
        </pc:graphicFrameChg>
      </pc:sldChg>
      <pc:sldChg chg="delSp modSp add mod">
        <pc:chgData name="noh taehyun" userId="26ea3cd8016ad7de" providerId="LiveId" clId="{1DC33A51-E167-46D5-BB3C-769D4D744D80}" dt="2021-09-22T18:32:50.090" v="5242" actId="20577"/>
        <pc:sldMkLst>
          <pc:docMk/>
          <pc:sldMk cId="1853266817" sldId="282"/>
        </pc:sldMkLst>
        <pc:spChg chg="del">
          <ac:chgData name="noh taehyun" userId="26ea3cd8016ad7de" providerId="LiveId" clId="{1DC33A51-E167-46D5-BB3C-769D4D744D80}" dt="2021-09-22T18:30:49.900" v="4778" actId="478"/>
          <ac:spMkLst>
            <pc:docMk/>
            <pc:sldMk cId="1853266817" sldId="282"/>
            <ac:spMk id="9" creationId="{D9F487D4-35D6-4249-8171-375AA4C7F83C}"/>
          </ac:spMkLst>
        </pc:spChg>
        <pc:spChg chg="mod">
          <ac:chgData name="noh taehyun" userId="26ea3cd8016ad7de" providerId="LiveId" clId="{1DC33A51-E167-46D5-BB3C-769D4D744D80}" dt="2021-09-22T18:32:50.090" v="5242" actId="20577"/>
          <ac:spMkLst>
            <pc:docMk/>
            <pc:sldMk cId="1853266817" sldId="282"/>
            <ac:spMk id="18" creationId="{400E1B42-C251-450D-A33B-F3DA49E22ED0}"/>
          </ac:spMkLst>
        </pc:spChg>
        <pc:graphicFrameChg chg="del">
          <ac:chgData name="noh taehyun" userId="26ea3cd8016ad7de" providerId="LiveId" clId="{1DC33A51-E167-46D5-BB3C-769D4D744D80}" dt="2021-09-22T18:30:49.900" v="4778" actId="478"/>
          <ac:graphicFrameMkLst>
            <pc:docMk/>
            <pc:sldMk cId="1853266817" sldId="282"/>
            <ac:graphicFrameMk id="8" creationId="{CAEAF81B-0007-48F4-AB49-4C885F7CE75B}"/>
          </ac:graphicFrameMkLst>
        </pc:graphicFrameChg>
      </pc:sldChg>
    </pc:docChg>
  </pc:docChgLst>
  <pc:docChgLst>
    <pc:chgData name="노태현" userId="96c899e7-218f-44fa-88d0-cfd2f9582355" providerId="ADAL" clId="{969C8FF5-8A07-4C45-9C49-728D9DE39C87}"/>
    <pc:docChg chg="undo custSel addSld delSld modSld sldOrd">
      <pc:chgData name="노태현" userId="96c899e7-218f-44fa-88d0-cfd2f9582355" providerId="ADAL" clId="{969C8FF5-8A07-4C45-9C49-728D9DE39C87}" dt="2022-06-12T12:10:50.323" v="3981" actId="1076"/>
      <pc:docMkLst>
        <pc:docMk/>
      </pc:docMkLst>
      <pc:sldChg chg="addSp delSp modSp mod">
        <pc:chgData name="노태현" userId="96c899e7-218f-44fa-88d0-cfd2f9582355" providerId="ADAL" clId="{969C8FF5-8A07-4C45-9C49-728D9DE39C87}" dt="2022-06-12T11:39:15.799" v="2264" actId="21"/>
        <pc:sldMkLst>
          <pc:docMk/>
          <pc:sldMk cId="2992383073" sldId="270"/>
        </pc:sldMkLst>
        <pc:spChg chg="add del mod">
          <ac:chgData name="노태현" userId="96c899e7-218f-44fa-88d0-cfd2f9582355" providerId="ADAL" clId="{969C8FF5-8A07-4C45-9C49-728D9DE39C87}" dt="2022-06-12T11:39:08.568" v="2261" actId="21"/>
          <ac:spMkLst>
            <pc:docMk/>
            <pc:sldMk cId="2992383073" sldId="270"/>
            <ac:spMk id="4" creationId="{A72CF73F-D0D0-C55A-D4D7-E4F115246EC9}"/>
          </ac:spMkLst>
        </pc:spChg>
        <pc:spChg chg="add del mod">
          <ac:chgData name="노태현" userId="96c899e7-218f-44fa-88d0-cfd2f9582355" providerId="ADAL" clId="{969C8FF5-8A07-4C45-9C49-728D9DE39C87}" dt="2022-06-12T11:39:15.799" v="2264" actId="21"/>
          <ac:spMkLst>
            <pc:docMk/>
            <pc:sldMk cId="2992383073" sldId="270"/>
            <ac:spMk id="5" creationId="{CD369937-2279-C551-00DD-764C2D8EF531}"/>
          </ac:spMkLst>
        </pc:spChg>
      </pc:sldChg>
      <pc:sldChg chg="addSp delSp modSp add mod setBg">
        <pc:chgData name="노태현" userId="96c899e7-218f-44fa-88d0-cfd2f9582355" providerId="ADAL" clId="{969C8FF5-8A07-4C45-9C49-728D9DE39C87}" dt="2022-06-12T10:56:36.250" v="775" actId="1076"/>
        <pc:sldMkLst>
          <pc:docMk/>
          <pc:sldMk cId="965159046" sldId="293"/>
        </pc:sldMkLst>
        <pc:spChg chg="del">
          <ac:chgData name="노태현" userId="96c899e7-218f-44fa-88d0-cfd2f9582355" providerId="ADAL" clId="{969C8FF5-8A07-4C45-9C49-728D9DE39C87}" dt="2022-06-12T10:43:15.550" v="74" actId="478"/>
          <ac:spMkLst>
            <pc:docMk/>
            <pc:sldMk cId="965159046" sldId="293"/>
            <ac:spMk id="10" creationId="{6977B01B-CBE6-4FC6-A9AD-D322C5043188}"/>
          </ac:spMkLst>
        </pc:spChg>
        <pc:spChg chg="mod">
          <ac:chgData name="노태현" userId="96c899e7-218f-44fa-88d0-cfd2f9582355" providerId="ADAL" clId="{969C8FF5-8A07-4C45-9C49-728D9DE39C87}" dt="2022-06-12T10:40:06.444" v="56" actId="14100"/>
          <ac:spMkLst>
            <pc:docMk/>
            <pc:sldMk cId="965159046" sldId="293"/>
            <ac:spMk id="12" creationId="{596AC5E1-B4AA-48E3-862A-9440B136518E}"/>
          </ac:spMkLst>
        </pc:spChg>
        <pc:spChg chg="mod">
          <ac:chgData name="노태현" userId="96c899e7-218f-44fa-88d0-cfd2f9582355" providerId="ADAL" clId="{969C8FF5-8A07-4C45-9C49-728D9DE39C87}" dt="2022-06-12T10:49:51.818" v="139" actId="1076"/>
          <ac:spMkLst>
            <pc:docMk/>
            <pc:sldMk cId="965159046" sldId="293"/>
            <ac:spMk id="13" creationId="{01DC81E7-2650-4D1A-B778-4EAF3991C319}"/>
          </ac:spMkLst>
        </pc:spChg>
        <pc:spChg chg="add mod">
          <ac:chgData name="노태현" userId="96c899e7-218f-44fa-88d0-cfd2f9582355" providerId="ADAL" clId="{969C8FF5-8A07-4C45-9C49-728D9DE39C87}" dt="2022-06-12T10:54:27.612" v="620" actId="1036"/>
          <ac:spMkLst>
            <pc:docMk/>
            <pc:sldMk cId="965159046" sldId="293"/>
            <ac:spMk id="14" creationId="{97ED0EC1-7955-6D62-3FFD-8225AB153B7D}"/>
          </ac:spMkLst>
        </pc:spChg>
        <pc:spChg chg="add mod">
          <ac:chgData name="노태현" userId="96c899e7-218f-44fa-88d0-cfd2f9582355" providerId="ADAL" clId="{969C8FF5-8A07-4C45-9C49-728D9DE39C87}" dt="2022-06-12T10:56:36.250" v="775" actId="1076"/>
          <ac:spMkLst>
            <pc:docMk/>
            <pc:sldMk cId="965159046" sldId="293"/>
            <ac:spMk id="15" creationId="{71C0C321-EB4E-44A7-6DF8-7BE399F67726}"/>
          </ac:spMkLst>
        </pc:spChg>
        <pc:spChg chg="add mod">
          <ac:chgData name="노태현" userId="96c899e7-218f-44fa-88d0-cfd2f9582355" providerId="ADAL" clId="{969C8FF5-8A07-4C45-9C49-728D9DE39C87}" dt="2022-06-12T10:54:19.143" v="609" actId="20577"/>
          <ac:spMkLst>
            <pc:docMk/>
            <pc:sldMk cId="965159046" sldId="293"/>
            <ac:spMk id="16" creationId="{8CDE802D-3FD3-5838-9C7B-3BC8168F2BAB}"/>
          </ac:spMkLst>
        </pc:spChg>
        <pc:grpChg chg="add mod">
          <ac:chgData name="노태현" userId="96c899e7-218f-44fa-88d0-cfd2f9582355" providerId="ADAL" clId="{969C8FF5-8A07-4C45-9C49-728D9DE39C87}" dt="2022-06-12T10:54:27.612" v="620" actId="1036"/>
          <ac:grpSpMkLst>
            <pc:docMk/>
            <pc:sldMk cId="965159046" sldId="293"/>
            <ac:grpSpMk id="8" creationId="{152858CE-74E5-60FB-A197-D858812227EF}"/>
          </ac:grpSpMkLst>
        </pc:grpChg>
        <pc:graphicFrameChg chg="add mod modGraphic">
          <ac:chgData name="노태현" userId="96c899e7-218f-44fa-88d0-cfd2f9582355" providerId="ADAL" clId="{969C8FF5-8A07-4C45-9C49-728D9DE39C87}" dt="2022-06-12T10:56:07.565" v="753" actId="20577"/>
          <ac:graphicFrameMkLst>
            <pc:docMk/>
            <pc:sldMk cId="965159046" sldId="293"/>
            <ac:graphicFrameMk id="9" creationId="{363A3AEE-8CC6-079A-FEDA-B2831009D498}"/>
          </ac:graphicFrameMkLst>
        </pc:graphicFrameChg>
        <pc:cxnChg chg="add mod">
          <ac:chgData name="노태현" userId="96c899e7-218f-44fa-88d0-cfd2f9582355" providerId="ADAL" clId="{969C8FF5-8A07-4C45-9C49-728D9DE39C87}" dt="2022-06-12T10:48:51.609" v="104" actId="164"/>
          <ac:cxnSpMkLst>
            <pc:docMk/>
            <pc:sldMk cId="965159046" sldId="293"/>
            <ac:cxnSpMk id="3" creationId="{51B6D796-B527-D53B-A4A5-5F7C62210D01}"/>
          </ac:cxnSpMkLst>
        </pc:cxnChg>
        <pc:cxnChg chg="add mod">
          <ac:chgData name="노태현" userId="96c899e7-218f-44fa-88d0-cfd2f9582355" providerId="ADAL" clId="{969C8FF5-8A07-4C45-9C49-728D9DE39C87}" dt="2022-06-12T10:48:51.609" v="104" actId="164"/>
          <ac:cxnSpMkLst>
            <pc:docMk/>
            <pc:sldMk cId="965159046" sldId="293"/>
            <ac:cxnSpMk id="7" creationId="{6F90B4E5-C648-B683-A3C1-C496C797B964}"/>
          </ac:cxnSpMkLst>
        </pc:cxnChg>
        <pc:cxnChg chg="add mod">
          <ac:chgData name="노태현" userId="96c899e7-218f-44fa-88d0-cfd2f9582355" providerId="ADAL" clId="{969C8FF5-8A07-4C45-9C49-728D9DE39C87}" dt="2022-06-12T10:48:51.609" v="104" actId="164"/>
          <ac:cxnSpMkLst>
            <pc:docMk/>
            <pc:sldMk cId="965159046" sldId="293"/>
            <ac:cxnSpMk id="11" creationId="{6748EEB1-878E-92A8-3746-435E33ADBB8E}"/>
          </ac:cxnSpMkLst>
        </pc:cxnChg>
      </pc:sldChg>
      <pc:sldChg chg="addSp delSp modSp add mod ord">
        <pc:chgData name="노태현" userId="96c899e7-218f-44fa-88d0-cfd2f9582355" providerId="ADAL" clId="{969C8FF5-8A07-4C45-9C49-728D9DE39C87}" dt="2022-06-12T11:39:25.076" v="2267" actId="1076"/>
        <pc:sldMkLst>
          <pc:docMk/>
          <pc:sldMk cId="1759476093" sldId="294"/>
        </pc:sldMkLst>
        <pc:spChg chg="add del mod">
          <ac:chgData name="노태현" userId="96c899e7-218f-44fa-88d0-cfd2f9582355" providerId="ADAL" clId="{969C8FF5-8A07-4C45-9C49-728D9DE39C87}" dt="2022-06-12T11:06:22.441" v="1693" actId="478"/>
          <ac:spMkLst>
            <pc:docMk/>
            <pc:sldMk cId="1759476093" sldId="294"/>
            <ac:spMk id="2" creationId="{C7892B20-4E2D-2E1A-558A-792F8B6BB6B3}"/>
          </ac:spMkLst>
        </pc:spChg>
        <pc:spChg chg="add mod">
          <ac:chgData name="노태현" userId="96c899e7-218f-44fa-88d0-cfd2f9582355" providerId="ADAL" clId="{969C8FF5-8A07-4C45-9C49-728D9DE39C87}" dt="2022-06-12T11:04:17.289" v="1554"/>
          <ac:spMkLst>
            <pc:docMk/>
            <pc:sldMk cId="1759476093" sldId="294"/>
            <ac:spMk id="8" creationId="{674E9E1D-51DF-B504-C1E0-69585953265F}"/>
          </ac:spMkLst>
        </pc:spChg>
        <pc:spChg chg="add mod">
          <ac:chgData name="노태현" userId="96c899e7-218f-44fa-88d0-cfd2f9582355" providerId="ADAL" clId="{969C8FF5-8A07-4C45-9C49-728D9DE39C87}" dt="2022-06-12T11:39:13.173" v="2263" actId="1076"/>
          <ac:spMkLst>
            <pc:docMk/>
            <pc:sldMk cId="1759476093" sldId="294"/>
            <ac:spMk id="10" creationId="{2757CB98-9461-9056-215B-8A1C3A0A4411}"/>
          </ac:spMkLst>
        </pc:spChg>
        <pc:spChg chg="add mod">
          <ac:chgData name="노태현" userId="96c899e7-218f-44fa-88d0-cfd2f9582355" providerId="ADAL" clId="{969C8FF5-8A07-4C45-9C49-728D9DE39C87}" dt="2022-06-12T11:39:25.076" v="2267" actId="1076"/>
          <ac:spMkLst>
            <pc:docMk/>
            <pc:sldMk cId="1759476093" sldId="294"/>
            <ac:spMk id="11" creationId="{7E8B44E7-F41A-4D94-6356-38953046B47D}"/>
          </ac:spMkLst>
        </pc:spChg>
        <pc:spChg chg="mod">
          <ac:chgData name="노태현" userId="96c899e7-218f-44fa-88d0-cfd2f9582355" providerId="ADAL" clId="{969C8FF5-8A07-4C45-9C49-728D9DE39C87}" dt="2022-06-12T10:59:19.678" v="1024"/>
          <ac:spMkLst>
            <pc:docMk/>
            <pc:sldMk cId="1759476093" sldId="294"/>
            <ac:spMk id="12" creationId="{596AC5E1-B4AA-48E3-862A-9440B136518E}"/>
          </ac:spMkLst>
        </pc:spChg>
        <pc:spChg chg="mod">
          <ac:chgData name="노태현" userId="96c899e7-218f-44fa-88d0-cfd2f9582355" providerId="ADAL" clId="{969C8FF5-8A07-4C45-9C49-728D9DE39C87}" dt="2022-06-12T11:04:06.149" v="1529" actId="1035"/>
          <ac:spMkLst>
            <pc:docMk/>
            <pc:sldMk cId="1759476093" sldId="294"/>
            <ac:spMk id="16" creationId="{EEAA6892-3755-4498-B352-20E81ABB5462}"/>
          </ac:spMkLst>
        </pc:spChg>
        <pc:spChg chg="del">
          <ac:chgData name="노태현" userId="96c899e7-218f-44fa-88d0-cfd2f9582355" providerId="ADAL" clId="{969C8FF5-8A07-4C45-9C49-728D9DE39C87}" dt="2022-06-12T11:03:19.273" v="1526" actId="478"/>
          <ac:spMkLst>
            <pc:docMk/>
            <pc:sldMk cId="1759476093" sldId="294"/>
            <ac:spMk id="24" creationId="{B203040A-6696-4DE7-B196-12C8300A34BC}"/>
          </ac:spMkLst>
        </pc:spChg>
        <pc:spChg chg="del">
          <ac:chgData name="노태현" userId="96c899e7-218f-44fa-88d0-cfd2f9582355" providerId="ADAL" clId="{969C8FF5-8A07-4C45-9C49-728D9DE39C87}" dt="2022-06-12T11:03:19.273" v="1526" actId="478"/>
          <ac:spMkLst>
            <pc:docMk/>
            <pc:sldMk cId="1759476093" sldId="294"/>
            <ac:spMk id="25" creationId="{C4500765-7BC6-4711-843F-FC1C46E23C95}"/>
          </ac:spMkLst>
        </pc:spChg>
        <pc:cxnChg chg="del">
          <ac:chgData name="노태현" userId="96c899e7-218f-44fa-88d0-cfd2f9582355" providerId="ADAL" clId="{969C8FF5-8A07-4C45-9C49-728D9DE39C87}" dt="2022-06-12T11:03:19.273" v="1526" actId="478"/>
          <ac:cxnSpMkLst>
            <pc:docMk/>
            <pc:sldMk cId="1759476093" sldId="294"/>
            <ac:cxnSpMk id="17" creationId="{6D9229DF-50CF-43D5-8AD4-61B95EFCEECC}"/>
          </ac:cxnSpMkLst>
        </pc:cxnChg>
        <pc:cxnChg chg="del">
          <ac:chgData name="노태현" userId="96c899e7-218f-44fa-88d0-cfd2f9582355" providerId="ADAL" clId="{969C8FF5-8A07-4C45-9C49-728D9DE39C87}" dt="2022-06-12T11:03:19.273" v="1526" actId="478"/>
          <ac:cxnSpMkLst>
            <pc:docMk/>
            <pc:sldMk cId="1759476093" sldId="294"/>
            <ac:cxnSpMk id="23" creationId="{E75EBC35-356B-4475-B178-6912E3FE47BD}"/>
          </ac:cxnSpMkLst>
        </pc:cxnChg>
      </pc:sldChg>
      <pc:sldChg chg="add del ord">
        <pc:chgData name="노태현" userId="96c899e7-218f-44fa-88d0-cfd2f9582355" providerId="ADAL" clId="{969C8FF5-8A07-4C45-9C49-728D9DE39C87}" dt="2022-06-12T10:57:03.570" v="779" actId="47"/>
        <pc:sldMkLst>
          <pc:docMk/>
          <pc:sldMk cId="3821412772" sldId="294"/>
        </pc:sldMkLst>
      </pc:sldChg>
      <pc:sldChg chg="add del">
        <pc:chgData name="노태현" userId="96c899e7-218f-44fa-88d0-cfd2f9582355" providerId="ADAL" clId="{969C8FF5-8A07-4C45-9C49-728D9DE39C87}" dt="2022-06-12T11:38:57.625" v="2260" actId="2890"/>
        <pc:sldMkLst>
          <pc:docMk/>
          <pc:sldMk cId="303044071" sldId="295"/>
        </pc:sldMkLst>
      </pc:sldChg>
      <pc:sldChg chg="addSp delSp modSp add mod">
        <pc:chgData name="노태현" userId="96c899e7-218f-44fa-88d0-cfd2f9582355" providerId="ADAL" clId="{969C8FF5-8A07-4C45-9C49-728D9DE39C87}" dt="2022-06-12T12:06:03.758" v="3767" actId="1076"/>
        <pc:sldMkLst>
          <pc:docMk/>
          <pc:sldMk cId="1361813184" sldId="295"/>
        </pc:sldMkLst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2" creationId="{9E889978-6BFB-6381-BF0C-3C02E8A81B96}"/>
          </ac:spMkLst>
        </pc:spChg>
        <pc:spChg chg="del">
          <ac:chgData name="노태현" userId="96c899e7-218f-44fa-88d0-cfd2f9582355" providerId="ADAL" clId="{969C8FF5-8A07-4C45-9C49-728D9DE39C87}" dt="2022-06-12T11:39:54.931" v="2275" actId="478"/>
          <ac:spMkLst>
            <pc:docMk/>
            <pc:sldMk cId="1361813184" sldId="295"/>
            <ac:spMk id="8" creationId="{674E9E1D-51DF-B504-C1E0-69585953265F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9" creationId="{118A2EC2-8365-2597-CD80-0ACF73A6F23C}"/>
          </ac:spMkLst>
        </pc:spChg>
        <pc:spChg chg="del">
          <ac:chgData name="노태현" userId="96c899e7-218f-44fa-88d0-cfd2f9582355" providerId="ADAL" clId="{969C8FF5-8A07-4C45-9C49-728D9DE39C87}" dt="2022-06-12T11:40:34.366" v="2532" actId="478"/>
          <ac:spMkLst>
            <pc:docMk/>
            <pc:sldMk cId="1361813184" sldId="295"/>
            <ac:spMk id="10" creationId="{2757CB98-9461-9056-215B-8A1C3A0A4411}"/>
          </ac:spMkLst>
        </pc:spChg>
        <pc:spChg chg="mod">
          <ac:chgData name="노태현" userId="96c899e7-218f-44fa-88d0-cfd2f9582355" providerId="ADAL" clId="{969C8FF5-8A07-4C45-9C49-728D9DE39C87}" dt="2022-06-12T12:06:03.758" v="3767" actId="1076"/>
          <ac:spMkLst>
            <pc:docMk/>
            <pc:sldMk cId="1361813184" sldId="295"/>
            <ac:spMk id="11" creationId="{7E8B44E7-F41A-4D94-6356-38953046B47D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13" creationId="{6E4571AA-4212-A925-202F-9925E8F95F25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14" creationId="{1E38BAFF-68F4-CD33-4DEE-D78462EE82B8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15" creationId="{E4094195-1482-24B9-5493-7467CF43F12A}"/>
          </ac:spMkLst>
        </pc:spChg>
        <pc:spChg chg="del mod">
          <ac:chgData name="노태현" userId="96c899e7-218f-44fa-88d0-cfd2f9582355" providerId="ADAL" clId="{969C8FF5-8A07-4C45-9C49-728D9DE39C87}" dt="2022-06-12T12:05:29.625" v="3714"/>
          <ac:spMkLst>
            <pc:docMk/>
            <pc:sldMk cId="1361813184" sldId="295"/>
            <ac:spMk id="16" creationId="{EEAA6892-3755-4498-B352-20E81ABB5462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17" creationId="{B8E4F043-8FC7-DFC3-72F8-935C464A47D2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18" creationId="{77C82B9B-CB5F-CD42-548A-90C66E61B2ED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19" creationId="{31516E4D-390A-A751-AC4D-96563F2A851B}"/>
          </ac:spMkLst>
        </pc:spChg>
        <pc:spChg chg="add del mod">
          <ac:chgData name="노태현" userId="96c899e7-218f-44fa-88d0-cfd2f9582355" providerId="ADAL" clId="{969C8FF5-8A07-4C45-9C49-728D9DE39C87}" dt="2022-06-12T12:05:18.267" v="3699" actId="478"/>
          <ac:spMkLst>
            <pc:docMk/>
            <pc:sldMk cId="1361813184" sldId="295"/>
            <ac:spMk id="20" creationId="{E6B66ACC-16FC-E0BA-7C61-3FB04808985E}"/>
          </ac:spMkLst>
        </pc:spChg>
        <pc:spChg chg="add del mod">
          <ac:chgData name="노태현" userId="96c899e7-218f-44fa-88d0-cfd2f9582355" providerId="ADAL" clId="{969C8FF5-8A07-4C45-9C49-728D9DE39C87}" dt="2022-06-12T12:05:16.361" v="3698" actId="478"/>
          <ac:spMkLst>
            <pc:docMk/>
            <pc:sldMk cId="1361813184" sldId="295"/>
            <ac:spMk id="21" creationId="{89E0B22F-7357-3F36-9831-6102C8CA70E9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46" creationId="{8AE35FBE-1A4E-2300-F24C-C1CE9FFC03CC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47" creationId="{BD80DB20-6E52-DABB-6F57-707DEB6FB62D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48" creationId="{70D48FF3-A01B-1ACB-9DD7-D0AF26F2EF1F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49" creationId="{816825A9-82D3-EDC2-0DA5-F78860EB2AB5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50" creationId="{766E56F2-0C1F-2E93-1333-A79276D79E9E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51" creationId="{B576B499-F25D-E598-9258-B2C0DC88BAD6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52" creationId="{8EC9EA77-F8BD-55B7-03E6-99D222850481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53" creationId="{F0DCA957-0FB6-A0D7-51EC-4E372C1275D8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54" creationId="{933454C0-2E11-61EB-6982-1B4DB2FF93E3}"/>
          </ac:spMkLst>
        </pc:spChg>
        <pc:spChg chg="add mod">
          <ac:chgData name="노태현" userId="96c899e7-218f-44fa-88d0-cfd2f9582355" providerId="ADAL" clId="{969C8FF5-8A07-4C45-9C49-728D9DE39C87}" dt="2022-06-12T12:05:57.014" v="3766" actId="1037"/>
          <ac:spMkLst>
            <pc:docMk/>
            <pc:sldMk cId="1361813184" sldId="295"/>
            <ac:spMk id="55" creationId="{614F4F66-4133-CABE-5E08-41CC9C89C687}"/>
          </ac:spMkLst>
        </pc:sp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4" creationId="{A1ABC5A1-6C9B-61B8-AFC7-25C6BADB7190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22" creationId="{4BBCAEA8-9552-BF58-47BA-1BAEE71625DB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23" creationId="{B21F2F9F-8BD5-59FF-892A-F5CB13B4D4AC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26" creationId="{3B4AF453-D12D-7F64-09C8-9544CD90A1AF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29" creationId="{0AF0BD55-5677-4B57-5737-1E5B31EA3983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32" creationId="{887C8A18-2F4A-4AE1-F48A-03804A4B8FAA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36" creationId="{75E7A85E-4BE2-A07D-018E-C81BA62722D5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39" creationId="{A679EB4A-2305-401F-3F96-EE0579BA322B}"/>
          </ac:cxnSpMkLst>
        </pc:cxnChg>
        <pc:cxnChg chg="add del mod">
          <ac:chgData name="노태현" userId="96c899e7-218f-44fa-88d0-cfd2f9582355" providerId="ADAL" clId="{969C8FF5-8A07-4C45-9C49-728D9DE39C87}" dt="2022-06-12T12:05:16.361" v="3698" actId="478"/>
          <ac:cxnSpMkLst>
            <pc:docMk/>
            <pc:sldMk cId="1361813184" sldId="295"/>
            <ac:cxnSpMk id="43" creationId="{CE8706B8-5A8E-39B3-473A-3B19D43F4D72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56" creationId="{C53CDFB4-5C76-FB7B-53C5-0BC86C4F55B1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57" creationId="{756DC660-5668-7DCB-C80B-3C8315D18429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58" creationId="{95C74E54-7900-B3EA-8522-EF3BFCC7BCA4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59" creationId="{4F04531F-B243-7562-73C5-5611D07CC5F0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60" creationId="{21C4317A-9CBE-E9DC-360A-B931236FADBC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61" creationId="{8989B4A7-EDCE-541D-F14A-67A9FAECC90F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62" creationId="{08F25E3D-B03F-9529-F598-E142D05D5136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63" creationId="{FA154112-B151-E8C8-C13D-839B525B8968}"/>
          </ac:cxnSpMkLst>
        </pc:cxnChg>
        <pc:cxnChg chg="add mod">
          <ac:chgData name="노태현" userId="96c899e7-218f-44fa-88d0-cfd2f9582355" providerId="ADAL" clId="{969C8FF5-8A07-4C45-9C49-728D9DE39C87}" dt="2022-06-12T12:05:57.014" v="3766" actId="1037"/>
          <ac:cxnSpMkLst>
            <pc:docMk/>
            <pc:sldMk cId="1361813184" sldId="295"/>
            <ac:cxnSpMk id="64" creationId="{ACBF3440-6512-640E-E4DB-636F7876BC7D}"/>
          </ac:cxnSpMkLst>
        </pc:cxnChg>
      </pc:sldChg>
      <pc:sldChg chg="addSp delSp modSp add mod">
        <pc:chgData name="노태현" userId="96c899e7-218f-44fa-88d0-cfd2f9582355" providerId="ADAL" clId="{969C8FF5-8A07-4C45-9C49-728D9DE39C87}" dt="2022-06-12T12:09:51.490" v="3887" actId="14100"/>
        <pc:sldMkLst>
          <pc:docMk/>
          <pc:sldMk cId="2795541859" sldId="296"/>
        </pc:sldMkLst>
        <pc:spChg chg="mod">
          <ac:chgData name="노태현" userId="96c899e7-218f-44fa-88d0-cfd2f9582355" providerId="ADAL" clId="{969C8FF5-8A07-4C45-9C49-728D9DE39C87}" dt="2022-06-12T12:00:29.065" v="3448" actId="1076"/>
          <ac:spMkLst>
            <pc:docMk/>
            <pc:sldMk cId="2795541859" sldId="296"/>
            <ac:spMk id="2" creationId="{9E889978-6BFB-6381-BF0C-3C02E8A81B96}"/>
          </ac:spMkLst>
        </pc:spChg>
        <pc:spChg chg="mod">
          <ac:chgData name="노태현" userId="96c899e7-218f-44fa-88d0-cfd2f9582355" providerId="ADAL" clId="{969C8FF5-8A07-4C45-9C49-728D9DE39C87}" dt="2022-06-12T12:00:23.545" v="3446" actId="1076"/>
          <ac:spMkLst>
            <pc:docMk/>
            <pc:sldMk cId="2795541859" sldId="296"/>
            <ac:spMk id="9" creationId="{118A2EC2-8365-2597-CD80-0ACF73A6F23C}"/>
          </ac:spMkLst>
        </pc:spChg>
        <pc:spChg chg="del">
          <ac:chgData name="노태현" userId="96c899e7-218f-44fa-88d0-cfd2f9582355" providerId="ADAL" clId="{969C8FF5-8A07-4C45-9C49-728D9DE39C87}" dt="2022-06-12T11:46:19.868" v="3213" actId="478"/>
          <ac:spMkLst>
            <pc:docMk/>
            <pc:sldMk cId="2795541859" sldId="296"/>
            <ac:spMk id="11" creationId="{7E8B44E7-F41A-4D94-6356-38953046B47D}"/>
          </ac:spMkLst>
        </pc:spChg>
        <pc:spChg chg="mod">
          <ac:chgData name="노태현" userId="96c899e7-218f-44fa-88d0-cfd2f9582355" providerId="ADAL" clId="{969C8FF5-8A07-4C45-9C49-728D9DE39C87}" dt="2022-06-12T12:00:31.037" v="3449" actId="1076"/>
          <ac:spMkLst>
            <pc:docMk/>
            <pc:sldMk cId="2795541859" sldId="296"/>
            <ac:spMk id="13" creationId="{6E4571AA-4212-A925-202F-9925E8F95F25}"/>
          </ac:spMkLst>
        </pc:spChg>
        <pc:spChg chg="mod">
          <ac:chgData name="노태현" userId="96c899e7-218f-44fa-88d0-cfd2f9582355" providerId="ADAL" clId="{969C8FF5-8A07-4C45-9C49-728D9DE39C87}" dt="2022-06-12T11:47:38.757" v="3325" actId="1037"/>
          <ac:spMkLst>
            <pc:docMk/>
            <pc:sldMk cId="2795541859" sldId="296"/>
            <ac:spMk id="14" creationId="{1E38BAFF-68F4-CD33-4DEE-D78462EE82B8}"/>
          </ac:spMkLst>
        </pc:spChg>
        <pc:spChg chg="mod">
          <ac:chgData name="노태현" userId="96c899e7-218f-44fa-88d0-cfd2f9582355" providerId="ADAL" clId="{969C8FF5-8A07-4C45-9C49-728D9DE39C87}" dt="2022-06-12T12:00:38.872" v="3450" actId="1076"/>
          <ac:spMkLst>
            <pc:docMk/>
            <pc:sldMk cId="2795541859" sldId="296"/>
            <ac:spMk id="15" creationId="{E4094195-1482-24B9-5493-7467CF43F12A}"/>
          </ac:spMkLst>
        </pc:spChg>
        <pc:spChg chg="mod">
          <ac:chgData name="노태현" userId="96c899e7-218f-44fa-88d0-cfd2f9582355" providerId="ADAL" clId="{969C8FF5-8A07-4C45-9C49-728D9DE39C87}" dt="2022-06-12T11:53:42.216" v="3435" actId="14100"/>
          <ac:spMkLst>
            <pc:docMk/>
            <pc:sldMk cId="2795541859" sldId="296"/>
            <ac:spMk id="16" creationId="{EEAA6892-3755-4498-B352-20E81ABB5462}"/>
          </ac:spMkLst>
        </pc:spChg>
        <pc:spChg chg="mod">
          <ac:chgData name="노태현" userId="96c899e7-218f-44fa-88d0-cfd2f9582355" providerId="ADAL" clId="{969C8FF5-8A07-4C45-9C49-728D9DE39C87}" dt="2022-06-12T12:01:53.310" v="3462" actId="1076"/>
          <ac:spMkLst>
            <pc:docMk/>
            <pc:sldMk cId="2795541859" sldId="296"/>
            <ac:spMk id="17" creationId="{B8E4F043-8FC7-DFC3-72F8-935C464A47D2}"/>
          </ac:spMkLst>
        </pc:spChg>
        <pc:spChg chg="mod">
          <ac:chgData name="노태현" userId="96c899e7-218f-44fa-88d0-cfd2f9582355" providerId="ADAL" clId="{969C8FF5-8A07-4C45-9C49-728D9DE39C87}" dt="2022-06-12T11:47:38.757" v="3325" actId="1037"/>
          <ac:spMkLst>
            <pc:docMk/>
            <pc:sldMk cId="2795541859" sldId="296"/>
            <ac:spMk id="18" creationId="{77C82B9B-CB5F-CD42-548A-90C66E61B2ED}"/>
          </ac:spMkLst>
        </pc:spChg>
        <pc:spChg chg="mod">
          <ac:chgData name="노태현" userId="96c899e7-218f-44fa-88d0-cfd2f9582355" providerId="ADAL" clId="{969C8FF5-8A07-4C45-9C49-728D9DE39C87}" dt="2022-06-12T11:47:38.757" v="3325" actId="1037"/>
          <ac:spMkLst>
            <pc:docMk/>
            <pc:sldMk cId="2795541859" sldId="296"/>
            <ac:spMk id="19" creationId="{31516E4D-390A-A751-AC4D-96563F2A851B}"/>
          </ac:spMkLst>
        </pc:spChg>
        <pc:spChg chg="mod">
          <ac:chgData name="노태현" userId="96c899e7-218f-44fa-88d0-cfd2f9582355" providerId="ADAL" clId="{969C8FF5-8A07-4C45-9C49-728D9DE39C87}" dt="2022-06-12T11:47:38.757" v="3325" actId="1037"/>
          <ac:spMkLst>
            <pc:docMk/>
            <pc:sldMk cId="2795541859" sldId="296"/>
            <ac:spMk id="20" creationId="{E6B66ACC-16FC-E0BA-7C61-3FB04808985E}"/>
          </ac:spMkLst>
        </pc:spChg>
        <pc:spChg chg="mod">
          <ac:chgData name="노태현" userId="96c899e7-218f-44fa-88d0-cfd2f9582355" providerId="ADAL" clId="{969C8FF5-8A07-4C45-9C49-728D9DE39C87}" dt="2022-06-12T11:47:38.757" v="3325" actId="1037"/>
          <ac:spMkLst>
            <pc:docMk/>
            <pc:sldMk cId="2795541859" sldId="296"/>
            <ac:spMk id="21" creationId="{89E0B22F-7357-3F36-9831-6102C8CA70E9}"/>
          </ac:spMkLst>
        </pc:spChg>
        <pc:spChg chg="add mod">
          <ac:chgData name="노태현" userId="96c899e7-218f-44fa-88d0-cfd2f9582355" providerId="ADAL" clId="{969C8FF5-8A07-4C45-9C49-728D9DE39C87}" dt="2022-06-12T12:02:36.207" v="3468" actId="1076"/>
          <ac:spMkLst>
            <pc:docMk/>
            <pc:sldMk cId="2795541859" sldId="296"/>
            <ac:spMk id="24" creationId="{32183227-CFB6-1BEE-39A4-85C50619BFBD}"/>
          </ac:spMkLst>
        </pc:spChg>
        <pc:spChg chg="add mod">
          <ac:chgData name="노태현" userId="96c899e7-218f-44fa-88d0-cfd2f9582355" providerId="ADAL" clId="{969C8FF5-8A07-4C45-9C49-728D9DE39C87}" dt="2022-06-12T12:01:55.439" v="3463" actId="1076"/>
          <ac:spMkLst>
            <pc:docMk/>
            <pc:sldMk cId="2795541859" sldId="296"/>
            <ac:spMk id="25" creationId="{9C6E13B1-F469-2999-6E56-C125554E74FF}"/>
          </ac:spMkLst>
        </pc:spChg>
        <pc:spChg chg="add mod">
          <ac:chgData name="노태현" userId="96c899e7-218f-44fa-88d0-cfd2f9582355" providerId="ADAL" clId="{969C8FF5-8A07-4C45-9C49-728D9DE39C87}" dt="2022-06-12T12:01:57.208" v="3464" actId="1076"/>
          <ac:spMkLst>
            <pc:docMk/>
            <pc:sldMk cId="2795541859" sldId="296"/>
            <ac:spMk id="27" creationId="{236F9397-F8F3-8A01-20D5-0D59237A9358}"/>
          </ac:spMkLst>
        </pc:spChg>
        <pc:spChg chg="add mod">
          <ac:chgData name="노태현" userId="96c899e7-218f-44fa-88d0-cfd2f9582355" providerId="ADAL" clId="{969C8FF5-8A07-4C45-9C49-728D9DE39C87}" dt="2022-06-12T12:02:59.279" v="3472" actId="1076"/>
          <ac:spMkLst>
            <pc:docMk/>
            <pc:sldMk cId="2795541859" sldId="296"/>
            <ac:spMk id="28" creationId="{4E83CFAD-2069-CE69-F0CF-071C9E304640}"/>
          </ac:spMkLst>
        </pc:spChg>
        <pc:spChg chg="add mod">
          <ac:chgData name="노태현" userId="96c899e7-218f-44fa-88d0-cfd2f9582355" providerId="ADAL" clId="{969C8FF5-8A07-4C45-9C49-728D9DE39C87}" dt="2022-06-12T12:01:05.267" v="3456" actId="1076"/>
          <ac:spMkLst>
            <pc:docMk/>
            <pc:sldMk cId="2795541859" sldId="296"/>
            <ac:spMk id="30" creationId="{DA749EAF-BB87-B691-E300-5BED09735CA0}"/>
          </ac:spMkLst>
        </pc:spChg>
        <pc:spChg chg="add mod">
          <ac:chgData name="노태현" userId="96c899e7-218f-44fa-88d0-cfd2f9582355" providerId="ADAL" clId="{969C8FF5-8A07-4C45-9C49-728D9DE39C87}" dt="2022-06-12T12:02:01.295" v="3465" actId="1076"/>
          <ac:spMkLst>
            <pc:docMk/>
            <pc:sldMk cId="2795541859" sldId="296"/>
            <ac:spMk id="31" creationId="{5E7806AF-C6B1-CAE6-0FA7-C444A2CDF8AC}"/>
          </ac:spMkLst>
        </pc:spChg>
        <pc:spChg chg="add mod">
          <ac:chgData name="노태현" userId="96c899e7-218f-44fa-88d0-cfd2f9582355" providerId="ADAL" clId="{969C8FF5-8A07-4C45-9C49-728D9DE39C87}" dt="2022-06-12T12:03:03.303" v="3473" actId="1076"/>
          <ac:spMkLst>
            <pc:docMk/>
            <pc:sldMk cId="2795541859" sldId="296"/>
            <ac:spMk id="33" creationId="{1497F7A5-50F2-019B-C980-C34965BE7F7A}"/>
          </ac:spMkLst>
        </pc:spChg>
        <pc:spChg chg="add mod">
          <ac:chgData name="노태현" userId="96c899e7-218f-44fa-88d0-cfd2f9582355" providerId="ADAL" clId="{969C8FF5-8A07-4C45-9C49-728D9DE39C87}" dt="2022-06-12T12:03:05.608" v="3474" actId="1076"/>
          <ac:spMkLst>
            <pc:docMk/>
            <pc:sldMk cId="2795541859" sldId="296"/>
            <ac:spMk id="34" creationId="{29073D09-8469-BB20-1C33-F4A758948C1F}"/>
          </ac:spMkLst>
        </pc:spChg>
        <pc:spChg chg="add mod">
          <ac:chgData name="노태현" userId="96c899e7-218f-44fa-88d0-cfd2f9582355" providerId="ADAL" clId="{969C8FF5-8A07-4C45-9C49-728D9DE39C87}" dt="2022-06-12T12:03:08.496" v="3475" actId="1076"/>
          <ac:spMkLst>
            <pc:docMk/>
            <pc:sldMk cId="2795541859" sldId="296"/>
            <ac:spMk id="35" creationId="{8C32502C-C7C0-3E92-3A1E-07AA37F25237}"/>
          </ac:spMkLst>
        </pc:spChg>
        <pc:spChg chg="add mod">
          <ac:chgData name="노태현" userId="96c899e7-218f-44fa-88d0-cfd2f9582355" providerId="ADAL" clId="{969C8FF5-8A07-4C45-9C49-728D9DE39C87}" dt="2022-06-12T11:47:45.654" v="3404" actId="1038"/>
          <ac:spMkLst>
            <pc:docMk/>
            <pc:sldMk cId="2795541859" sldId="296"/>
            <ac:spMk id="37" creationId="{CCBEEBB5-31FE-90CB-A205-F08AAEB199EF}"/>
          </ac:spMkLst>
        </pc:spChg>
        <pc:spChg chg="add mod">
          <ac:chgData name="노태현" userId="96c899e7-218f-44fa-88d0-cfd2f9582355" providerId="ADAL" clId="{969C8FF5-8A07-4C45-9C49-728D9DE39C87}" dt="2022-06-12T11:53:58.923" v="3441" actId="20577"/>
          <ac:spMkLst>
            <pc:docMk/>
            <pc:sldMk cId="2795541859" sldId="296"/>
            <ac:spMk id="49" creationId="{1F724E97-DFF6-1FA4-9349-9AE6EC62DA83}"/>
          </ac:spMkLst>
        </pc:spChg>
        <pc:cxnChg chg="del mod">
          <ac:chgData name="노태현" userId="96c899e7-218f-44fa-88d0-cfd2f9582355" providerId="ADAL" clId="{969C8FF5-8A07-4C45-9C49-728D9DE39C87}" dt="2022-06-12T12:00:40.660" v="3451" actId="478"/>
          <ac:cxnSpMkLst>
            <pc:docMk/>
            <pc:sldMk cId="2795541859" sldId="296"/>
            <ac:cxnSpMk id="4" creationId="{A1ABC5A1-6C9B-61B8-AFC7-25C6BADB7190}"/>
          </ac:cxnSpMkLst>
        </pc:cxnChg>
        <pc:cxnChg chg="del mod">
          <ac:chgData name="노태현" userId="96c899e7-218f-44fa-88d0-cfd2f9582355" providerId="ADAL" clId="{969C8FF5-8A07-4C45-9C49-728D9DE39C87}" dt="2022-06-12T11:50:57.947" v="3416" actId="478"/>
          <ac:cxnSpMkLst>
            <pc:docMk/>
            <pc:sldMk cId="2795541859" sldId="296"/>
            <ac:cxnSpMk id="22" creationId="{4BBCAEA8-9552-BF58-47BA-1BAEE71625DB}"/>
          </ac:cxnSpMkLst>
        </pc:cxnChg>
        <pc:cxnChg chg="mod">
          <ac:chgData name="노태현" userId="96c899e7-218f-44fa-88d0-cfd2f9582355" providerId="ADAL" clId="{969C8FF5-8A07-4C45-9C49-728D9DE39C87}" dt="2022-06-12T12:00:38.872" v="3450" actId="1076"/>
          <ac:cxnSpMkLst>
            <pc:docMk/>
            <pc:sldMk cId="2795541859" sldId="296"/>
            <ac:cxnSpMk id="23" creationId="{B21F2F9F-8BD5-59FF-892A-F5CB13B4D4AC}"/>
          </ac:cxnSpMkLst>
        </pc:cxnChg>
        <pc:cxnChg chg="mod">
          <ac:chgData name="노태현" userId="96c899e7-218f-44fa-88d0-cfd2f9582355" providerId="ADAL" clId="{969C8FF5-8A07-4C45-9C49-728D9DE39C87}" dt="2022-06-12T12:00:29.065" v="3448" actId="1076"/>
          <ac:cxnSpMkLst>
            <pc:docMk/>
            <pc:sldMk cId="2795541859" sldId="296"/>
            <ac:cxnSpMk id="26" creationId="{3B4AF453-D12D-7F64-09C8-9544CD90A1AF}"/>
          </ac:cxnSpMkLst>
        </pc:cxnChg>
        <pc:cxnChg chg="del mod">
          <ac:chgData name="노태현" userId="96c899e7-218f-44fa-88d0-cfd2f9582355" providerId="ADAL" clId="{969C8FF5-8A07-4C45-9C49-728D9DE39C87}" dt="2022-06-12T11:53:29.034" v="3421" actId="478"/>
          <ac:cxnSpMkLst>
            <pc:docMk/>
            <pc:sldMk cId="2795541859" sldId="296"/>
            <ac:cxnSpMk id="29" creationId="{0AF0BD55-5677-4B57-5737-1E5B31EA3983}"/>
          </ac:cxnSpMkLst>
        </pc:cxnChg>
        <pc:cxnChg chg="del mod">
          <ac:chgData name="노태현" userId="96c899e7-218f-44fa-88d0-cfd2f9582355" providerId="ADAL" clId="{969C8FF5-8A07-4C45-9C49-728D9DE39C87}" dt="2022-06-12T11:53:23.884" v="3420" actId="478"/>
          <ac:cxnSpMkLst>
            <pc:docMk/>
            <pc:sldMk cId="2795541859" sldId="296"/>
            <ac:cxnSpMk id="32" creationId="{887C8A18-2F4A-4AE1-F48A-03804A4B8FAA}"/>
          </ac:cxnSpMkLst>
        </pc:cxnChg>
        <pc:cxnChg chg="mod">
          <ac:chgData name="노태현" userId="96c899e7-218f-44fa-88d0-cfd2f9582355" providerId="ADAL" clId="{969C8FF5-8A07-4C45-9C49-728D9DE39C87}" dt="2022-06-12T11:47:38.757" v="3325" actId="1037"/>
          <ac:cxnSpMkLst>
            <pc:docMk/>
            <pc:sldMk cId="2795541859" sldId="296"/>
            <ac:cxnSpMk id="36" creationId="{75E7A85E-4BE2-A07D-018E-C81BA62722D5}"/>
          </ac:cxnSpMkLst>
        </pc:cxnChg>
        <pc:cxnChg chg="add mod">
          <ac:chgData name="노태현" userId="96c899e7-218f-44fa-88d0-cfd2f9582355" providerId="ADAL" clId="{969C8FF5-8A07-4C45-9C49-728D9DE39C87}" dt="2022-06-12T12:02:59.279" v="3472" actId="1076"/>
          <ac:cxnSpMkLst>
            <pc:docMk/>
            <pc:sldMk cId="2795541859" sldId="296"/>
            <ac:cxnSpMk id="38" creationId="{77435111-B54B-68D2-8720-8F769AE48D65}"/>
          </ac:cxnSpMkLst>
        </pc:cxnChg>
        <pc:cxnChg chg="mod">
          <ac:chgData name="노태현" userId="96c899e7-218f-44fa-88d0-cfd2f9582355" providerId="ADAL" clId="{969C8FF5-8A07-4C45-9C49-728D9DE39C87}" dt="2022-06-12T12:09:51.490" v="3887" actId="14100"/>
          <ac:cxnSpMkLst>
            <pc:docMk/>
            <pc:sldMk cId="2795541859" sldId="296"/>
            <ac:cxnSpMk id="39" creationId="{A679EB4A-2305-401F-3F96-EE0579BA322B}"/>
          </ac:cxnSpMkLst>
        </pc:cxnChg>
        <pc:cxnChg chg="add del mod">
          <ac:chgData name="노태현" userId="96c899e7-218f-44fa-88d0-cfd2f9582355" providerId="ADAL" clId="{969C8FF5-8A07-4C45-9C49-728D9DE39C87}" dt="2022-06-12T11:55:25.689" v="3442" actId="478"/>
          <ac:cxnSpMkLst>
            <pc:docMk/>
            <pc:sldMk cId="2795541859" sldId="296"/>
            <ac:cxnSpMk id="40" creationId="{AE082E2D-5B27-3234-0338-B6076C4C73EC}"/>
          </ac:cxnSpMkLst>
        </pc:cxnChg>
        <pc:cxnChg chg="add mod">
          <ac:chgData name="노태현" userId="96c899e7-218f-44fa-88d0-cfd2f9582355" providerId="ADAL" clId="{969C8FF5-8A07-4C45-9C49-728D9DE39C87}" dt="2022-06-12T12:02:59.279" v="3472" actId="1076"/>
          <ac:cxnSpMkLst>
            <pc:docMk/>
            <pc:sldMk cId="2795541859" sldId="296"/>
            <ac:cxnSpMk id="41" creationId="{EF2B464C-1E76-BA24-BF61-049848A98C93}"/>
          </ac:cxnSpMkLst>
        </pc:cxnChg>
        <pc:cxnChg chg="add del mod">
          <ac:chgData name="노태현" userId="96c899e7-218f-44fa-88d0-cfd2f9582355" providerId="ADAL" clId="{969C8FF5-8A07-4C45-9C49-728D9DE39C87}" dt="2022-06-12T12:02:55.042" v="3471" actId="478"/>
          <ac:cxnSpMkLst>
            <pc:docMk/>
            <pc:sldMk cId="2795541859" sldId="296"/>
            <ac:cxnSpMk id="42" creationId="{1D0AFAAF-1694-7E34-E027-3575DC5ADCF0}"/>
          </ac:cxnSpMkLst>
        </pc:cxnChg>
        <pc:cxnChg chg="mod">
          <ac:chgData name="노태현" userId="96c899e7-218f-44fa-88d0-cfd2f9582355" providerId="ADAL" clId="{969C8FF5-8A07-4C45-9C49-728D9DE39C87}" dt="2022-06-12T11:47:38.757" v="3325" actId="1037"/>
          <ac:cxnSpMkLst>
            <pc:docMk/>
            <pc:sldMk cId="2795541859" sldId="296"/>
            <ac:cxnSpMk id="43" creationId="{CE8706B8-5A8E-39B3-473A-3B19D43F4D72}"/>
          </ac:cxnSpMkLst>
        </pc:cxnChg>
        <pc:cxnChg chg="add mod">
          <ac:chgData name="노태현" userId="96c899e7-218f-44fa-88d0-cfd2f9582355" providerId="ADAL" clId="{969C8FF5-8A07-4C45-9C49-728D9DE39C87}" dt="2022-06-12T12:03:05.608" v="3474" actId="1076"/>
          <ac:cxnSpMkLst>
            <pc:docMk/>
            <pc:sldMk cId="2795541859" sldId="296"/>
            <ac:cxnSpMk id="44" creationId="{9E05CC7A-1C39-FC0D-B41D-BC148B57629D}"/>
          </ac:cxnSpMkLst>
        </pc:cxnChg>
        <pc:cxnChg chg="add mod">
          <ac:chgData name="노태현" userId="96c899e7-218f-44fa-88d0-cfd2f9582355" providerId="ADAL" clId="{969C8FF5-8A07-4C45-9C49-728D9DE39C87}" dt="2022-06-12T12:03:03.303" v="3473" actId="1076"/>
          <ac:cxnSpMkLst>
            <pc:docMk/>
            <pc:sldMk cId="2795541859" sldId="296"/>
            <ac:cxnSpMk id="45" creationId="{9E56CC0F-2FC8-6040-6F24-CF611A7BF903}"/>
          </ac:cxnSpMkLst>
        </pc:cxnChg>
        <pc:cxnChg chg="add mod">
          <ac:chgData name="노태현" userId="96c899e7-218f-44fa-88d0-cfd2f9582355" providerId="ADAL" clId="{969C8FF5-8A07-4C45-9C49-728D9DE39C87}" dt="2022-06-12T12:03:05.608" v="3474" actId="1076"/>
          <ac:cxnSpMkLst>
            <pc:docMk/>
            <pc:sldMk cId="2795541859" sldId="296"/>
            <ac:cxnSpMk id="46" creationId="{05F6264B-81C6-631B-713C-B7BD52A3295E}"/>
          </ac:cxnSpMkLst>
        </pc:cxnChg>
        <pc:cxnChg chg="add mod">
          <ac:chgData name="노태현" userId="96c899e7-218f-44fa-88d0-cfd2f9582355" providerId="ADAL" clId="{969C8FF5-8A07-4C45-9C49-728D9DE39C87}" dt="2022-06-12T12:03:08.496" v="3475" actId="1076"/>
          <ac:cxnSpMkLst>
            <pc:docMk/>
            <pc:sldMk cId="2795541859" sldId="296"/>
            <ac:cxnSpMk id="47" creationId="{760C35EA-950C-3816-708F-2E239B3BD495}"/>
          </ac:cxnSpMkLst>
        </pc:cxnChg>
        <pc:cxnChg chg="add mod">
          <ac:chgData name="노태현" userId="96c899e7-218f-44fa-88d0-cfd2f9582355" providerId="ADAL" clId="{969C8FF5-8A07-4C45-9C49-728D9DE39C87}" dt="2022-06-12T12:03:08.496" v="3475" actId="1076"/>
          <ac:cxnSpMkLst>
            <pc:docMk/>
            <pc:sldMk cId="2795541859" sldId="296"/>
            <ac:cxnSpMk id="48" creationId="{663DCF72-7216-9DD8-9E65-FE0F6006CD72}"/>
          </ac:cxnSpMkLst>
        </pc:cxnChg>
        <pc:cxnChg chg="add mod">
          <ac:chgData name="노태현" userId="96c899e7-218f-44fa-88d0-cfd2f9582355" providerId="ADAL" clId="{969C8FF5-8A07-4C45-9C49-728D9DE39C87}" dt="2022-06-12T12:00:31.037" v="3449" actId="1076"/>
          <ac:cxnSpMkLst>
            <pc:docMk/>
            <pc:sldMk cId="2795541859" sldId="296"/>
            <ac:cxnSpMk id="50" creationId="{C8EB94B6-84D7-3D9D-4D43-F09730D4428F}"/>
          </ac:cxnSpMkLst>
        </pc:cxnChg>
      </pc:sldChg>
      <pc:sldChg chg="addSp delSp modSp add mod ord">
        <pc:chgData name="노태현" userId="96c899e7-218f-44fa-88d0-cfd2f9582355" providerId="ADAL" clId="{969C8FF5-8A07-4C45-9C49-728D9DE39C87}" dt="2022-06-12T12:05:04.386" v="3695"/>
        <pc:sldMkLst>
          <pc:docMk/>
          <pc:sldMk cId="1482967217" sldId="297"/>
        </pc:sldMkLst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2" creationId="{9E889978-6BFB-6381-BF0C-3C02E8A81B96}"/>
          </ac:spMkLst>
        </pc:spChg>
        <pc:spChg chg="add mod ord">
          <ac:chgData name="노태현" userId="96c899e7-218f-44fa-88d0-cfd2f9582355" providerId="ADAL" clId="{969C8FF5-8A07-4C45-9C49-728D9DE39C87}" dt="2022-06-12T12:04:55.609" v="3693" actId="13822"/>
          <ac:spMkLst>
            <pc:docMk/>
            <pc:sldMk cId="1482967217" sldId="297"/>
            <ac:spMk id="3" creationId="{ED548D1A-0F1F-7EB3-53B5-ACFACBF74992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9" creationId="{118A2EC2-8365-2597-CD80-0ACF73A6F23C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1" creationId="{7E8B44E7-F41A-4D94-6356-38953046B47D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3" creationId="{6E4571AA-4212-A925-202F-9925E8F95F25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4" creationId="{1E38BAFF-68F4-CD33-4DEE-D78462EE82B8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5" creationId="{E4094195-1482-24B9-5493-7467CF43F12A}"/>
          </ac:spMkLst>
        </pc:spChg>
        <pc:spChg chg="mod">
          <ac:chgData name="노태현" userId="96c899e7-218f-44fa-88d0-cfd2f9582355" providerId="ADAL" clId="{969C8FF5-8A07-4C45-9C49-728D9DE39C87}" dt="2022-06-12T12:04:36.761" v="3684"/>
          <ac:spMkLst>
            <pc:docMk/>
            <pc:sldMk cId="1482967217" sldId="297"/>
            <ac:spMk id="16" creationId="{EEAA6892-3755-4498-B352-20E81ABB5462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7" creationId="{B8E4F043-8FC7-DFC3-72F8-935C464A47D2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8" creationId="{77C82B9B-CB5F-CD42-548A-90C66E61B2ED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19" creationId="{31516E4D-390A-A751-AC4D-96563F2A851B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20" creationId="{E6B66ACC-16FC-E0BA-7C61-3FB04808985E}"/>
          </ac:spMkLst>
        </pc:spChg>
        <pc:spChg chg="del">
          <ac:chgData name="노태현" userId="96c899e7-218f-44fa-88d0-cfd2f9582355" providerId="ADAL" clId="{969C8FF5-8A07-4C45-9C49-728D9DE39C87}" dt="2022-06-12T12:04:12.312" v="3619" actId="478"/>
          <ac:spMkLst>
            <pc:docMk/>
            <pc:sldMk cId="1482967217" sldId="297"/>
            <ac:spMk id="21" creationId="{89E0B22F-7357-3F36-9831-6102C8CA70E9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46" creationId="{8AE35FBE-1A4E-2300-F24C-C1CE9FFC03CC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47" creationId="{BD80DB20-6E52-DABB-6F57-707DEB6FB62D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48" creationId="{70D48FF3-A01B-1ACB-9DD7-D0AF26F2EF1F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49" creationId="{816825A9-82D3-EDC2-0DA5-F78860EB2AB5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50" creationId="{766E56F2-0C1F-2E93-1333-A79276D79E9E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51" creationId="{B576B499-F25D-E598-9258-B2C0DC88BAD6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52" creationId="{8EC9EA77-F8BD-55B7-03E6-99D222850481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53" creationId="{F0DCA957-0FB6-A0D7-51EC-4E372C1275D8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54" creationId="{933454C0-2E11-61EB-6982-1B4DB2FF93E3}"/>
          </ac:spMkLst>
        </pc:spChg>
        <pc:spChg chg="mod">
          <ac:chgData name="노태현" userId="96c899e7-218f-44fa-88d0-cfd2f9582355" providerId="ADAL" clId="{969C8FF5-8A07-4C45-9C49-728D9DE39C87}" dt="2022-06-12T12:04:28.336" v="3672" actId="1037"/>
          <ac:spMkLst>
            <pc:docMk/>
            <pc:sldMk cId="1482967217" sldId="297"/>
            <ac:spMk id="55" creationId="{614F4F66-4133-CABE-5E08-41CC9C89C687}"/>
          </ac:spMkLst>
        </pc:sp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4" creationId="{A1ABC5A1-6C9B-61B8-AFC7-25C6BADB7190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22" creationId="{4BBCAEA8-9552-BF58-47BA-1BAEE71625DB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23" creationId="{B21F2F9F-8BD5-59FF-892A-F5CB13B4D4AC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26" creationId="{3B4AF453-D12D-7F64-09C8-9544CD90A1AF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29" creationId="{0AF0BD55-5677-4B57-5737-1E5B31EA3983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32" creationId="{887C8A18-2F4A-4AE1-F48A-03804A4B8FAA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36" creationId="{75E7A85E-4BE2-A07D-018E-C81BA62722D5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39" creationId="{A679EB4A-2305-401F-3F96-EE0579BA322B}"/>
          </ac:cxnSpMkLst>
        </pc:cxnChg>
        <pc:cxnChg chg="del mod">
          <ac:chgData name="노태현" userId="96c899e7-218f-44fa-88d0-cfd2f9582355" providerId="ADAL" clId="{969C8FF5-8A07-4C45-9C49-728D9DE39C87}" dt="2022-06-12T12:04:12.312" v="3619" actId="478"/>
          <ac:cxnSpMkLst>
            <pc:docMk/>
            <pc:sldMk cId="1482967217" sldId="297"/>
            <ac:cxnSpMk id="43" creationId="{CE8706B8-5A8E-39B3-473A-3B19D43F4D72}"/>
          </ac:cxnSpMkLst>
        </pc:cxnChg>
        <pc:cxnChg chg="del mod">
          <ac:chgData name="노태현" userId="96c899e7-218f-44fa-88d0-cfd2f9582355" providerId="ADAL" clId="{969C8FF5-8A07-4C45-9C49-728D9DE39C87}" dt="2022-06-12T12:04:15.708" v="3620" actId="478"/>
          <ac:cxnSpMkLst>
            <pc:docMk/>
            <pc:sldMk cId="1482967217" sldId="297"/>
            <ac:cxnSpMk id="56" creationId="{C53CDFB4-5C76-FB7B-53C5-0BC86C4F55B1}"/>
          </ac:cxnSpMkLst>
        </pc:cxnChg>
        <pc:cxnChg chg="del mod">
          <ac:chgData name="노태현" userId="96c899e7-218f-44fa-88d0-cfd2f9582355" providerId="ADAL" clId="{969C8FF5-8A07-4C45-9C49-728D9DE39C87}" dt="2022-06-12T12:04:17.911" v="3623" actId="478"/>
          <ac:cxnSpMkLst>
            <pc:docMk/>
            <pc:sldMk cId="1482967217" sldId="297"/>
            <ac:cxnSpMk id="57" creationId="{756DC660-5668-7DCB-C80B-3C8315D18429}"/>
          </ac:cxnSpMkLst>
        </pc:cxnChg>
        <pc:cxnChg chg="del mod">
          <ac:chgData name="노태현" userId="96c899e7-218f-44fa-88d0-cfd2f9582355" providerId="ADAL" clId="{969C8FF5-8A07-4C45-9C49-728D9DE39C87}" dt="2022-06-12T12:04:17.281" v="3622" actId="478"/>
          <ac:cxnSpMkLst>
            <pc:docMk/>
            <pc:sldMk cId="1482967217" sldId="297"/>
            <ac:cxnSpMk id="58" creationId="{95C74E54-7900-B3EA-8522-EF3BFCC7BCA4}"/>
          </ac:cxnSpMkLst>
        </pc:cxnChg>
        <pc:cxnChg chg="del mod">
          <ac:chgData name="노태현" userId="96c899e7-218f-44fa-88d0-cfd2f9582355" providerId="ADAL" clId="{969C8FF5-8A07-4C45-9C49-728D9DE39C87}" dt="2022-06-12T12:04:16.508" v="3621" actId="478"/>
          <ac:cxnSpMkLst>
            <pc:docMk/>
            <pc:sldMk cId="1482967217" sldId="297"/>
            <ac:cxnSpMk id="59" creationId="{4F04531F-B243-7562-73C5-5611D07CC5F0}"/>
          </ac:cxnSpMkLst>
        </pc:cxnChg>
        <pc:cxnChg chg="del mod">
          <ac:chgData name="노태현" userId="96c899e7-218f-44fa-88d0-cfd2f9582355" providerId="ADAL" clId="{969C8FF5-8A07-4C45-9C49-728D9DE39C87}" dt="2022-06-12T12:04:20.455" v="3626" actId="478"/>
          <ac:cxnSpMkLst>
            <pc:docMk/>
            <pc:sldMk cId="1482967217" sldId="297"/>
            <ac:cxnSpMk id="60" creationId="{21C4317A-9CBE-E9DC-360A-B931236FADBC}"/>
          </ac:cxnSpMkLst>
        </pc:cxnChg>
        <pc:cxnChg chg="del mod">
          <ac:chgData name="노태현" userId="96c899e7-218f-44fa-88d0-cfd2f9582355" providerId="ADAL" clId="{969C8FF5-8A07-4C45-9C49-728D9DE39C87}" dt="2022-06-12T12:04:18.838" v="3624" actId="478"/>
          <ac:cxnSpMkLst>
            <pc:docMk/>
            <pc:sldMk cId="1482967217" sldId="297"/>
            <ac:cxnSpMk id="61" creationId="{8989B4A7-EDCE-541D-F14A-67A9FAECC90F}"/>
          </ac:cxnSpMkLst>
        </pc:cxnChg>
        <pc:cxnChg chg="del mod">
          <ac:chgData name="노태현" userId="96c899e7-218f-44fa-88d0-cfd2f9582355" providerId="ADAL" clId="{969C8FF5-8A07-4C45-9C49-728D9DE39C87}" dt="2022-06-12T12:04:19.713" v="3625" actId="478"/>
          <ac:cxnSpMkLst>
            <pc:docMk/>
            <pc:sldMk cId="1482967217" sldId="297"/>
            <ac:cxnSpMk id="62" creationId="{08F25E3D-B03F-9529-F598-E142D05D5136}"/>
          </ac:cxnSpMkLst>
        </pc:cxnChg>
        <pc:cxnChg chg="del mod">
          <ac:chgData name="노태현" userId="96c899e7-218f-44fa-88d0-cfd2f9582355" providerId="ADAL" clId="{969C8FF5-8A07-4C45-9C49-728D9DE39C87}" dt="2022-06-12T12:04:21.850" v="3628" actId="478"/>
          <ac:cxnSpMkLst>
            <pc:docMk/>
            <pc:sldMk cId="1482967217" sldId="297"/>
            <ac:cxnSpMk id="63" creationId="{FA154112-B151-E8C8-C13D-839B525B8968}"/>
          </ac:cxnSpMkLst>
        </pc:cxnChg>
        <pc:cxnChg chg="del mod">
          <ac:chgData name="노태현" userId="96c899e7-218f-44fa-88d0-cfd2f9582355" providerId="ADAL" clId="{969C8FF5-8A07-4C45-9C49-728D9DE39C87}" dt="2022-06-12T12:04:21.087" v="3627" actId="478"/>
          <ac:cxnSpMkLst>
            <pc:docMk/>
            <pc:sldMk cId="1482967217" sldId="297"/>
            <ac:cxnSpMk id="64" creationId="{ACBF3440-6512-640E-E4DB-636F7876BC7D}"/>
          </ac:cxnSpMkLst>
        </pc:cxnChg>
      </pc:sldChg>
      <pc:sldChg chg="addSp delSp modSp add mod">
        <pc:chgData name="노태현" userId="96c899e7-218f-44fa-88d0-cfd2f9582355" providerId="ADAL" clId="{969C8FF5-8A07-4C45-9C49-728D9DE39C87}" dt="2022-06-12T12:10:50.323" v="3981" actId="1076"/>
        <pc:sldMkLst>
          <pc:docMk/>
          <pc:sldMk cId="4096029639" sldId="298"/>
        </pc:sldMkLst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2" creationId="{9E889978-6BFB-6381-BF0C-3C02E8A81B96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9" creationId="{118A2EC2-8365-2597-CD80-0ACF73A6F23C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13" creationId="{6E4571AA-4212-A925-202F-9925E8F95F25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14" creationId="{1E38BAFF-68F4-CD33-4DEE-D78462EE82B8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15" creationId="{E4094195-1482-24B9-5493-7467CF43F12A}"/>
          </ac:spMkLst>
        </pc:spChg>
        <pc:spChg chg="mod">
          <ac:chgData name="노태현" userId="96c899e7-218f-44fa-88d0-cfd2f9582355" providerId="ADAL" clId="{969C8FF5-8A07-4C45-9C49-728D9DE39C87}" dt="2022-06-12T12:07:41.883" v="3872" actId="5793"/>
          <ac:spMkLst>
            <pc:docMk/>
            <pc:sldMk cId="4096029639" sldId="298"/>
            <ac:spMk id="16" creationId="{EEAA6892-3755-4498-B352-20E81ABB5462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17" creationId="{B8E4F043-8FC7-DFC3-72F8-935C464A47D2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18" creationId="{77C82B9B-CB5F-CD42-548A-90C66E61B2ED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19" creationId="{31516E4D-390A-A751-AC4D-96563F2A851B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20" creationId="{E6B66ACC-16FC-E0BA-7C61-3FB04808985E}"/>
          </ac:spMkLst>
        </pc:spChg>
        <pc:spChg chg="mod">
          <ac:chgData name="노태현" userId="96c899e7-218f-44fa-88d0-cfd2f9582355" providerId="ADAL" clId="{969C8FF5-8A07-4C45-9C49-728D9DE39C87}" dt="2022-06-12T12:07:06.247" v="3811" actId="1038"/>
          <ac:spMkLst>
            <pc:docMk/>
            <pc:sldMk cId="4096029639" sldId="298"/>
            <ac:spMk id="21" creationId="{89E0B22F-7357-3F36-9831-6102C8CA70E9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24" creationId="{32183227-CFB6-1BEE-39A4-85C50619BFBD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25" creationId="{9C6E13B1-F469-2999-6E56-C125554E74FF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27" creationId="{236F9397-F8F3-8A01-20D5-0D59237A9358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28" creationId="{4E83CFAD-2069-CE69-F0CF-071C9E304640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30" creationId="{DA749EAF-BB87-B691-E300-5BED09735CA0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31" creationId="{5E7806AF-C6B1-CAE6-0FA7-C444A2CDF8AC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33" creationId="{1497F7A5-50F2-019B-C980-C34965BE7F7A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34" creationId="{29073D09-8469-BB20-1C33-F4A758948C1F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35" creationId="{8C32502C-C7C0-3E92-3A1E-07AA37F25237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37" creationId="{CCBEEBB5-31FE-90CB-A205-F08AAEB199EF}"/>
          </ac:spMkLst>
        </pc:spChg>
        <pc:spChg chg="del">
          <ac:chgData name="노태현" userId="96c899e7-218f-44fa-88d0-cfd2f9582355" providerId="ADAL" clId="{969C8FF5-8A07-4C45-9C49-728D9DE39C87}" dt="2022-06-12T12:06:59.592" v="3769" actId="478"/>
          <ac:spMkLst>
            <pc:docMk/>
            <pc:sldMk cId="4096029639" sldId="298"/>
            <ac:spMk id="49" creationId="{1F724E97-DFF6-1FA4-9349-9AE6EC62DA83}"/>
          </ac:spMkLst>
        </pc:spChg>
        <pc:spChg chg="add mod">
          <ac:chgData name="노태현" userId="96c899e7-218f-44fa-88d0-cfd2f9582355" providerId="ADAL" clId="{969C8FF5-8A07-4C45-9C49-728D9DE39C87}" dt="2022-06-12T12:10:50.323" v="3981" actId="1076"/>
          <ac:spMkLst>
            <pc:docMk/>
            <pc:sldMk cId="4096029639" sldId="298"/>
            <ac:spMk id="51" creationId="{2CC8FB8A-2174-295E-39D8-A341280821A1}"/>
          </ac:spMkLst>
        </pc:spChg>
        <pc:cxnChg chg="mod">
          <ac:chgData name="노태현" userId="96c899e7-218f-44fa-88d0-cfd2f9582355" providerId="ADAL" clId="{969C8FF5-8A07-4C45-9C49-728D9DE39C87}" dt="2022-06-12T12:08:17.632" v="3875" actId="208"/>
          <ac:cxnSpMkLst>
            <pc:docMk/>
            <pc:sldMk cId="4096029639" sldId="298"/>
            <ac:cxnSpMk id="23" creationId="{B21F2F9F-8BD5-59FF-892A-F5CB13B4D4AC}"/>
          </ac:cxnSpMkLst>
        </pc:cxnChg>
        <pc:cxnChg chg="mod">
          <ac:chgData name="노태현" userId="96c899e7-218f-44fa-88d0-cfd2f9582355" providerId="ADAL" clId="{969C8FF5-8A07-4C45-9C49-728D9DE39C87}" dt="2022-06-12T12:08:01.567" v="3873" actId="208"/>
          <ac:cxnSpMkLst>
            <pc:docMk/>
            <pc:sldMk cId="4096029639" sldId="298"/>
            <ac:cxnSpMk id="26" creationId="{3B4AF453-D12D-7F64-09C8-9544CD90A1AF}"/>
          </ac:cxnSpMkLst>
        </pc:cxnChg>
        <pc:cxnChg chg="mod">
          <ac:chgData name="노태현" userId="96c899e7-218f-44fa-88d0-cfd2f9582355" providerId="ADAL" clId="{969C8FF5-8A07-4C45-9C49-728D9DE39C87}" dt="2022-06-12T12:08:22.854" v="3876" actId="208"/>
          <ac:cxnSpMkLst>
            <pc:docMk/>
            <pc:sldMk cId="4096029639" sldId="298"/>
            <ac:cxnSpMk id="36" creationId="{75E7A85E-4BE2-A07D-018E-C81BA62722D5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38" creationId="{77435111-B54B-68D2-8720-8F769AE48D65}"/>
          </ac:cxnSpMkLst>
        </pc:cxnChg>
        <pc:cxnChg chg="mod">
          <ac:chgData name="노태현" userId="96c899e7-218f-44fa-88d0-cfd2f9582355" providerId="ADAL" clId="{969C8FF5-8A07-4C45-9C49-728D9DE39C87}" dt="2022-06-12T12:10:02.928" v="3888" actId="208"/>
          <ac:cxnSpMkLst>
            <pc:docMk/>
            <pc:sldMk cId="4096029639" sldId="298"/>
            <ac:cxnSpMk id="39" creationId="{A679EB4A-2305-401F-3F96-EE0579BA322B}"/>
          </ac:cxnSpMkLst>
        </pc:cxnChg>
        <pc:cxnChg chg="add mod">
          <ac:chgData name="노태현" userId="96c899e7-218f-44fa-88d0-cfd2f9582355" providerId="ADAL" clId="{969C8FF5-8A07-4C45-9C49-728D9DE39C87}" dt="2022-06-12T12:09:24.823" v="3882" actId="208"/>
          <ac:cxnSpMkLst>
            <pc:docMk/>
            <pc:sldMk cId="4096029639" sldId="298"/>
            <ac:cxnSpMk id="40" creationId="{110979D9-38D3-E273-7BFA-23C08AD52B00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41" creationId="{EF2B464C-1E76-BA24-BF61-049848A98C93}"/>
          </ac:cxnSpMkLst>
        </pc:cxnChg>
        <pc:cxnChg chg="add mod">
          <ac:chgData name="노태현" userId="96c899e7-218f-44fa-88d0-cfd2f9582355" providerId="ADAL" clId="{969C8FF5-8A07-4C45-9C49-728D9DE39C87}" dt="2022-06-12T12:09:39.978" v="3885" actId="14100"/>
          <ac:cxnSpMkLst>
            <pc:docMk/>
            <pc:sldMk cId="4096029639" sldId="298"/>
            <ac:cxnSpMk id="42" creationId="{01F37251-494F-BFCE-F238-A84FC547E676}"/>
          </ac:cxnSpMkLst>
        </pc:cxnChg>
        <pc:cxnChg chg="mod">
          <ac:chgData name="노태현" userId="96c899e7-218f-44fa-88d0-cfd2f9582355" providerId="ADAL" clId="{969C8FF5-8A07-4C45-9C49-728D9DE39C87}" dt="2022-06-12T12:08:36.057" v="3878" actId="208"/>
          <ac:cxnSpMkLst>
            <pc:docMk/>
            <pc:sldMk cId="4096029639" sldId="298"/>
            <ac:cxnSpMk id="43" creationId="{CE8706B8-5A8E-39B3-473A-3B19D43F4D72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44" creationId="{9E05CC7A-1C39-FC0D-B41D-BC148B57629D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45" creationId="{9E56CC0F-2FC8-6040-6F24-CF611A7BF903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46" creationId="{05F6264B-81C6-631B-713C-B7BD52A3295E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47" creationId="{760C35EA-950C-3816-708F-2E239B3BD495}"/>
          </ac:cxnSpMkLst>
        </pc:cxnChg>
        <pc:cxnChg chg="del mod">
          <ac:chgData name="노태현" userId="96c899e7-218f-44fa-88d0-cfd2f9582355" providerId="ADAL" clId="{969C8FF5-8A07-4C45-9C49-728D9DE39C87}" dt="2022-06-12T12:06:59.592" v="3769" actId="478"/>
          <ac:cxnSpMkLst>
            <pc:docMk/>
            <pc:sldMk cId="4096029639" sldId="298"/>
            <ac:cxnSpMk id="48" creationId="{663DCF72-7216-9DD8-9E65-FE0F6006CD72}"/>
          </ac:cxnSpMkLst>
        </pc:cxnChg>
        <pc:cxnChg chg="mod">
          <ac:chgData name="노태현" userId="96c899e7-218f-44fa-88d0-cfd2f9582355" providerId="ADAL" clId="{969C8FF5-8A07-4C45-9C49-728D9DE39C87}" dt="2022-06-12T12:08:10.230" v="3874" actId="208"/>
          <ac:cxnSpMkLst>
            <pc:docMk/>
            <pc:sldMk cId="4096029639" sldId="298"/>
            <ac:cxnSpMk id="50" creationId="{C8EB94B6-84D7-3D9D-4D43-F09730D4428F}"/>
          </ac:cxnSpMkLst>
        </pc:cxnChg>
      </pc:sldChg>
    </pc:docChg>
  </pc:docChgLst>
  <pc:docChgLst>
    <pc:chgData name="noh taehyun" userId="26ea3cd8016ad7de" providerId="LiveId" clId="{871F5B20-3F1A-465E-8510-54EB325A4742}"/>
    <pc:docChg chg="undo custSel addSld delSld modSld sldOrd">
      <pc:chgData name="noh taehyun" userId="26ea3cd8016ad7de" providerId="LiveId" clId="{871F5B20-3F1A-465E-8510-54EB325A4742}" dt="2021-10-20T11:29:27.615" v="1018" actId="20577"/>
      <pc:docMkLst>
        <pc:docMk/>
      </pc:docMkLst>
      <pc:sldChg chg="del">
        <pc:chgData name="noh taehyun" userId="26ea3cd8016ad7de" providerId="LiveId" clId="{871F5B20-3F1A-465E-8510-54EB325A4742}" dt="2021-10-20T11:08:51.415" v="33" actId="47"/>
        <pc:sldMkLst>
          <pc:docMk/>
          <pc:sldMk cId="895755818" sldId="264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2034008680" sldId="265"/>
        </pc:sldMkLst>
      </pc:sldChg>
      <pc:sldChg chg="modSp">
        <pc:chgData name="noh taehyun" userId="26ea3cd8016ad7de" providerId="LiveId" clId="{871F5B20-3F1A-465E-8510-54EB325A4742}" dt="2021-10-20T11:09:19.174" v="34" actId="20577"/>
        <pc:sldMkLst>
          <pc:docMk/>
          <pc:sldMk cId="3957984163" sldId="266"/>
        </pc:sldMkLst>
        <pc:spChg chg="mod">
          <ac:chgData name="noh taehyun" userId="26ea3cd8016ad7de" providerId="LiveId" clId="{871F5B20-3F1A-465E-8510-54EB325A4742}" dt="2021-10-20T11:09:19.174" v="34" actId="20577"/>
          <ac:spMkLst>
            <pc:docMk/>
            <pc:sldMk cId="3957984163" sldId="266"/>
            <ac:spMk id="5" creationId="{8251E471-F9D0-4506-A27C-A56EF94BFF7D}"/>
          </ac:spMkLst>
        </pc:spChg>
      </pc:sldChg>
      <pc:sldChg chg="delSp modSp mod">
        <pc:chgData name="noh taehyun" userId="26ea3cd8016ad7de" providerId="LiveId" clId="{871F5B20-3F1A-465E-8510-54EB325A4742}" dt="2021-10-20T11:10:46.127" v="48"/>
        <pc:sldMkLst>
          <pc:docMk/>
          <pc:sldMk cId="1609877243" sldId="267"/>
        </pc:sldMkLst>
        <pc:spChg chg="mod">
          <ac:chgData name="noh taehyun" userId="26ea3cd8016ad7de" providerId="LiveId" clId="{871F5B20-3F1A-465E-8510-54EB325A4742}" dt="2021-10-20T11:10:46.127" v="48"/>
          <ac:spMkLst>
            <pc:docMk/>
            <pc:sldMk cId="1609877243" sldId="267"/>
            <ac:spMk id="5" creationId="{8251E471-F9D0-4506-A27C-A56EF94BFF7D}"/>
          </ac:spMkLst>
        </pc:spChg>
        <pc:spChg chg="del">
          <ac:chgData name="noh taehyun" userId="26ea3cd8016ad7de" providerId="LiveId" clId="{871F5B20-3F1A-465E-8510-54EB325A4742}" dt="2021-10-20T11:09:27.712" v="35" actId="478"/>
          <ac:spMkLst>
            <pc:docMk/>
            <pc:sldMk cId="1609877243" sldId="267"/>
            <ac:spMk id="12" creationId="{596AC5E1-B4AA-48E3-862A-9440B136518E}"/>
          </ac:spMkLst>
        </pc:spChg>
      </pc:sldChg>
      <pc:sldChg chg="addSp delSp modSp mod">
        <pc:chgData name="noh taehyun" userId="26ea3cd8016ad7de" providerId="LiveId" clId="{871F5B20-3F1A-465E-8510-54EB325A4742}" dt="2021-10-20T11:27:58.416" v="660" actId="20577"/>
        <pc:sldMkLst>
          <pc:docMk/>
          <pc:sldMk cId="3263190609" sldId="269"/>
        </pc:sldMkLst>
        <pc:spChg chg="del">
          <ac:chgData name="noh taehyun" userId="26ea3cd8016ad7de" providerId="LiveId" clId="{871F5B20-3F1A-465E-8510-54EB325A4742}" dt="2021-10-20T11:12:18.823" v="62" actId="478"/>
          <ac:spMkLst>
            <pc:docMk/>
            <pc:sldMk cId="3263190609" sldId="269"/>
            <ac:spMk id="5" creationId="{8251E471-F9D0-4506-A27C-A56EF94BFF7D}"/>
          </ac:spMkLst>
        </pc:spChg>
        <pc:spChg chg="del">
          <ac:chgData name="noh taehyun" userId="26ea3cd8016ad7de" providerId="LiveId" clId="{871F5B20-3F1A-465E-8510-54EB325A4742}" dt="2021-10-20T11:12:21.536" v="63" actId="478"/>
          <ac:spMkLst>
            <pc:docMk/>
            <pc:sldMk cId="3263190609" sldId="269"/>
            <ac:spMk id="12" creationId="{596AC5E1-B4AA-48E3-862A-9440B136518E}"/>
          </ac:spMkLst>
        </pc:spChg>
        <pc:spChg chg="add mod">
          <ac:chgData name="noh taehyun" userId="26ea3cd8016ad7de" providerId="LiveId" clId="{871F5B20-3F1A-465E-8510-54EB325A4742}" dt="2021-10-20T11:13:48.546" v="169" actId="1076"/>
          <ac:spMkLst>
            <pc:docMk/>
            <pc:sldMk cId="3263190609" sldId="269"/>
            <ac:spMk id="18" creationId="{25007342-3AB1-4F84-98CA-91763BAFB750}"/>
          </ac:spMkLst>
        </pc:spChg>
        <pc:spChg chg="add mod">
          <ac:chgData name="noh taehyun" userId="26ea3cd8016ad7de" providerId="LiveId" clId="{871F5B20-3F1A-465E-8510-54EB325A4742}" dt="2021-10-20T11:26:24.933" v="637" actId="208"/>
          <ac:spMkLst>
            <pc:docMk/>
            <pc:sldMk cId="3263190609" sldId="269"/>
            <ac:spMk id="19" creationId="{D762A612-FA23-4D7F-BBB5-F84186714D47}"/>
          </ac:spMkLst>
        </pc:spChg>
        <pc:spChg chg="add mod">
          <ac:chgData name="noh taehyun" userId="26ea3cd8016ad7de" providerId="LiveId" clId="{871F5B20-3F1A-465E-8510-54EB325A4742}" dt="2021-10-20T11:27:58.416" v="660" actId="20577"/>
          <ac:spMkLst>
            <pc:docMk/>
            <pc:sldMk cId="3263190609" sldId="269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13:25.314" v="153" actId="20577"/>
          <ac:spMkLst>
            <pc:docMk/>
            <pc:sldMk cId="3263190609" sldId="269"/>
            <ac:spMk id="22" creationId="{5F358A1B-8396-4AF1-93B6-D9495AF4C1D1}"/>
          </ac:spMkLst>
        </pc:sp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6" creationId="{E7975FC7-0C94-4389-83B4-0DD437C7E438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7" creationId="{1644DEFA-6489-463C-B335-F4F5F3511267}"/>
          </ac:cxnSpMkLst>
        </pc:cxnChg>
        <pc:cxnChg chg="add mod">
          <ac:chgData name="noh taehyun" userId="26ea3cd8016ad7de" providerId="LiveId" clId="{871F5B20-3F1A-465E-8510-54EB325A4742}" dt="2021-10-20T11:26:32.257" v="639" actId="208"/>
          <ac:cxnSpMkLst>
            <pc:docMk/>
            <pc:sldMk cId="3263190609" sldId="269"/>
            <ac:cxnSpMk id="8" creationId="{A8920DE3-74BD-4188-A79D-2E487A2B824A}"/>
          </ac:cxnSpMkLst>
        </pc:cxnChg>
        <pc:cxnChg chg="add mod">
          <ac:chgData name="noh taehyun" userId="26ea3cd8016ad7de" providerId="LiveId" clId="{871F5B20-3F1A-465E-8510-54EB325A4742}" dt="2021-10-20T11:14:44.604" v="205" actId="208"/>
          <ac:cxnSpMkLst>
            <pc:docMk/>
            <pc:sldMk cId="3263190609" sldId="269"/>
            <ac:cxnSpMk id="9" creationId="{FF5F112C-9D8A-40BC-8B60-9DF4F0253870}"/>
          </ac:cxnSpMkLst>
        </pc:cxnChg>
        <pc:cxnChg chg="add mod">
          <ac:chgData name="noh taehyun" userId="26ea3cd8016ad7de" providerId="LiveId" clId="{871F5B20-3F1A-465E-8510-54EB325A4742}" dt="2021-10-20T11:26:27.954" v="638" actId="208"/>
          <ac:cxnSpMkLst>
            <pc:docMk/>
            <pc:sldMk cId="3263190609" sldId="269"/>
            <ac:cxnSpMk id="10" creationId="{FCA81A5B-3CC6-4728-BB2F-D9D7C70B811B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1" creationId="{D392545E-B922-430C-84A4-398439ADA09E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3" creationId="{1B77907A-D456-42D5-9E42-2D78D3F611B2}"/>
          </ac:cxnSpMkLst>
        </pc:cxnChg>
        <pc:cxnChg chg="add mod">
          <ac:chgData name="noh taehyun" userId="26ea3cd8016ad7de" providerId="LiveId" clId="{871F5B20-3F1A-465E-8510-54EB325A4742}" dt="2021-10-20T11:13:02.380" v="149" actId="1038"/>
          <ac:cxnSpMkLst>
            <pc:docMk/>
            <pc:sldMk cId="3263190609" sldId="269"/>
            <ac:cxnSpMk id="14" creationId="{D34AF806-18BA-44BA-8F52-76A30AE2726B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5" creationId="{E7F9A592-D14E-420F-A358-A61141E17D97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6" creationId="{33409137-3468-435F-9DE2-2A74D065FD15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7" creationId="{5E1914D8-6DE4-4A67-945D-E781966BB552}"/>
          </ac:cxnSpMkLst>
        </pc:cxnChg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2104070843" sldId="279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3032337348" sldId="280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1509092948" sldId="281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1853266817" sldId="282"/>
        </pc:sldMkLst>
      </pc:sldChg>
      <pc:sldChg chg="modSp mod">
        <pc:chgData name="noh taehyun" userId="26ea3cd8016ad7de" providerId="LiveId" clId="{871F5B20-3F1A-465E-8510-54EB325A4742}" dt="2021-10-20T10:52:44.546" v="4" actId="20577"/>
        <pc:sldMkLst>
          <pc:docMk/>
          <pc:sldMk cId="4286056403" sldId="286"/>
        </pc:sldMkLst>
        <pc:spChg chg="mod">
          <ac:chgData name="noh taehyun" userId="26ea3cd8016ad7de" providerId="LiveId" clId="{871F5B20-3F1A-465E-8510-54EB325A4742}" dt="2021-10-20T10:52:44.546" v="4" actId="20577"/>
          <ac:spMkLst>
            <pc:docMk/>
            <pc:sldMk cId="4286056403" sldId="286"/>
            <ac:spMk id="5" creationId="{8251E471-F9D0-4506-A27C-A56EF94BFF7D}"/>
          </ac:spMkLst>
        </pc:spChg>
      </pc:sldChg>
      <pc:sldChg chg="modSp add mod">
        <pc:chgData name="noh taehyun" userId="26ea3cd8016ad7de" providerId="LiveId" clId="{871F5B20-3F1A-465E-8510-54EB325A4742}" dt="2021-10-20T11:28:15.573" v="663" actId="208"/>
        <pc:sldMkLst>
          <pc:docMk/>
          <pc:sldMk cId="676824274" sldId="288"/>
        </pc:sldMkLst>
        <pc:spChg chg="mod">
          <ac:chgData name="noh taehyun" userId="26ea3cd8016ad7de" providerId="LiveId" clId="{871F5B20-3F1A-465E-8510-54EB325A4742}" dt="2021-10-20T11:26:40.358" v="640" actId="1076"/>
          <ac:spMkLst>
            <pc:docMk/>
            <pc:sldMk cId="676824274" sldId="288"/>
            <ac:spMk id="19" creationId="{D762A612-FA23-4D7F-BBB5-F84186714D47}"/>
          </ac:spMkLst>
        </pc:spChg>
        <pc:spChg chg="mod">
          <ac:chgData name="noh taehyun" userId="26ea3cd8016ad7de" providerId="LiveId" clId="{871F5B20-3F1A-465E-8510-54EB325A4742}" dt="2021-10-20T11:28:08.707" v="662" actId="20577"/>
          <ac:spMkLst>
            <pc:docMk/>
            <pc:sldMk cId="676824274" sldId="288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19:54.365" v="465" actId="20577"/>
          <ac:spMkLst>
            <pc:docMk/>
            <pc:sldMk cId="676824274" sldId="288"/>
            <ac:spMk id="22" creationId="{5F358A1B-8396-4AF1-93B6-D9495AF4C1D1}"/>
          </ac:spMkLst>
        </pc:spChg>
        <pc:cxnChg chg="mod">
          <ac:chgData name="noh taehyun" userId="26ea3cd8016ad7de" providerId="LiveId" clId="{871F5B20-3F1A-465E-8510-54EB325A4742}" dt="2021-10-20T11:22:11.306" v="468" actId="208"/>
          <ac:cxnSpMkLst>
            <pc:docMk/>
            <pc:sldMk cId="676824274" sldId="288"/>
            <ac:cxnSpMk id="10" creationId="{FCA81A5B-3CC6-4728-BB2F-D9D7C70B811B}"/>
          </ac:cxnSpMkLst>
        </pc:cxnChg>
        <pc:cxnChg chg="mod">
          <ac:chgData name="noh taehyun" userId="26ea3cd8016ad7de" providerId="LiveId" clId="{871F5B20-3F1A-465E-8510-54EB325A4742}" dt="2021-10-20T11:28:15.573" v="663" actId="208"/>
          <ac:cxnSpMkLst>
            <pc:docMk/>
            <pc:sldMk cId="676824274" sldId="288"/>
            <ac:cxnSpMk id="11" creationId="{D392545E-B922-430C-84A4-398439ADA09E}"/>
          </ac:cxnSpMkLst>
        </pc:cxnChg>
        <pc:cxnChg chg="mod">
          <ac:chgData name="noh taehyun" userId="26ea3cd8016ad7de" providerId="LiveId" clId="{871F5B20-3F1A-465E-8510-54EB325A4742}" dt="2021-10-20T11:22:27.220" v="470" actId="208"/>
          <ac:cxnSpMkLst>
            <pc:docMk/>
            <pc:sldMk cId="676824274" sldId="288"/>
            <ac:cxnSpMk id="15" creationId="{E7F9A592-D14E-420F-A358-A61141E17D97}"/>
          </ac:cxnSpMkLst>
        </pc:cxnChg>
      </pc:sldChg>
      <pc:sldChg chg="modSp add del mod ord">
        <pc:chgData name="noh taehyun" userId="26ea3cd8016ad7de" providerId="LiveId" clId="{871F5B20-3F1A-465E-8510-54EB325A4742}" dt="2021-10-20T11:08:51.415" v="33" actId="47"/>
        <pc:sldMkLst>
          <pc:docMk/>
          <pc:sldMk cId="2519165206" sldId="288"/>
        </pc:sldMkLst>
        <pc:spChg chg="mod">
          <ac:chgData name="noh taehyun" userId="26ea3cd8016ad7de" providerId="LiveId" clId="{871F5B20-3F1A-465E-8510-54EB325A4742}" dt="2021-10-20T11:08:18.773" v="32" actId="14100"/>
          <ac:spMkLst>
            <pc:docMk/>
            <pc:sldMk cId="2519165206" sldId="288"/>
            <ac:spMk id="12" creationId="{596AC5E1-B4AA-48E3-862A-9440B136518E}"/>
          </ac:spMkLst>
        </pc:spChg>
      </pc:sldChg>
      <pc:sldChg chg="addSp delSp modSp add mod">
        <pc:chgData name="noh taehyun" userId="26ea3cd8016ad7de" providerId="LiveId" clId="{871F5B20-3F1A-465E-8510-54EB325A4742}" dt="2021-10-20T11:29:27.615" v="1018" actId="20577"/>
        <pc:sldMkLst>
          <pc:docMk/>
          <pc:sldMk cId="350072534" sldId="289"/>
        </pc:sldMkLst>
        <pc:spChg chg="del">
          <ac:chgData name="noh taehyun" userId="26ea3cd8016ad7de" providerId="LiveId" clId="{871F5B20-3F1A-465E-8510-54EB325A4742}" dt="2021-10-20T11:24:04.583" v="627" actId="478"/>
          <ac:spMkLst>
            <pc:docMk/>
            <pc:sldMk cId="350072534" sldId="289"/>
            <ac:spMk id="18" creationId="{25007342-3AB1-4F84-98CA-91763BAFB750}"/>
          </ac:spMkLst>
        </pc:spChg>
        <pc:spChg chg="del">
          <ac:chgData name="noh taehyun" userId="26ea3cd8016ad7de" providerId="LiveId" clId="{871F5B20-3F1A-465E-8510-54EB325A4742}" dt="2021-10-20T11:24:04.583" v="627" actId="478"/>
          <ac:spMkLst>
            <pc:docMk/>
            <pc:sldMk cId="350072534" sldId="289"/>
            <ac:spMk id="19" creationId="{D762A612-FA23-4D7F-BBB5-F84186714D47}"/>
          </ac:spMkLst>
        </pc:spChg>
        <pc:spChg chg="mod">
          <ac:chgData name="noh taehyun" userId="26ea3cd8016ad7de" providerId="LiveId" clId="{871F5B20-3F1A-465E-8510-54EB325A4742}" dt="2021-10-20T11:29:27.615" v="1018" actId="20577"/>
          <ac:spMkLst>
            <pc:docMk/>
            <pc:sldMk cId="350072534" sldId="289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28:28.181" v="677"/>
          <ac:spMkLst>
            <pc:docMk/>
            <pc:sldMk cId="350072534" sldId="289"/>
            <ac:spMk id="22" creationId="{5F358A1B-8396-4AF1-93B6-D9495AF4C1D1}"/>
          </ac:spMkLst>
        </pc:spChg>
        <pc:spChg chg="add mod">
          <ac:chgData name="noh taehyun" userId="26ea3cd8016ad7de" providerId="LiveId" clId="{871F5B20-3F1A-465E-8510-54EB325A4742}" dt="2021-10-20T11:24:04.840" v="628"/>
          <ac:spMkLst>
            <pc:docMk/>
            <pc:sldMk cId="350072534" sldId="289"/>
            <ac:spMk id="32" creationId="{A3029DFB-5A98-4E9D-89C5-2970DE120AF0}"/>
          </ac:spMkLst>
        </pc:spChg>
        <pc:spChg chg="add mod">
          <ac:chgData name="noh taehyun" userId="26ea3cd8016ad7de" providerId="LiveId" clId="{871F5B20-3F1A-465E-8510-54EB325A4742}" dt="2021-10-20T11:26:47.033" v="641" actId="1076"/>
          <ac:spMkLst>
            <pc:docMk/>
            <pc:sldMk cId="350072534" sldId="289"/>
            <ac:spMk id="33" creationId="{710A6C55-2DE7-47A9-8F51-493A12277A16}"/>
          </ac:spMkLst>
        </pc:sp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6" creationId="{E7975FC7-0C94-4389-83B4-0DD437C7E438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7" creationId="{1644DEFA-6489-463C-B335-F4F5F3511267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8" creationId="{A8920DE3-74BD-4188-A79D-2E487A2B824A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9" creationId="{FF5F112C-9D8A-40BC-8B60-9DF4F0253870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0" creationId="{FCA81A5B-3CC6-4728-BB2F-D9D7C70B811B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1" creationId="{D392545E-B922-430C-84A4-398439ADA09E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3" creationId="{1B77907A-D456-42D5-9E42-2D78D3F611B2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4" creationId="{D34AF806-18BA-44BA-8F52-76A30AE2726B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5" creationId="{E7F9A592-D14E-420F-A358-A61141E17D97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6" creationId="{33409137-3468-435F-9DE2-2A74D065FD15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7" creationId="{5E1914D8-6DE4-4A67-945D-E781966BB552}"/>
          </ac:cxnSpMkLst>
        </pc:cxnChg>
        <pc:cxnChg chg="add mod">
          <ac:chgData name="noh taehyun" userId="26ea3cd8016ad7de" providerId="LiveId" clId="{871F5B20-3F1A-465E-8510-54EB325A4742}" dt="2021-10-20T11:24:18.317" v="630" actId="208"/>
          <ac:cxnSpMkLst>
            <pc:docMk/>
            <pc:sldMk cId="350072534" sldId="289"/>
            <ac:cxnSpMk id="21" creationId="{FA96E02A-BB81-4EB7-8616-F61B62F2A187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3" creationId="{1AC9B129-F7B9-49EC-9DFB-C3997D6E5730}"/>
          </ac:cxnSpMkLst>
        </pc:cxnChg>
        <pc:cxnChg chg="add mod">
          <ac:chgData name="noh taehyun" userId="26ea3cd8016ad7de" providerId="LiveId" clId="{871F5B20-3F1A-465E-8510-54EB325A4742}" dt="2021-10-20T11:26:50.251" v="642" actId="208"/>
          <ac:cxnSpMkLst>
            <pc:docMk/>
            <pc:sldMk cId="350072534" sldId="289"/>
            <ac:cxnSpMk id="24" creationId="{B917027F-47D9-4B18-A08E-EA01489E4BB6}"/>
          </ac:cxnSpMkLst>
        </pc:cxnChg>
        <pc:cxnChg chg="add mod">
          <ac:chgData name="noh taehyun" userId="26ea3cd8016ad7de" providerId="LiveId" clId="{871F5B20-3F1A-465E-8510-54EB325A4742}" dt="2021-10-20T11:27:46.353" v="646" actId="208"/>
          <ac:cxnSpMkLst>
            <pc:docMk/>
            <pc:sldMk cId="350072534" sldId="289"/>
            <ac:cxnSpMk id="25" creationId="{8AC6AD62-308D-495A-9292-0863A1D45646}"/>
          </ac:cxnSpMkLst>
        </pc:cxnChg>
        <pc:cxnChg chg="add mod">
          <ac:chgData name="noh taehyun" userId="26ea3cd8016ad7de" providerId="LiveId" clId="{871F5B20-3F1A-465E-8510-54EB325A4742}" dt="2021-10-20T11:26:57.701" v="644" actId="208"/>
          <ac:cxnSpMkLst>
            <pc:docMk/>
            <pc:sldMk cId="350072534" sldId="289"/>
            <ac:cxnSpMk id="26" creationId="{2ABCE183-600D-4AD2-92A4-59FE17A4C1D8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7" creationId="{268D6EC2-9F49-47EE-85D0-DB856CC2F434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8" creationId="{E04857BE-EEA1-4CCE-A09D-B41528C0903F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9" creationId="{E2B6C1D7-6F4A-477C-A278-230E4E0DB9B5}"/>
          </ac:cxnSpMkLst>
        </pc:cxnChg>
        <pc:cxnChg chg="add mod">
          <ac:chgData name="noh taehyun" userId="26ea3cd8016ad7de" providerId="LiveId" clId="{871F5B20-3F1A-465E-8510-54EB325A4742}" dt="2021-10-20T11:27:13.860" v="645" actId="208"/>
          <ac:cxnSpMkLst>
            <pc:docMk/>
            <pc:sldMk cId="350072534" sldId="289"/>
            <ac:cxnSpMk id="30" creationId="{4675B8C9-ED9A-4761-AE18-4019DE4D9C22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31" creationId="{6BB163DC-2230-40E0-A6BB-F933BDB968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MERGE SORT.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Merge Sort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다음과 같은 그림으로 아키텍처를 표현할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1026" name="Picture 2" descr="Merge-Sort-Algorithm">
            <a:extLst>
              <a:ext uri="{FF2B5EF4-FFF2-40B4-BE49-F238E27FC236}">
                <a16:creationId xmlns:a16="http://schemas.microsoft.com/office/drawing/2014/main" id="{C1166071-BD86-4C61-8D0B-8CB91E81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2" y="1549400"/>
            <a:ext cx="10456008" cy="505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009161" y="2166618"/>
            <a:ext cx="10656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관찰을 통해 탐색 범위를 줄이는 방법을 고안한다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탐색 범위를 줄여도 올바른 결과를 낸다는 사실을 수학적으로 증명한다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구현해서 문제를 통과한다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578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알고리즘 프로세스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C81E7-2650-4D1A-B778-4EAF3991C319}"/>
              </a:ext>
            </a:extLst>
          </p:cNvPr>
          <p:cNvSpPr txBox="1"/>
          <p:nvPr/>
        </p:nvSpPr>
        <p:spPr>
          <a:xfrm>
            <a:off x="440592" y="1303018"/>
            <a:ext cx="10656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bg1">
                    <a:lumMod val="95000"/>
                  </a:schemeClr>
                </a:solidFill>
              </a:rPr>
              <a:t>이상적인 풀이 흐름</a:t>
            </a:r>
            <a:endParaRPr lang="en-US" altLang="ko-KR" sz="3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8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022D5-5906-41BF-A821-A3AF3043A926}"/>
              </a:ext>
            </a:extLst>
          </p:cNvPr>
          <p:cNvSpPr txBox="1"/>
          <p:nvPr/>
        </p:nvSpPr>
        <p:spPr>
          <a:xfrm>
            <a:off x="618392" y="947418"/>
            <a:ext cx="106562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코딩테스트에서 풀이를 할 땐 시간이 촉박하니 보통 수학적으로 증명을 못합니다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그래서 방법을 고안하고 대충 주어진 예제에서 잘 돌아가는 걸 본 후에 강한 믿음을 가집니다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아</a:t>
            </a:r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!! 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나의 이 </a:t>
            </a:r>
            <a:r>
              <a:rPr lang="ko-KR" altLang="en-US" sz="3000" b="1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 풀이는 완벽해</a:t>
            </a:r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.!”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그렇게 최면을 걸고 구현을 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1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022D5-5906-41BF-A821-A3AF3043A926}"/>
              </a:ext>
            </a:extLst>
          </p:cNvPr>
          <p:cNvSpPr txBox="1"/>
          <p:nvPr/>
        </p:nvSpPr>
        <p:spPr>
          <a:xfrm>
            <a:off x="618392" y="312418"/>
            <a:ext cx="10656277" cy="623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그런데 인생이 쉽지가 않습니다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안타깝게도 대부분의 경우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문제를 보고 잘못된 방법을 고안합니다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그리고 방법이 틀렸다는 것을 인지하지 못한 채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잘못된 믿음을 가지고 열심히 구현해서 제출하고 나니 틀렸답니다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이 상황에 이르면 심각한 상태인 건데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틀렸을 때 내 풀이가 잘못된 건지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풀이는 맞는데 구현을 실수한 건지 알 수가 없습니다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1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009161" y="2166618"/>
            <a:ext cx="10656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거의 똑같은 문제를 풀어봤거나 간단한 문제여서 나의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풀이를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100%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확신한다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 -&gt; </a:t>
            </a:r>
            <a:r>
              <a:rPr lang="ko-KR" altLang="en-US" sz="3000" dirty="0">
                <a:solidFill>
                  <a:srgbClr val="FF0000"/>
                </a:solidFill>
              </a:rPr>
              <a:t>짜서 제출해보고 틀리면 빠르게 </a:t>
            </a:r>
            <a:r>
              <a:rPr lang="ko-KR" altLang="en-US" sz="3000" dirty="0" err="1">
                <a:solidFill>
                  <a:srgbClr val="FF0000"/>
                </a:solidFill>
              </a:rPr>
              <a:t>손절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100%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확신은 없지만 맞는 것 같은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풀이를 찾았다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3000" dirty="0">
                <a:solidFill>
                  <a:srgbClr val="FF0000"/>
                </a:solidFill>
              </a:rPr>
              <a:t>  -&gt; </a:t>
            </a:r>
            <a:r>
              <a:rPr lang="ko-KR" altLang="en-US" sz="3000" dirty="0">
                <a:solidFill>
                  <a:srgbClr val="FF0000"/>
                </a:solidFill>
              </a:rPr>
              <a:t>일단 넘어가고 다른 문제를 풀게 없거나 종료 </a:t>
            </a:r>
            <a:r>
              <a:rPr lang="en-US" altLang="ko-KR" sz="3000" dirty="0">
                <a:solidFill>
                  <a:srgbClr val="FF0000"/>
                </a:solidFill>
              </a:rPr>
              <a:t>20 ~ 40</a:t>
            </a:r>
            <a:r>
              <a:rPr lang="ko-KR" altLang="en-US" sz="3000" dirty="0">
                <a:solidFill>
                  <a:srgbClr val="FF0000"/>
                </a:solidFill>
              </a:rPr>
              <a:t>분 남은 시점에 코딩 시작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578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알고리즘 프로세스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C81E7-2650-4D1A-B778-4EAF3991C319}"/>
              </a:ext>
            </a:extLst>
          </p:cNvPr>
          <p:cNvSpPr txBox="1"/>
          <p:nvPr/>
        </p:nvSpPr>
        <p:spPr>
          <a:xfrm>
            <a:off x="440592" y="1303018"/>
            <a:ext cx="10656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bg1">
                    <a:lumMod val="95000"/>
                  </a:schemeClr>
                </a:solidFill>
              </a:rPr>
              <a:t>추천 전략</a:t>
            </a:r>
            <a:r>
              <a:rPr lang="en-US" altLang="ko-KR" sz="3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78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1040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알고리즘 </a:t>
            </a:r>
            <a:r>
              <a:rPr lang="ko-KR" altLang="en-US" sz="3200" dirty="0" err="1">
                <a:solidFill>
                  <a:schemeClr val="bg1"/>
                </a:solidFill>
              </a:rPr>
              <a:t>으로</a:t>
            </a:r>
            <a:r>
              <a:rPr lang="ko-KR" altLang="en-US" sz="3200" dirty="0">
                <a:solidFill>
                  <a:schemeClr val="bg1"/>
                </a:solidFill>
              </a:rPr>
              <a:t> 최적해가 보장되지 않는 문제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C81E7-2650-4D1A-B778-4EAF3991C319}"/>
              </a:ext>
            </a:extLst>
          </p:cNvPr>
          <p:cNvSpPr txBox="1"/>
          <p:nvPr/>
        </p:nvSpPr>
        <p:spPr>
          <a:xfrm>
            <a:off x="440592" y="1303018"/>
            <a:ext cx="10656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bg1">
                    <a:lumMod val="95000"/>
                  </a:schemeClr>
                </a:solidFill>
              </a:rPr>
              <a:t>보따리 문제</a:t>
            </a:r>
            <a:r>
              <a:rPr lang="en-US" altLang="ko-KR" sz="3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2858CE-74E5-60FB-A197-D858812227EF}"/>
              </a:ext>
            </a:extLst>
          </p:cNvPr>
          <p:cNvGrpSpPr/>
          <p:nvPr/>
        </p:nvGrpSpPr>
        <p:grpSpPr>
          <a:xfrm>
            <a:off x="1339275" y="2927923"/>
            <a:ext cx="2096654" cy="2429164"/>
            <a:chOff x="1514764" y="2826327"/>
            <a:chExt cx="2096654" cy="242916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1B6D796-B527-D53B-A4A5-5F7C62210D01}"/>
                </a:ext>
              </a:extLst>
            </p:cNvPr>
            <p:cNvCxnSpPr/>
            <p:nvPr/>
          </p:nvCxnSpPr>
          <p:spPr>
            <a:xfrm>
              <a:off x="1542472" y="2826327"/>
              <a:ext cx="0" cy="242916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F90B4E5-C648-B683-A3C1-C496C797B9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4764" y="5255491"/>
              <a:ext cx="209665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748EEB1-878E-92A8-3746-435E33ADBB8E}"/>
                </a:ext>
              </a:extLst>
            </p:cNvPr>
            <p:cNvCxnSpPr/>
            <p:nvPr/>
          </p:nvCxnSpPr>
          <p:spPr>
            <a:xfrm>
              <a:off x="3574474" y="2826327"/>
              <a:ext cx="0" cy="242916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363A3AEE-8CC6-079A-FEDA-B2831009D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13225"/>
              </p:ext>
            </p:extLst>
          </p:nvPr>
        </p:nvGraphicFramePr>
        <p:xfrm>
          <a:off x="3916218" y="297433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151175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10427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253722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71859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55808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20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49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00265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7ED0EC1-7955-6D62-3FFD-8225AB153B7D}"/>
              </a:ext>
            </a:extLst>
          </p:cNvPr>
          <p:cNvSpPr txBox="1"/>
          <p:nvPr/>
        </p:nvSpPr>
        <p:spPr>
          <a:xfrm>
            <a:off x="1110763" y="5412736"/>
            <a:ext cx="423709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무게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= 100Kg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까지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수납 가능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0C321-EB4E-44A7-6DF8-7BE399F67726}"/>
              </a:ext>
            </a:extLst>
          </p:cNvPr>
          <p:cNvSpPr txBox="1"/>
          <p:nvPr/>
        </p:nvSpPr>
        <p:spPr>
          <a:xfrm>
            <a:off x="4255743" y="4267384"/>
            <a:ext cx="7612981" cy="208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무게위주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가치위주의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그리디를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했을 경우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+ 2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 물건을 넣게 되는데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답인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 + 3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번과 다르게 결과가 나옴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E802D-3FD3-5838-9C7B-3BC8168F2BAB}"/>
              </a:ext>
            </a:extLst>
          </p:cNvPr>
          <p:cNvSpPr txBox="1"/>
          <p:nvPr/>
        </p:nvSpPr>
        <p:spPr>
          <a:xfrm>
            <a:off x="1394692" y="1724826"/>
            <a:ext cx="1035671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무게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100Kg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수납할 수 있는 보따리에 물건을 수납하는데 이때 수납된 물건의 가치가 가장 높아지게 하려면 어떻게 해야 하는가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515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11047 – </a:t>
            </a:r>
            <a:r>
              <a:rPr lang="ko-KR" altLang="en-US" sz="3200" dirty="0">
                <a:solidFill>
                  <a:schemeClr val="bg1"/>
                </a:solidFill>
              </a:rPr>
              <a:t>동전</a:t>
            </a:r>
            <a:r>
              <a:rPr lang="en-US" altLang="ko-KR" sz="3200" dirty="0">
                <a:solidFill>
                  <a:schemeClr val="bg1"/>
                </a:solidFill>
              </a:rPr>
              <a:t>0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214118"/>
            <a:ext cx="10656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문제는 시간제한만 없다면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 수 있는 문제입니다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동전이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1, 5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있고 합해서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되는 최소의 동전 개수를 맞춘다고 생각해봅시다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* Coin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배열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= [1,5]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별도로 놓고 생각하겠습니다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22517"/>
              </p:ext>
            </p:extLst>
          </p:nvPr>
        </p:nvGraphicFramePr>
        <p:xfrm>
          <a:off x="784570" y="4140266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3510068"/>
            <a:ext cx="2031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6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DP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3777938"/>
            <a:ext cx="10656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연습 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풀어보겠습니다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K = 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으로 두고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D[k-1]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까지의 최소 코인 개수를 알고 있다고 가정해 봅시다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D[K]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즉 합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되는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coin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최소 개수를 알기 위해서는 다음과 같은 경우의 수를 고려해 볼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47275"/>
              </p:ext>
            </p:extLst>
          </p:nvPr>
        </p:nvGraphicFramePr>
        <p:xfrm>
          <a:off x="784570" y="1397067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766869"/>
            <a:ext cx="2497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 D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DP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3777938"/>
            <a:ext cx="10656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수식으로 표현하자면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-&gt; (k – 5)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-&gt; (k – 1) + 1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형태의 점화식을 세울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최소 동전 개수를 구해야 하므로 두 경우의 수 중 최소값이 답이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D[K] = MIN(D[K- coin[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]], … D[k – coin[i-1]] … )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5978"/>
              </p:ext>
            </p:extLst>
          </p:nvPr>
        </p:nvGraphicFramePr>
        <p:xfrm>
          <a:off x="784570" y="1605613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766869"/>
            <a:ext cx="2497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 D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6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114953"/>
            <a:ext cx="106562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앞서 말한 것처럼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풀게 되면 시간 복잡도가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O(NK)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되므로 시간초과가 발생하게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고로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다음 풀이는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접근하고자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접근하는 방법은 다음과 같은 사고 방식에 의거합니다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“ </a:t>
            </a:r>
            <a:r>
              <a:rPr lang="ko-KR" altLang="en-US" sz="2400" b="1" dirty="0">
                <a:solidFill>
                  <a:srgbClr val="FF0000"/>
                </a:solidFill>
              </a:rPr>
              <a:t>동전 개수를 최소화 하려면 가장 큰 동전을 최대한 많이 써야 한다</a:t>
            </a:r>
            <a:r>
              <a:rPr lang="en-US" altLang="ko-KR" sz="2400" b="1" dirty="0">
                <a:solidFill>
                  <a:srgbClr val="FF0000"/>
                </a:solidFill>
              </a:rPr>
              <a:t>.”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언뜻 당연한 소리지만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저는 이 명제를 증명하고 넘어가고자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수학적 증명을 할 수 </a:t>
            </a:r>
            <a:r>
              <a:rPr lang="ko-KR" altLang="en-US" sz="2400" b="1" dirty="0" err="1">
                <a:solidFill>
                  <a:srgbClr val="FF0000"/>
                </a:solidFill>
              </a:rPr>
              <a:t>있다와</a:t>
            </a:r>
            <a:r>
              <a:rPr lang="ko-KR" altLang="en-US" sz="2400" b="1" dirty="0">
                <a:solidFill>
                  <a:srgbClr val="FF0000"/>
                </a:solidFill>
              </a:rPr>
              <a:t> 없다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는 큰 차이가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굳이 이런 번거로운 증명을 해야 하는 이유는 비록 실제 코딩테스트에서 논리적으로 완벽한 증명을 할 일은 없겠지만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증명 과정을 살펴보면 </a:t>
            </a:r>
            <a:r>
              <a:rPr lang="ko-KR" altLang="en-US" sz="2400" b="1" dirty="0" err="1">
                <a:solidFill>
                  <a:srgbClr val="FF0000"/>
                </a:solidFill>
              </a:rPr>
              <a:t>그리디</a:t>
            </a:r>
            <a:r>
              <a:rPr lang="ko-KR" altLang="en-US" sz="2400" b="1" dirty="0">
                <a:solidFill>
                  <a:srgbClr val="FF0000"/>
                </a:solidFill>
              </a:rPr>
              <a:t> 풀이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떠올렸을 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 풀이가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올바른지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머릿속으로 생각하는데 도움이 되며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풀이의 반례를 잡아내는 능력을 기를 때도 도움이 되기 때문에 그렇습니다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8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617651"/>
            <a:ext cx="106562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앞서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명제를 증명하고 자 하려면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명제를 다음과 같이 바꿔야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동전 중 가장 큰 동전은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동전이므로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동전 개수를 최소화 하려면 </a:t>
            </a:r>
            <a:r>
              <a:rPr lang="en-US" altLang="ko-KR" sz="2400" b="1" dirty="0">
                <a:solidFill>
                  <a:srgbClr val="FF0000"/>
                </a:solidFill>
              </a:rPr>
              <a:t>500</a:t>
            </a:r>
            <a:r>
              <a:rPr lang="ko-KR" altLang="en-US" sz="2400" b="1" dirty="0">
                <a:solidFill>
                  <a:srgbClr val="FF0000"/>
                </a:solidFill>
              </a:rPr>
              <a:t>원 동전을 최대한 많이 써야 한다</a:t>
            </a:r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말을 바꿀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500</a:t>
            </a:r>
            <a:r>
              <a:rPr lang="ko-KR" altLang="en-US" sz="2400" b="1" dirty="0">
                <a:solidFill>
                  <a:srgbClr val="FF0000"/>
                </a:solidFill>
              </a:rPr>
              <a:t>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동전을 많이 쓴다는 것은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100</a:t>
            </a:r>
            <a:r>
              <a:rPr lang="ko-KR" altLang="en-US" sz="2400" b="1" dirty="0">
                <a:solidFill>
                  <a:srgbClr val="FF0000"/>
                </a:solidFill>
              </a:rPr>
              <a:t>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동전을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이하로 사용해야 한다는 보조 정리를 추론할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이를 보조 정리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이라 칭하겠습니다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보조 정리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증명하기 위해서는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사용해야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명제가 거짓이라고 가정할 때 모순이 발생함을 보이는 증명법입니다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정규 교과과정에서는 루트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무리수임을 증명하는 과정에서 처음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소개됩니다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간단하게 증명하자면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이상이 되었을 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500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동전으로 대체가 가능해 지므로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최소 동전을 만족하지 않게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고로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이하여야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05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248918"/>
            <a:ext cx="1065627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그림에서 초록색 부분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 합치는 부분만 주목해서 봐주시면 좋겠습니다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초록색 부분을 조금 어려운 말로 바꿔 말하자면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이미 정렬되어 있는 길이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이상의 배열 </a:t>
            </a:r>
            <a:r>
              <a:rPr lang="en-US" altLang="ko-KR" b="1" dirty="0">
                <a:solidFill>
                  <a:srgbClr val="FF0000"/>
                </a:solidFill>
              </a:rPr>
              <a:t>arr1</a:t>
            </a:r>
            <a:r>
              <a:rPr lang="ko-KR" altLang="en-US" b="1" dirty="0">
                <a:solidFill>
                  <a:srgbClr val="FF0000"/>
                </a:solidFill>
              </a:rPr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arr2</a:t>
            </a:r>
            <a:r>
              <a:rPr lang="ko-KR" altLang="en-US" b="1" dirty="0">
                <a:solidFill>
                  <a:srgbClr val="FF0000"/>
                </a:solidFill>
              </a:rPr>
              <a:t>를 합친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정렬시키는 문제로 생각할 수 있습니다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그림 참고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5C39F7-EF7A-4361-9359-09077EBBF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357351"/>
              </p:ext>
            </p:extLst>
          </p:nvPr>
        </p:nvGraphicFramePr>
        <p:xfrm>
          <a:off x="844065" y="2670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7ED9EF-742D-442C-8E7E-BDCFD2C65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80749"/>
              </p:ext>
            </p:extLst>
          </p:nvPr>
        </p:nvGraphicFramePr>
        <p:xfrm>
          <a:off x="6596895" y="2670526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4509E5-227E-4FCC-8623-123861E829E2}"/>
              </a:ext>
            </a:extLst>
          </p:cNvPr>
          <p:cNvSpPr txBox="1"/>
          <p:nvPr/>
        </p:nvSpPr>
        <p:spPr>
          <a:xfrm>
            <a:off x="2468760" y="17559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8F43D-F068-4C08-B1AA-341AE792994F}"/>
              </a:ext>
            </a:extLst>
          </p:cNvPr>
          <p:cNvSpPr txBox="1"/>
          <p:nvPr/>
        </p:nvSpPr>
        <p:spPr>
          <a:xfrm>
            <a:off x="8285360" y="17051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arr2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FA722F73-3AD2-42A4-931A-2C4EF88F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42951"/>
              </p:ext>
            </p:extLst>
          </p:nvPr>
        </p:nvGraphicFramePr>
        <p:xfrm>
          <a:off x="2875160" y="5066478"/>
          <a:ext cx="56255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59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042F07A-AC56-4F29-A9E2-5587913A3724}"/>
              </a:ext>
            </a:extLst>
          </p:cNvPr>
          <p:cNvCxnSpPr>
            <a:endCxn id="9" idx="0"/>
          </p:cNvCxnSpPr>
          <p:nvPr/>
        </p:nvCxnSpPr>
        <p:spPr>
          <a:xfrm>
            <a:off x="2400300" y="3127726"/>
            <a:ext cx="3287625" cy="1938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929BDD-D896-40A5-997B-221959228E2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687925" y="3127726"/>
            <a:ext cx="3022614" cy="19387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2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617651"/>
            <a:ext cx="10656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이처럼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각 동전의 맥시멈 개수를 보조 정리를 통해 도출해내면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이하가 되며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이하로 사용해야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16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1931 – </a:t>
            </a:r>
            <a:r>
              <a:rPr lang="ko-KR" altLang="en-US" sz="3200" dirty="0">
                <a:solidFill>
                  <a:schemeClr val="bg1"/>
                </a:solidFill>
              </a:rPr>
              <a:t>회의실배정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1E471-F9D0-4506-A27C-A56EF94BFF7D}"/>
                  </a:ext>
                </a:extLst>
              </p:cNvPr>
              <p:cNvSpPr txBox="1"/>
              <p:nvPr/>
            </p:nvSpPr>
            <p:spPr>
              <a:xfrm>
                <a:off x="767861" y="1346638"/>
                <a:ext cx="10656277" cy="425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이 문제는 보통 </a:t>
                </a:r>
                <a:r>
                  <a:rPr lang="ko-KR" altLang="en-US" sz="3000" dirty="0" err="1">
                    <a:solidFill>
                      <a:schemeClr val="bg1">
                        <a:lumMod val="95000"/>
                      </a:schemeClr>
                    </a:solidFill>
                  </a:rPr>
                  <a:t>그리디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 파트에서 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Task Scheduling Problem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이라는 이름으로 꼭 다루는 문제입니다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3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 err="1">
                    <a:solidFill>
                      <a:schemeClr val="bg1">
                        <a:lumMod val="95000"/>
                      </a:schemeClr>
                    </a:solidFill>
                  </a:rPr>
                  <a:t>시간복잡도를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 생각하지 않고 그냥 푸는 방법을 생각해보면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개의 모든 가능한 배정 방법을 확인하는 방법을 떠올릴 수 있습니다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3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그리고 배운 사람 답게 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DP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를 써서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30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해결할 수 있습니다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1E471-F9D0-4506-A27C-A56EF94BF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1" y="1346638"/>
                <a:ext cx="10656277" cy="4256037"/>
              </a:xfrm>
              <a:prstGeom prst="rect">
                <a:avLst/>
              </a:prstGeom>
              <a:blipFill>
                <a:blip r:embed="rId2"/>
                <a:stretch>
                  <a:fillRect l="-1201" t="-1862" r="-1087" b="-3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98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488230"/>
            <a:ext cx="10656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방법으로는 회의를 끝나는 시간이 빠른 순으로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끝나는 시간이 같다면 시작 시간이 빠른 순으로 정렬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테이블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: D[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] = 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번째의 회의를 마지막으로 진행했을 때 최대 회의의 수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점화식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: D[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] = max(D[j]) + 1 (j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 회의의 끝나는 시간이 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 회의의 시작 시간 이하인 모든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j)</a:t>
            </a:r>
          </a:p>
        </p:txBody>
      </p:sp>
    </p:spTree>
    <p:extLst>
      <p:ext uri="{BB962C8B-B14F-4D97-AF65-F5344CB8AC3E}">
        <p14:creationId xmlns:p14="http://schemas.microsoft.com/office/powerpoint/2010/main" val="160987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1931 – </a:t>
            </a:r>
            <a:r>
              <a:rPr lang="ko-KR" altLang="en-US" sz="3200" dirty="0">
                <a:solidFill>
                  <a:schemeClr val="bg1"/>
                </a:solidFill>
              </a:rPr>
              <a:t>회의실배정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529325" y="1134606"/>
            <a:ext cx="10656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 법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9AA5FD-E797-4616-AE18-729444B94D55}"/>
              </a:ext>
            </a:extLst>
          </p:cNvPr>
          <p:cNvCxnSpPr/>
          <p:nvPr/>
        </p:nvCxnSpPr>
        <p:spPr>
          <a:xfrm>
            <a:off x="1166191" y="3299791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4728B-6217-42EE-B1F6-BA76EC2035D6}"/>
              </a:ext>
            </a:extLst>
          </p:cNvPr>
          <p:cNvCxnSpPr/>
          <p:nvPr/>
        </p:nvCxnSpPr>
        <p:spPr>
          <a:xfrm>
            <a:off x="1610137" y="2723320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E248AA-93E8-4B6C-A8F1-115A5FBB6BDC}"/>
              </a:ext>
            </a:extLst>
          </p:cNvPr>
          <p:cNvCxnSpPr>
            <a:cxnSpLocks/>
          </p:cNvCxnSpPr>
          <p:nvPr/>
        </p:nvCxnSpPr>
        <p:spPr>
          <a:xfrm>
            <a:off x="2610677" y="2981736"/>
            <a:ext cx="2179984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75D963-362C-4884-AB40-F2012B0E6CEF}"/>
              </a:ext>
            </a:extLst>
          </p:cNvPr>
          <p:cNvCxnSpPr/>
          <p:nvPr/>
        </p:nvCxnSpPr>
        <p:spPr>
          <a:xfrm>
            <a:off x="3240156" y="2153475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6ED14B-B5D6-4CFF-B0C7-D26123DB1317}"/>
              </a:ext>
            </a:extLst>
          </p:cNvPr>
          <p:cNvCxnSpPr>
            <a:cxnSpLocks/>
          </p:cNvCxnSpPr>
          <p:nvPr/>
        </p:nvCxnSpPr>
        <p:spPr>
          <a:xfrm>
            <a:off x="4426226" y="2464901"/>
            <a:ext cx="208059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D4B04E-B2D1-47BC-8C05-6E899FF66270}"/>
              </a:ext>
            </a:extLst>
          </p:cNvPr>
          <p:cNvCxnSpPr/>
          <p:nvPr/>
        </p:nvCxnSpPr>
        <p:spPr>
          <a:xfrm>
            <a:off x="5585791" y="3438937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4EE9BE-B44F-4770-BF44-C5E224BCB458}"/>
              </a:ext>
            </a:extLst>
          </p:cNvPr>
          <p:cNvCxnSpPr>
            <a:cxnSpLocks/>
          </p:cNvCxnSpPr>
          <p:nvPr/>
        </p:nvCxnSpPr>
        <p:spPr>
          <a:xfrm>
            <a:off x="5738191" y="3803371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BF9FB8-8218-457B-A0F0-193E5B3BF8DC}"/>
              </a:ext>
            </a:extLst>
          </p:cNvPr>
          <p:cNvCxnSpPr>
            <a:cxnSpLocks/>
          </p:cNvCxnSpPr>
          <p:nvPr/>
        </p:nvCxnSpPr>
        <p:spPr>
          <a:xfrm>
            <a:off x="6314661" y="2975112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12215F-63CA-4675-860D-81B496486634}"/>
              </a:ext>
            </a:extLst>
          </p:cNvPr>
          <p:cNvCxnSpPr>
            <a:cxnSpLocks/>
          </p:cNvCxnSpPr>
          <p:nvPr/>
        </p:nvCxnSpPr>
        <p:spPr>
          <a:xfrm>
            <a:off x="7593496" y="2411893"/>
            <a:ext cx="241189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BF5F50-3167-464A-8949-9CCE9D4EEB32}"/>
              </a:ext>
            </a:extLst>
          </p:cNvPr>
          <p:cNvCxnSpPr/>
          <p:nvPr/>
        </p:nvCxnSpPr>
        <p:spPr>
          <a:xfrm>
            <a:off x="8315741" y="329316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FB567A-9448-4072-85E8-2BDFB6407FEF}"/>
              </a:ext>
            </a:extLst>
          </p:cNvPr>
          <p:cNvCxnSpPr/>
          <p:nvPr/>
        </p:nvCxnSpPr>
        <p:spPr>
          <a:xfrm>
            <a:off x="2749824" y="1828800"/>
            <a:ext cx="0" cy="22528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4158197"/>
            <a:ext cx="1065627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여기서 가로선은 회의를 의미합니다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접근을 할 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두가지 선택지가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1)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가장 빨리 시작하는 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or 2)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가장 빨리 끝나는 회의 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1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번을 고려했을 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만약 하나의 회의가 가장 일찍 시작해서 가장 늦게 끝나게 되면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1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개밖에 선택을 못하는 불상사가 생기게 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고로 끝나는 시간이 빠른 순서로 회의실을 할당해야 한다는 것을 직관적으로 알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95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722457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사실 이 문제도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귀류법으로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증명이 가능합니다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975FC7-0C94-4389-83B4-0DD437C7E438}"/>
              </a:ext>
            </a:extLst>
          </p:cNvPr>
          <p:cNvCxnSpPr/>
          <p:nvPr/>
        </p:nvCxnSpPr>
        <p:spPr>
          <a:xfrm>
            <a:off x="1166191" y="3155413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44DEFA-6489-463C-B335-F4F5F3511267}"/>
              </a:ext>
            </a:extLst>
          </p:cNvPr>
          <p:cNvCxnSpPr/>
          <p:nvPr/>
        </p:nvCxnSpPr>
        <p:spPr>
          <a:xfrm>
            <a:off x="1610137" y="257894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920DE3-74BD-4188-A79D-2E487A2B824A}"/>
              </a:ext>
            </a:extLst>
          </p:cNvPr>
          <p:cNvCxnSpPr>
            <a:cxnSpLocks/>
          </p:cNvCxnSpPr>
          <p:nvPr/>
        </p:nvCxnSpPr>
        <p:spPr>
          <a:xfrm flipV="1">
            <a:off x="2610677" y="2830734"/>
            <a:ext cx="4287428" cy="66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5F112C-9D8A-40BC-8B60-9DF4F0253870}"/>
              </a:ext>
            </a:extLst>
          </p:cNvPr>
          <p:cNvCxnSpPr/>
          <p:nvPr/>
        </p:nvCxnSpPr>
        <p:spPr>
          <a:xfrm>
            <a:off x="3240156" y="2009097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81A5B-3CC6-4728-BB2F-D9D7C70B811B}"/>
              </a:ext>
            </a:extLst>
          </p:cNvPr>
          <p:cNvCxnSpPr>
            <a:cxnSpLocks/>
          </p:cNvCxnSpPr>
          <p:nvPr/>
        </p:nvCxnSpPr>
        <p:spPr>
          <a:xfrm>
            <a:off x="4973053" y="2320523"/>
            <a:ext cx="153376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92545E-B922-430C-84A4-398439ADA09E}"/>
              </a:ext>
            </a:extLst>
          </p:cNvPr>
          <p:cNvCxnSpPr/>
          <p:nvPr/>
        </p:nvCxnSpPr>
        <p:spPr>
          <a:xfrm>
            <a:off x="5585791" y="3294559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77907A-D456-42D5-9E42-2D78D3F611B2}"/>
              </a:ext>
            </a:extLst>
          </p:cNvPr>
          <p:cNvCxnSpPr>
            <a:cxnSpLocks/>
          </p:cNvCxnSpPr>
          <p:nvPr/>
        </p:nvCxnSpPr>
        <p:spPr>
          <a:xfrm>
            <a:off x="5738191" y="3658993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4AF806-18BA-44BA-8F52-76A30AE2726B}"/>
              </a:ext>
            </a:extLst>
          </p:cNvPr>
          <p:cNvCxnSpPr>
            <a:cxnSpLocks/>
          </p:cNvCxnSpPr>
          <p:nvPr/>
        </p:nvCxnSpPr>
        <p:spPr>
          <a:xfrm>
            <a:off x="9282448" y="2830734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9A592-D14E-420F-A358-A61141E17D97}"/>
              </a:ext>
            </a:extLst>
          </p:cNvPr>
          <p:cNvCxnSpPr>
            <a:cxnSpLocks/>
          </p:cNvCxnSpPr>
          <p:nvPr/>
        </p:nvCxnSpPr>
        <p:spPr>
          <a:xfrm>
            <a:off x="7593496" y="2267515"/>
            <a:ext cx="241189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3409137-3468-435F-9DE2-2A74D065FD15}"/>
              </a:ext>
            </a:extLst>
          </p:cNvPr>
          <p:cNvCxnSpPr/>
          <p:nvPr/>
        </p:nvCxnSpPr>
        <p:spPr>
          <a:xfrm>
            <a:off x="8315741" y="3148784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1914D8-6DE4-4A67-945D-E781966BB552}"/>
              </a:ext>
            </a:extLst>
          </p:cNvPr>
          <p:cNvCxnSpPr/>
          <p:nvPr/>
        </p:nvCxnSpPr>
        <p:spPr>
          <a:xfrm>
            <a:off x="2749824" y="1684422"/>
            <a:ext cx="0" cy="22528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007342-3AB1-4F84-98CA-91763BAFB750}"/>
              </a:ext>
            </a:extLst>
          </p:cNvPr>
          <p:cNvSpPr txBox="1"/>
          <p:nvPr/>
        </p:nvSpPr>
        <p:spPr>
          <a:xfrm>
            <a:off x="3449706" y="140618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2A612-FA23-4D7F-BBB5-F84186714D47}"/>
              </a:ext>
            </a:extLst>
          </p:cNvPr>
          <p:cNvSpPr txBox="1"/>
          <p:nvPr/>
        </p:nvSpPr>
        <p:spPr>
          <a:xfrm>
            <a:off x="5172489" y="1767231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CA7C5-7E19-4205-B534-FB66A8743432}"/>
              </a:ext>
            </a:extLst>
          </p:cNvPr>
          <p:cNvSpPr txBox="1"/>
          <p:nvPr/>
        </p:nvSpPr>
        <p:spPr>
          <a:xfrm>
            <a:off x="548375" y="4380057"/>
            <a:ext cx="106562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증명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대신 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를 우선해서 택했을 때 더 많은 회의를 배정할 수 있다고 가정합니다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19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551007"/>
            <a:ext cx="1065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회의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를 택했을 때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975FC7-0C94-4389-83B4-0DD437C7E438}"/>
              </a:ext>
            </a:extLst>
          </p:cNvPr>
          <p:cNvCxnSpPr/>
          <p:nvPr/>
        </p:nvCxnSpPr>
        <p:spPr>
          <a:xfrm>
            <a:off x="1166191" y="3155413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44DEFA-6489-463C-B335-F4F5F3511267}"/>
              </a:ext>
            </a:extLst>
          </p:cNvPr>
          <p:cNvCxnSpPr/>
          <p:nvPr/>
        </p:nvCxnSpPr>
        <p:spPr>
          <a:xfrm>
            <a:off x="1610137" y="257894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920DE3-74BD-4188-A79D-2E487A2B824A}"/>
              </a:ext>
            </a:extLst>
          </p:cNvPr>
          <p:cNvCxnSpPr>
            <a:cxnSpLocks/>
          </p:cNvCxnSpPr>
          <p:nvPr/>
        </p:nvCxnSpPr>
        <p:spPr>
          <a:xfrm flipV="1">
            <a:off x="2610677" y="2830734"/>
            <a:ext cx="4287428" cy="662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5F112C-9D8A-40BC-8B60-9DF4F0253870}"/>
              </a:ext>
            </a:extLst>
          </p:cNvPr>
          <p:cNvCxnSpPr/>
          <p:nvPr/>
        </p:nvCxnSpPr>
        <p:spPr>
          <a:xfrm>
            <a:off x="3240156" y="2009097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81A5B-3CC6-4728-BB2F-D9D7C70B811B}"/>
              </a:ext>
            </a:extLst>
          </p:cNvPr>
          <p:cNvCxnSpPr>
            <a:cxnSpLocks/>
          </p:cNvCxnSpPr>
          <p:nvPr/>
        </p:nvCxnSpPr>
        <p:spPr>
          <a:xfrm>
            <a:off x="4973053" y="2320523"/>
            <a:ext cx="153376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92545E-B922-430C-84A4-398439ADA09E}"/>
              </a:ext>
            </a:extLst>
          </p:cNvPr>
          <p:cNvCxnSpPr/>
          <p:nvPr/>
        </p:nvCxnSpPr>
        <p:spPr>
          <a:xfrm>
            <a:off x="5585791" y="3294559"/>
            <a:ext cx="155050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77907A-D456-42D5-9E42-2D78D3F611B2}"/>
              </a:ext>
            </a:extLst>
          </p:cNvPr>
          <p:cNvCxnSpPr>
            <a:cxnSpLocks/>
          </p:cNvCxnSpPr>
          <p:nvPr/>
        </p:nvCxnSpPr>
        <p:spPr>
          <a:xfrm>
            <a:off x="5738191" y="3658993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4AF806-18BA-44BA-8F52-76A30AE2726B}"/>
              </a:ext>
            </a:extLst>
          </p:cNvPr>
          <p:cNvCxnSpPr>
            <a:cxnSpLocks/>
          </p:cNvCxnSpPr>
          <p:nvPr/>
        </p:nvCxnSpPr>
        <p:spPr>
          <a:xfrm>
            <a:off x="9282448" y="2830734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9A592-D14E-420F-A358-A61141E17D97}"/>
              </a:ext>
            </a:extLst>
          </p:cNvPr>
          <p:cNvCxnSpPr>
            <a:cxnSpLocks/>
          </p:cNvCxnSpPr>
          <p:nvPr/>
        </p:nvCxnSpPr>
        <p:spPr>
          <a:xfrm>
            <a:off x="7593496" y="2267515"/>
            <a:ext cx="241189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3409137-3468-435F-9DE2-2A74D065FD15}"/>
              </a:ext>
            </a:extLst>
          </p:cNvPr>
          <p:cNvCxnSpPr/>
          <p:nvPr/>
        </p:nvCxnSpPr>
        <p:spPr>
          <a:xfrm>
            <a:off x="8315741" y="3148784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1914D8-6DE4-4A67-945D-E781966BB552}"/>
              </a:ext>
            </a:extLst>
          </p:cNvPr>
          <p:cNvCxnSpPr/>
          <p:nvPr/>
        </p:nvCxnSpPr>
        <p:spPr>
          <a:xfrm>
            <a:off x="2749824" y="1684422"/>
            <a:ext cx="0" cy="22528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007342-3AB1-4F84-98CA-91763BAFB750}"/>
              </a:ext>
            </a:extLst>
          </p:cNvPr>
          <p:cNvSpPr txBox="1"/>
          <p:nvPr/>
        </p:nvSpPr>
        <p:spPr>
          <a:xfrm>
            <a:off x="3449706" y="140618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2A612-FA23-4D7F-BBB5-F84186714D47}"/>
              </a:ext>
            </a:extLst>
          </p:cNvPr>
          <p:cNvSpPr txBox="1"/>
          <p:nvPr/>
        </p:nvSpPr>
        <p:spPr>
          <a:xfrm>
            <a:off x="5229639" y="1663395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CA7C5-7E19-4205-B534-FB66A8743432}"/>
              </a:ext>
            </a:extLst>
          </p:cNvPr>
          <p:cNvSpPr txBox="1"/>
          <p:nvPr/>
        </p:nvSpPr>
        <p:spPr>
          <a:xfrm>
            <a:off x="548375" y="4380057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회의실을 배정 가능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824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551007"/>
            <a:ext cx="1065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회의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를 우선해서 택했을 때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CA7C5-7E19-4205-B534-FB66A8743432}"/>
              </a:ext>
            </a:extLst>
          </p:cNvPr>
          <p:cNvSpPr txBox="1"/>
          <p:nvPr/>
        </p:nvSpPr>
        <p:spPr>
          <a:xfrm>
            <a:off x="548375" y="4380057"/>
            <a:ext cx="106562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회의실을 배정 가능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두 결과 모두 같은 걸 알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를 우선해서 택하든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를 우선해서 택하든 최대 회의실 개수는 회의시간이 겹치지 않는 이상 변하지 않습니다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고로 이번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프로세스도 옳다는 것을 증명할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96E02A-BB81-4EB7-8616-F61B62F2A187}"/>
              </a:ext>
            </a:extLst>
          </p:cNvPr>
          <p:cNvCxnSpPr/>
          <p:nvPr/>
        </p:nvCxnSpPr>
        <p:spPr>
          <a:xfrm>
            <a:off x="1166191" y="3155413"/>
            <a:ext cx="155050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AC9B129-F7B9-49EC-9DFB-C3997D6E5730}"/>
              </a:ext>
            </a:extLst>
          </p:cNvPr>
          <p:cNvCxnSpPr/>
          <p:nvPr/>
        </p:nvCxnSpPr>
        <p:spPr>
          <a:xfrm>
            <a:off x="1610137" y="257894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17027F-47D9-4B18-A08E-EA01489E4BB6}"/>
              </a:ext>
            </a:extLst>
          </p:cNvPr>
          <p:cNvCxnSpPr>
            <a:cxnSpLocks/>
          </p:cNvCxnSpPr>
          <p:nvPr/>
        </p:nvCxnSpPr>
        <p:spPr>
          <a:xfrm flipV="1">
            <a:off x="2610677" y="2830734"/>
            <a:ext cx="4287428" cy="66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AC6AD62-308D-495A-9292-0863A1D45646}"/>
              </a:ext>
            </a:extLst>
          </p:cNvPr>
          <p:cNvCxnSpPr/>
          <p:nvPr/>
        </p:nvCxnSpPr>
        <p:spPr>
          <a:xfrm>
            <a:off x="3240156" y="2009097"/>
            <a:ext cx="155050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ABCE183-600D-4AD2-92A4-59FE17A4C1D8}"/>
              </a:ext>
            </a:extLst>
          </p:cNvPr>
          <p:cNvCxnSpPr>
            <a:cxnSpLocks/>
          </p:cNvCxnSpPr>
          <p:nvPr/>
        </p:nvCxnSpPr>
        <p:spPr>
          <a:xfrm>
            <a:off x="4973053" y="2320523"/>
            <a:ext cx="153376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68D6EC2-9F49-47EE-85D0-DB856CC2F434}"/>
              </a:ext>
            </a:extLst>
          </p:cNvPr>
          <p:cNvCxnSpPr/>
          <p:nvPr/>
        </p:nvCxnSpPr>
        <p:spPr>
          <a:xfrm>
            <a:off x="5585791" y="3294559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4857BE-EEA1-4CCE-A09D-B41528C0903F}"/>
              </a:ext>
            </a:extLst>
          </p:cNvPr>
          <p:cNvCxnSpPr>
            <a:cxnSpLocks/>
          </p:cNvCxnSpPr>
          <p:nvPr/>
        </p:nvCxnSpPr>
        <p:spPr>
          <a:xfrm>
            <a:off x="5738191" y="3658993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2B6C1D7-6F4A-477C-A278-230E4E0DB9B5}"/>
              </a:ext>
            </a:extLst>
          </p:cNvPr>
          <p:cNvCxnSpPr>
            <a:cxnSpLocks/>
          </p:cNvCxnSpPr>
          <p:nvPr/>
        </p:nvCxnSpPr>
        <p:spPr>
          <a:xfrm>
            <a:off x="9282448" y="2830734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75B8C9-ED9A-4761-AE18-4019DE4D9C22}"/>
              </a:ext>
            </a:extLst>
          </p:cNvPr>
          <p:cNvCxnSpPr>
            <a:cxnSpLocks/>
          </p:cNvCxnSpPr>
          <p:nvPr/>
        </p:nvCxnSpPr>
        <p:spPr>
          <a:xfrm>
            <a:off x="7593496" y="2267515"/>
            <a:ext cx="241189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BB163DC-2230-40E0-A6BB-F933BDB96817}"/>
              </a:ext>
            </a:extLst>
          </p:cNvPr>
          <p:cNvCxnSpPr/>
          <p:nvPr/>
        </p:nvCxnSpPr>
        <p:spPr>
          <a:xfrm>
            <a:off x="8315741" y="3148784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029DFB-5A98-4E9D-89C5-2970DE120AF0}"/>
              </a:ext>
            </a:extLst>
          </p:cNvPr>
          <p:cNvSpPr txBox="1"/>
          <p:nvPr/>
        </p:nvSpPr>
        <p:spPr>
          <a:xfrm>
            <a:off x="3449706" y="140618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0A6C55-2DE7-47A9-8F51-493A12277A16}"/>
              </a:ext>
            </a:extLst>
          </p:cNvPr>
          <p:cNvSpPr txBox="1"/>
          <p:nvPr/>
        </p:nvSpPr>
        <p:spPr>
          <a:xfrm>
            <a:off x="5172489" y="170204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0072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2217 – </a:t>
            </a:r>
            <a:r>
              <a:rPr lang="ko-KR" altLang="en-US" sz="3200" dirty="0">
                <a:solidFill>
                  <a:schemeClr val="bg1"/>
                </a:solidFill>
              </a:rPr>
              <a:t>로프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612543" y="1235804"/>
            <a:ext cx="1065627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이 문제는 각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각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다른 중량을 견딜 수 있는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로프를 활용하여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견딜 수 있는 최대 중량을 구하는 문제입니다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간단하게 생각하면 다음과 같은 예를 생각할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9229DF-50CF-43D5-8AD4-61B95EFCEECC}"/>
              </a:ext>
            </a:extLst>
          </p:cNvPr>
          <p:cNvCxnSpPr>
            <a:cxnSpLocks/>
          </p:cNvCxnSpPr>
          <p:nvPr/>
        </p:nvCxnSpPr>
        <p:spPr>
          <a:xfrm>
            <a:off x="4026575" y="3721770"/>
            <a:ext cx="0" cy="14437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5EBC35-356B-4475-B178-6912E3FE47BD}"/>
              </a:ext>
            </a:extLst>
          </p:cNvPr>
          <p:cNvCxnSpPr>
            <a:cxnSpLocks/>
          </p:cNvCxnSpPr>
          <p:nvPr/>
        </p:nvCxnSpPr>
        <p:spPr>
          <a:xfrm>
            <a:off x="6464975" y="3064043"/>
            <a:ext cx="0" cy="21015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03040A-6696-4DE7-B196-12C8300A34BC}"/>
              </a:ext>
            </a:extLst>
          </p:cNvPr>
          <p:cNvSpPr txBox="1"/>
          <p:nvPr/>
        </p:nvSpPr>
        <p:spPr>
          <a:xfrm>
            <a:off x="3091043" y="5445734"/>
            <a:ext cx="1871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10kg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을 견딜 수 있는 로프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500765-7BC6-4711-843F-FC1C46E23C95}"/>
              </a:ext>
            </a:extLst>
          </p:cNvPr>
          <p:cNvSpPr txBox="1"/>
          <p:nvPr/>
        </p:nvSpPr>
        <p:spPr>
          <a:xfrm>
            <a:off x="5529443" y="5445733"/>
            <a:ext cx="1871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15kg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을 견딜 수 있는 로프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34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548375" y="612047"/>
            <a:ext cx="106562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주어진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로프를 모두 활용한다면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20kg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의 무개를 고르게 분산시킬 수 있기 때문에 들어올릴 수 있는 최대 무게는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20kg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이렇게만 생각하면 최소 무게를 지탱할 수 있는 로프를 기준으로 하면 될 것 같습니다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하지만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다음과 같은 반례도 생각해볼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9229DF-50CF-43D5-8AD4-61B95EFCEECC}"/>
              </a:ext>
            </a:extLst>
          </p:cNvPr>
          <p:cNvCxnSpPr>
            <a:cxnSpLocks/>
          </p:cNvCxnSpPr>
          <p:nvPr/>
        </p:nvCxnSpPr>
        <p:spPr>
          <a:xfrm>
            <a:off x="4026575" y="4716379"/>
            <a:ext cx="0" cy="449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5EBC35-356B-4475-B178-6912E3FE47BD}"/>
              </a:ext>
            </a:extLst>
          </p:cNvPr>
          <p:cNvCxnSpPr>
            <a:cxnSpLocks/>
          </p:cNvCxnSpPr>
          <p:nvPr/>
        </p:nvCxnSpPr>
        <p:spPr>
          <a:xfrm>
            <a:off x="6464975" y="3064043"/>
            <a:ext cx="0" cy="21015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03040A-6696-4DE7-B196-12C8300A34BC}"/>
              </a:ext>
            </a:extLst>
          </p:cNvPr>
          <p:cNvSpPr txBox="1"/>
          <p:nvPr/>
        </p:nvSpPr>
        <p:spPr>
          <a:xfrm>
            <a:off x="3091043" y="5445734"/>
            <a:ext cx="1871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을 견딜 수 있는 로프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500765-7BC6-4711-843F-FC1C46E23C95}"/>
              </a:ext>
            </a:extLst>
          </p:cNvPr>
          <p:cNvSpPr txBox="1"/>
          <p:nvPr/>
        </p:nvSpPr>
        <p:spPr>
          <a:xfrm>
            <a:off x="5529443" y="5445733"/>
            <a:ext cx="1871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15kg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을 견딜 수 있는 로프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12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AA6892-3755-4498-B352-20E81ABB5462}"/>
                  </a:ext>
                </a:extLst>
              </p:cNvPr>
              <p:cNvSpPr txBox="1"/>
              <p:nvPr/>
            </p:nvSpPr>
            <p:spPr>
              <a:xfrm>
                <a:off x="548375" y="612047"/>
                <a:ext cx="10656277" cy="151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 경우엔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,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15kg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을 지탱할 수 있는 로프 하나만을 사용하는 것이 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개의 로프를 사용하는 경우보다 더 많은 무게를 지탱할 수 있습니다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 문제는 시간 복잡도를 고려하지 않는다면 이</a:t>
                </a:r>
                <a14:m>
                  <m:oMath xmlns:m="http://schemas.openxmlformats.org/officeDocument/2006/math">
                    <m:r>
                      <a:rPr lang="ko-KR" altLang="en-US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항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응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여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모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든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조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즉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 구하면 되지만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, N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 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100,000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이므로 불가능합니다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endParaRPr lang="en-US" altLang="ko-KR" sz="23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AA6892-3755-4498-B352-20E81ABB5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5" y="612047"/>
                <a:ext cx="10656277" cy="1516249"/>
              </a:xfrm>
              <a:prstGeom prst="rect">
                <a:avLst/>
              </a:prstGeom>
              <a:blipFill>
                <a:blip r:embed="rId2"/>
                <a:stretch>
                  <a:fillRect l="-686" t="-2811" b="-8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17BD44-214E-45F2-9748-4DC6B3AAC18D}"/>
              </a:ext>
            </a:extLst>
          </p:cNvPr>
          <p:cNvSpPr txBox="1"/>
          <p:nvPr/>
        </p:nvSpPr>
        <p:spPr>
          <a:xfrm>
            <a:off x="548374" y="2898047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고로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>
                <a:solidFill>
                  <a:schemeClr val="bg1">
                    <a:lumMod val="95000"/>
                  </a:schemeClr>
                </a:solidFill>
              </a:rPr>
              <a:t>이 문제에서는 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7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248918"/>
            <a:ext cx="1065627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Merge Sort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분해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보라색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하는데 시간 복잡도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logN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가지며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합치는데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가져서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NlogN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시간 복잡도를 가지게 되어야 하므로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그림의 병합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초록색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부분은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안에 끝내는 방법을 사용해야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사용하게 되는 것이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Greedy Algorithm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응용한 두 배열 합치기 방법입니다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5C39F7-EF7A-4361-9359-09077EBBF0EF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670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7ED9EF-742D-442C-8E7E-BDCFD2C650F3}"/>
              </a:ext>
            </a:extLst>
          </p:cNvPr>
          <p:cNvGraphicFramePr>
            <a:graphicFrameLocks noGrp="1"/>
          </p:cNvGraphicFramePr>
          <p:nvPr/>
        </p:nvGraphicFramePr>
        <p:xfrm>
          <a:off x="6596895" y="2670526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4509E5-227E-4FCC-8623-123861E829E2}"/>
              </a:ext>
            </a:extLst>
          </p:cNvPr>
          <p:cNvSpPr txBox="1"/>
          <p:nvPr/>
        </p:nvSpPr>
        <p:spPr>
          <a:xfrm>
            <a:off x="2468760" y="17559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8F43D-F068-4C08-B1AA-341AE792994F}"/>
              </a:ext>
            </a:extLst>
          </p:cNvPr>
          <p:cNvSpPr txBox="1"/>
          <p:nvPr/>
        </p:nvSpPr>
        <p:spPr>
          <a:xfrm>
            <a:off x="8285360" y="17178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arr2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FA722F73-3AD2-42A4-931A-2C4EF88F1586}"/>
              </a:ext>
            </a:extLst>
          </p:cNvPr>
          <p:cNvGraphicFramePr>
            <a:graphicFrameLocks noGrp="1"/>
          </p:cNvGraphicFramePr>
          <p:nvPr/>
        </p:nvGraphicFramePr>
        <p:xfrm>
          <a:off x="2875160" y="5066478"/>
          <a:ext cx="56255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59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042F07A-AC56-4F29-A9E2-5587913A3724}"/>
              </a:ext>
            </a:extLst>
          </p:cNvPr>
          <p:cNvCxnSpPr>
            <a:endCxn id="9" idx="0"/>
          </p:cNvCxnSpPr>
          <p:nvPr/>
        </p:nvCxnSpPr>
        <p:spPr>
          <a:xfrm>
            <a:off x="2400300" y="3127726"/>
            <a:ext cx="3287625" cy="1938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929BDD-D896-40A5-997B-221959228E2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687925" y="3127726"/>
            <a:ext cx="3022614" cy="19387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9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매트로이드</a:t>
            </a:r>
            <a:r>
              <a:rPr lang="ko-KR" altLang="en-US" sz="3200" dirty="0">
                <a:solidFill>
                  <a:schemeClr val="bg1"/>
                </a:solidFill>
              </a:rPr>
              <a:t> 공간구조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612543" y="1194860"/>
            <a:ext cx="106562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매트로이드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공간구조는 독립성 성질을 만족하는 수학적 공간입니다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수학적 공간이란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집합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백터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등을 포함하는 공간을 뜻합니다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어떤 문제의 공간이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매트로이드를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이루면 이 문제를 위한 최적해를 보장하는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알고리즘이 존재하게 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그렇지만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알고리즘으로 최적해가 보장되는 모든 문제가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매트로이드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구조는 아닙니다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E9E1D-51DF-B504-C1E0-69585953265F}"/>
              </a:ext>
            </a:extLst>
          </p:cNvPr>
          <p:cNvSpPr txBox="1"/>
          <p:nvPr/>
        </p:nvSpPr>
        <p:spPr>
          <a:xfrm>
            <a:off x="612542" y="3844801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매트로이드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정의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7CB98-9461-9056-215B-8A1C3A0A4411}"/>
                  </a:ext>
                </a:extLst>
              </p:cNvPr>
              <p:cNvSpPr txBox="1"/>
              <p:nvPr/>
            </p:nvSpPr>
            <p:spPr>
              <a:xfrm>
                <a:off x="612542" y="4411620"/>
                <a:ext cx="11339402" cy="152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300" b="0" dirty="0">
                    <a:solidFill>
                      <a:schemeClr val="bg1">
                        <a:lumMod val="95000"/>
                      </a:schemeClr>
                    </a:solidFill>
                  </a:rPr>
                  <a:t>어</a:t>
                </a:r>
                <a14:m>
                  <m:oMath xmlns:m="http://schemas.openxmlformats.org/officeDocument/2006/math"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떤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유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집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부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집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들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집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인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3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즉</m:t>
                        </m:r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sSup>
                          <m:sSupPr>
                            <m:ctrlPr>
                              <a:rPr lang="en-US" altLang="ko-KR" sz="23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3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가 다음의 성질을 만족하면 </a:t>
                </a:r>
                <a:r>
                  <a:rPr lang="ko-KR" altLang="en-US" sz="2300" dirty="0" err="1">
                    <a:solidFill>
                      <a:schemeClr val="bg1">
                        <a:lumMod val="95000"/>
                      </a:schemeClr>
                    </a:solidFill>
                  </a:rPr>
                  <a:t>매트로이드라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 한다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3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이면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이다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. – Heredity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이고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300" b="0" i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3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면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가 존재한다 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– Augmentation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7CB98-9461-9056-215B-8A1C3A0A4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42" y="4411620"/>
                <a:ext cx="11339402" cy="1525354"/>
              </a:xfrm>
              <a:prstGeom prst="rect">
                <a:avLst/>
              </a:prstGeom>
              <a:blipFill>
                <a:blip r:embed="rId2"/>
                <a:stretch>
                  <a:fillRect l="-752" t="-24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8B44E7-F41A-4D94-6356-38953046B47D}"/>
                  </a:ext>
                </a:extLst>
              </p:cNvPr>
              <p:cNvSpPr txBox="1"/>
              <p:nvPr/>
            </p:nvSpPr>
            <p:spPr>
              <a:xfrm>
                <a:off x="312819" y="5970517"/>
                <a:ext cx="1133940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300" b="0" dirty="0">
                    <a:solidFill>
                      <a:schemeClr val="bg1">
                        <a:lumMod val="95000"/>
                      </a:schemeClr>
                    </a:solidFill>
                  </a:rPr>
                  <a:t>참고</a:t>
                </a:r>
                <a:endParaRPr lang="en-US" altLang="ko-KR" sz="2300" b="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 : 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요소</a:t>
                </a:r>
                <a:endParaRPr lang="en-US" altLang="ko-KR" sz="23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8B44E7-F41A-4D94-6356-38953046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19" y="5970517"/>
                <a:ext cx="11339402" cy="800219"/>
              </a:xfrm>
              <a:prstGeom prst="rect">
                <a:avLst/>
              </a:prstGeom>
              <a:blipFill>
                <a:blip r:embed="rId3"/>
                <a:stretch>
                  <a:fillRect l="-645" t="-5303"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476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D548D1A-0F1F-7EB3-53B5-ACFACBF74992}"/>
              </a:ext>
            </a:extLst>
          </p:cNvPr>
          <p:cNvSpPr/>
          <p:nvPr/>
        </p:nvSpPr>
        <p:spPr>
          <a:xfrm>
            <a:off x="1282890" y="1505550"/>
            <a:ext cx="8980226" cy="52066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매트로이드</a:t>
            </a:r>
            <a:r>
              <a:rPr lang="ko-KR" altLang="en-US" sz="3200" dirty="0">
                <a:solidFill>
                  <a:schemeClr val="bg1"/>
                </a:solidFill>
              </a:rPr>
              <a:t> 공간구조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541840" y="990869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예시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노드집합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- A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AE35FBE-1A4E-2300-F24C-C1CE9FFC03CC}"/>
              </a:ext>
            </a:extLst>
          </p:cNvPr>
          <p:cNvSpPr/>
          <p:nvPr/>
        </p:nvSpPr>
        <p:spPr>
          <a:xfrm>
            <a:off x="4118734" y="1845853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80DB20-6E52-DABB-6F57-707DEB6FB62D}"/>
              </a:ext>
            </a:extLst>
          </p:cNvPr>
          <p:cNvSpPr/>
          <p:nvPr/>
        </p:nvSpPr>
        <p:spPr>
          <a:xfrm>
            <a:off x="6173826" y="1859709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0D48FF3-A01B-1ACB-9DD7-D0AF26F2EF1F}"/>
              </a:ext>
            </a:extLst>
          </p:cNvPr>
          <p:cNvSpPr/>
          <p:nvPr/>
        </p:nvSpPr>
        <p:spPr>
          <a:xfrm>
            <a:off x="7296040" y="256628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16825A9-82D3-EDC2-0DA5-F78860EB2AB5}"/>
              </a:ext>
            </a:extLst>
          </p:cNvPr>
          <p:cNvSpPr/>
          <p:nvPr/>
        </p:nvSpPr>
        <p:spPr>
          <a:xfrm>
            <a:off x="6192288" y="306966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66E56F2-0C1F-2E93-1333-A79276D79E9E}"/>
              </a:ext>
            </a:extLst>
          </p:cNvPr>
          <p:cNvSpPr/>
          <p:nvPr/>
        </p:nvSpPr>
        <p:spPr>
          <a:xfrm>
            <a:off x="4141817" y="380857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576B499-F25D-E598-9258-B2C0DC88BAD6}"/>
              </a:ext>
            </a:extLst>
          </p:cNvPr>
          <p:cNvSpPr/>
          <p:nvPr/>
        </p:nvSpPr>
        <p:spPr>
          <a:xfrm>
            <a:off x="7374550" y="4002545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C9EA77-F8BD-55B7-03E6-99D222850481}"/>
              </a:ext>
            </a:extLst>
          </p:cNvPr>
          <p:cNvSpPr/>
          <p:nvPr/>
        </p:nvSpPr>
        <p:spPr>
          <a:xfrm>
            <a:off x="6247715" y="4501305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0DCA957-0FB6-A0D7-51EC-4E372C1275D8}"/>
              </a:ext>
            </a:extLst>
          </p:cNvPr>
          <p:cNvSpPr/>
          <p:nvPr/>
        </p:nvSpPr>
        <p:spPr>
          <a:xfrm>
            <a:off x="4973093" y="516632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33454C0-2E11-61EB-6982-1B4DB2FF93E3}"/>
              </a:ext>
            </a:extLst>
          </p:cNvPr>
          <p:cNvSpPr/>
          <p:nvPr/>
        </p:nvSpPr>
        <p:spPr>
          <a:xfrm>
            <a:off x="4973099" y="6237747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14F4F66-4133-CABE-5E08-41CC9C89C687}"/>
              </a:ext>
            </a:extLst>
          </p:cNvPr>
          <p:cNvSpPr/>
          <p:nvPr/>
        </p:nvSpPr>
        <p:spPr>
          <a:xfrm>
            <a:off x="7356076" y="5471129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67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매트로이드</a:t>
            </a:r>
            <a:r>
              <a:rPr lang="ko-KR" altLang="en-US" sz="3200" dirty="0">
                <a:solidFill>
                  <a:schemeClr val="bg1"/>
                </a:solidFill>
              </a:rPr>
              <a:t> 공간구조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B44E7-F41A-4D94-6356-38953046B47D}"/>
              </a:ext>
            </a:extLst>
          </p:cNvPr>
          <p:cNvSpPr txBox="1"/>
          <p:nvPr/>
        </p:nvSpPr>
        <p:spPr>
          <a:xfrm>
            <a:off x="836208" y="1015436"/>
            <a:ext cx="103110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증명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안에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어떤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노드집합도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당연히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에 속한다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AE35FBE-1A4E-2300-F24C-C1CE9FFC03CC}"/>
              </a:ext>
            </a:extLst>
          </p:cNvPr>
          <p:cNvSpPr/>
          <p:nvPr/>
        </p:nvSpPr>
        <p:spPr>
          <a:xfrm>
            <a:off x="3641061" y="1845853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80DB20-6E52-DABB-6F57-707DEB6FB62D}"/>
              </a:ext>
            </a:extLst>
          </p:cNvPr>
          <p:cNvSpPr/>
          <p:nvPr/>
        </p:nvSpPr>
        <p:spPr>
          <a:xfrm>
            <a:off x="5696153" y="1859709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0D48FF3-A01B-1ACB-9DD7-D0AF26F2EF1F}"/>
              </a:ext>
            </a:extLst>
          </p:cNvPr>
          <p:cNvSpPr/>
          <p:nvPr/>
        </p:nvSpPr>
        <p:spPr>
          <a:xfrm>
            <a:off x="6818367" y="256628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16825A9-82D3-EDC2-0DA5-F78860EB2AB5}"/>
              </a:ext>
            </a:extLst>
          </p:cNvPr>
          <p:cNvSpPr/>
          <p:nvPr/>
        </p:nvSpPr>
        <p:spPr>
          <a:xfrm>
            <a:off x="5714615" y="306966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66E56F2-0C1F-2E93-1333-A79276D79E9E}"/>
              </a:ext>
            </a:extLst>
          </p:cNvPr>
          <p:cNvSpPr/>
          <p:nvPr/>
        </p:nvSpPr>
        <p:spPr>
          <a:xfrm>
            <a:off x="3664144" y="380857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576B499-F25D-E598-9258-B2C0DC88BAD6}"/>
              </a:ext>
            </a:extLst>
          </p:cNvPr>
          <p:cNvSpPr/>
          <p:nvPr/>
        </p:nvSpPr>
        <p:spPr>
          <a:xfrm>
            <a:off x="6896877" y="4002545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C9EA77-F8BD-55B7-03E6-99D222850481}"/>
              </a:ext>
            </a:extLst>
          </p:cNvPr>
          <p:cNvSpPr/>
          <p:nvPr/>
        </p:nvSpPr>
        <p:spPr>
          <a:xfrm>
            <a:off x="5770042" y="4501305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0DCA957-0FB6-A0D7-51EC-4E372C1275D8}"/>
              </a:ext>
            </a:extLst>
          </p:cNvPr>
          <p:cNvSpPr/>
          <p:nvPr/>
        </p:nvSpPr>
        <p:spPr>
          <a:xfrm>
            <a:off x="4495420" y="516632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33454C0-2E11-61EB-6982-1B4DB2FF93E3}"/>
              </a:ext>
            </a:extLst>
          </p:cNvPr>
          <p:cNvSpPr/>
          <p:nvPr/>
        </p:nvSpPr>
        <p:spPr>
          <a:xfrm>
            <a:off x="4495426" y="6237747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14F4F66-4133-CABE-5E08-41CC9C89C687}"/>
              </a:ext>
            </a:extLst>
          </p:cNvPr>
          <p:cNvSpPr/>
          <p:nvPr/>
        </p:nvSpPr>
        <p:spPr>
          <a:xfrm>
            <a:off x="6878403" y="5471129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53CDFB4-5C76-FB7B-53C5-0BC86C4F55B1}"/>
              </a:ext>
            </a:extLst>
          </p:cNvPr>
          <p:cNvCxnSpPr>
            <a:stCxn id="46" idx="4"/>
            <a:endCxn id="50" idx="0"/>
          </p:cNvCxnSpPr>
          <p:nvPr/>
        </p:nvCxnSpPr>
        <p:spPr>
          <a:xfrm>
            <a:off x="3862734" y="2292129"/>
            <a:ext cx="23083" cy="15164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56DC660-5668-7DCB-C80B-3C8315D18429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6139499" y="2082847"/>
            <a:ext cx="861807" cy="6555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5C74E54-7900-B3EA-8522-EF3BFCC7BCA4}"/>
              </a:ext>
            </a:extLst>
          </p:cNvPr>
          <p:cNvCxnSpPr>
            <a:cxnSpLocks/>
            <a:stCxn id="48" idx="3"/>
            <a:endCxn id="49" idx="6"/>
          </p:cNvCxnSpPr>
          <p:nvPr/>
        </p:nvCxnSpPr>
        <p:spPr>
          <a:xfrm flipH="1">
            <a:off x="6157961" y="2947208"/>
            <a:ext cx="725333" cy="345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F04531F-B243-7562-73C5-5611D07CC5F0}"/>
              </a:ext>
            </a:extLst>
          </p:cNvPr>
          <p:cNvCxnSpPr>
            <a:cxnSpLocks/>
            <a:stCxn id="49" idx="3"/>
            <a:endCxn id="50" idx="6"/>
          </p:cNvCxnSpPr>
          <p:nvPr/>
        </p:nvCxnSpPr>
        <p:spPr>
          <a:xfrm flipH="1">
            <a:off x="4107490" y="3450588"/>
            <a:ext cx="1672052" cy="581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1C4317A-9CBE-E9DC-360A-B931236FADBC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>
          <a:xfrm flipH="1" flipV="1">
            <a:off x="4042563" y="4189498"/>
            <a:ext cx="517784" cy="10421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989B4A7-EDCE-541D-F14A-67A9FAECC90F}"/>
              </a:ext>
            </a:extLst>
          </p:cNvPr>
          <p:cNvCxnSpPr>
            <a:cxnSpLocks/>
            <a:stCxn id="51" idx="3"/>
            <a:endCxn id="52" idx="6"/>
          </p:cNvCxnSpPr>
          <p:nvPr/>
        </p:nvCxnSpPr>
        <p:spPr>
          <a:xfrm flipH="1">
            <a:off x="6213388" y="4383465"/>
            <a:ext cx="748416" cy="3409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8F25E3D-B03F-9529-F598-E142D05D5136}"/>
              </a:ext>
            </a:extLst>
          </p:cNvPr>
          <p:cNvCxnSpPr>
            <a:cxnSpLocks/>
            <a:stCxn id="52" idx="3"/>
            <a:endCxn id="53" idx="6"/>
          </p:cNvCxnSpPr>
          <p:nvPr/>
        </p:nvCxnSpPr>
        <p:spPr>
          <a:xfrm flipH="1">
            <a:off x="4938766" y="4882225"/>
            <a:ext cx="896203" cy="5072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A154112-B151-E8C8-C13D-839B525B896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4938772" y="5694267"/>
            <a:ext cx="1939631" cy="7666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CBF3440-6512-640E-E4DB-636F7876BC7D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>
            <a:off x="4717093" y="5612604"/>
            <a:ext cx="6" cy="6251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13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매트로이드</a:t>
            </a:r>
            <a:r>
              <a:rPr lang="ko-KR" altLang="en-US" sz="3200" dirty="0">
                <a:solidFill>
                  <a:schemeClr val="bg1"/>
                </a:solidFill>
              </a:rPr>
              <a:t> 공간구조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541841" y="990869"/>
            <a:ext cx="1737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>
                <a:solidFill>
                  <a:schemeClr val="bg1">
                    <a:lumMod val="95000"/>
                  </a:schemeClr>
                </a:solidFill>
              </a:rPr>
              <a:t>집합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a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E889978-6BFB-6381-BF0C-3C02E8A81B96}"/>
              </a:ext>
            </a:extLst>
          </p:cNvPr>
          <p:cNvSpPr/>
          <p:nvPr/>
        </p:nvSpPr>
        <p:spPr>
          <a:xfrm>
            <a:off x="1099149" y="2052990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8A2EC2-8365-2597-CD80-0ACF73A6F23C}"/>
              </a:ext>
            </a:extLst>
          </p:cNvPr>
          <p:cNvSpPr/>
          <p:nvPr/>
        </p:nvSpPr>
        <p:spPr>
          <a:xfrm>
            <a:off x="2413571" y="1611144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4571AA-4212-A925-202F-9925E8F95F25}"/>
              </a:ext>
            </a:extLst>
          </p:cNvPr>
          <p:cNvSpPr/>
          <p:nvPr/>
        </p:nvSpPr>
        <p:spPr>
          <a:xfrm>
            <a:off x="3817989" y="2071179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38BAFF-68F4-CD33-4DEE-D78462EE82B8}"/>
              </a:ext>
            </a:extLst>
          </p:cNvPr>
          <p:cNvSpPr/>
          <p:nvPr/>
        </p:nvSpPr>
        <p:spPr>
          <a:xfrm>
            <a:off x="2875874" y="286495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094195-1482-24B9-5493-7467CF43F12A}"/>
              </a:ext>
            </a:extLst>
          </p:cNvPr>
          <p:cNvSpPr/>
          <p:nvPr/>
        </p:nvSpPr>
        <p:spPr>
          <a:xfrm>
            <a:off x="1125586" y="360386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8E4F043-8FC7-DFC3-72F8-935C464A47D2}"/>
              </a:ext>
            </a:extLst>
          </p:cNvPr>
          <p:cNvSpPr/>
          <p:nvPr/>
        </p:nvSpPr>
        <p:spPr>
          <a:xfrm>
            <a:off x="4697304" y="3171266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C82B9B-CB5F-CD42-548A-90C66E61B2ED}"/>
              </a:ext>
            </a:extLst>
          </p:cNvPr>
          <p:cNvSpPr/>
          <p:nvPr/>
        </p:nvSpPr>
        <p:spPr>
          <a:xfrm>
            <a:off x="2931301" y="429658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1516E4D-390A-A751-AC4D-96563F2A851B}"/>
              </a:ext>
            </a:extLst>
          </p:cNvPr>
          <p:cNvSpPr/>
          <p:nvPr/>
        </p:nvSpPr>
        <p:spPr>
          <a:xfrm>
            <a:off x="1656679" y="496161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6B66ACC-16FC-E0BA-7C61-3FB04808985E}"/>
              </a:ext>
            </a:extLst>
          </p:cNvPr>
          <p:cNvSpPr/>
          <p:nvPr/>
        </p:nvSpPr>
        <p:spPr>
          <a:xfrm>
            <a:off x="1656685" y="6033030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E0B22F-7357-3F36-9831-6102C8CA70E9}"/>
              </a:ext>
            </a:extLst>
          </p:cNvPr>
          <p:cNvSpPr/>
          <p:nvPr/>
        </p:nvSpPr>
        <p:spPr>
          <a:xfrm>
            <a:off x="4039662" y="5266412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1F2F9F-8BD5-59FF-892A-F5CB13B4D4AC}"/>
              </a:ext>
            </a:extLst>
          </p:cNvPr>
          <p:cNvCxnSpPr>
            <a:cxnSpLocks/>
            <a:stCxn id="14" idx="3"/>
            <a:endCxn id="15" idx="6"/>
          </p:cNvCxnSpPr>
          <p:nvPr/>
        </p:nvCxnSpPr>
        <p:spPr>
          <a:xfrm flipH="1">
            <a:off x="1568932" y="3245871"/>
            <a:ext cx="1371869" cy="581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4AF453-D12D-7F64-09C8-9544CD90A1AF}"/>
              </a:ext>
            </a:extLst>
          </p:cNvPr>
          <p:cNvCxnSpPr>
            <a:cxnSpLocks/>
            <a:stCxn id="9" idx="2"/>
            <a:endCxn id="2" idx="6"/>
          </p:cNvCxnSpPr>
          <p:nvPr/>
        </p:nvCxnSpPr>
        <p:spPr>
          <a:xfrm flipH="1">
            <a:off x="1542495" y="1834282"/>
            <a:ext cx="871076" cy="4418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5E7A85E-4BE2-A07D-018E-C81BA62722D5}"/>
              </a:ext>
            </a:extLst>
          </p:cNvPr>
          <p:cNvCxnSpPr>
            <a:cxnSpLocks/>
            <a:stCxn id="18" idx="3"/>
            <a:endCxn id="19" idx="6"/>
          </p:cNvCxnSpPr>
          <p:nvPr/>
        </p:nvCxnSpPr>
        <p:spPr>
          <a:xfrm flipH="1">
            <a:off x="2100025" y="4677508"/>
            <a:ext cx="896203" cy="5072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679EB4A-2305-401F-3F96-EE0579BA322B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2100031" y="5489550"/>
            <a:ext cx="1939631" cy="7666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E8706B8-5A8E-39B3-473A-3B19D43F4D72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1878352" y="5407887"/>
            <a:ext cx="6" cy="6251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32183227-CFB6-1BEE-39A4-85C50619BFBD}"/>
              </a:ext>
            </a:extLst>
          </p:cNvPr>
          <p:cNvSpPr/>
          <p:nvPr/>
        </p:nvSpPr>
        <p:spPr>
          <a:xfrm>
            <a:off x="6229955" y="1971237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C6E13B1-F469-2999-6E56-C125554E74FF}"/>
              </a:ext>
            </a:extLst>
          </p:cNvPr>
          <p:cNvSpPr/>
          <p:nvPr/>
        </p:nvSpPr>
        <p:spPr>
          <a:xfrm>
            <a:off x="7677345" y="1539132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36F9397-F8F3-8A01-20D5-0D59237A9358}"/>
              </a:ext>
            </a:extLst>
          </p:cNvPr>
          <p:cNvSpPr/>
          <p:nvPr/>
        </p:nvSpPr>
        <p:spPr>
          <a:xfrm>
            <a:off x="9170468" y="1913397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E83CFAD-2069-CE69-F0CF-071C9E304640}"/>
              </a:ext>
            </a:extLst>
          </p:cNvPr>
          <p:cNvSpPr/>
          <p:nvPr/>
        </p:nvSpPr>
        <p:spPr>
          <a:xfrm>
            <a:off x="7719605" y="2732094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A749EAF-BB87-B691-E300-5BED09735CA0}"/>
              </a:ext>
            </a:extLst>
          </p:cNvPr>
          <p:cNvSpPr/>
          <p:nvPr/>
        </p:nvSpPr>
        <p:spPr>
          <a:xfrm>
            <a:off x="6218555" y="3606135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7806AF-C6B1-CAE6-0FA7-C444A2CDF8AC}"/>
              </a:ext>
            </a:extLst>
          </p:cNvPr>
          <p:cNvSpPr/>
          <p:nvPr/>
        </p:nvSpPr>
        <p:spPr>
          <a:xfrm>
            <a:off x="10103713" y="3157585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497F7A5-50F2-019B-C980-C34965BE7F7A}"/>
              </a:ext>
            </a:extLst>
          </p:cNvPr>
          <p:cNvSpPr/>
          <p:nvPr/>
        </p:nvSpPr>
        <p:spPr>
          <a:xfrm>
            <a:off x="8765389" y="3962077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9073D09-8469-BB20-1C33-F4A758948C1F}"/>
              </a:ext>
            </a:extLst>
          </p:cNvPr>
          <p:cNvSpPr/>
          <p:nvPr/>
        </p:nvSpPr>
        <p:spPr>
          <a:xfrm>
            <a:off x="7497932" y="4615382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C32502C-C7C0-3E92-3A1E-07AA37F25237}"/>
              </a:ext>
            </a:extLst>
          </p:cNvPr>
          <p:cNvSpPr/>
          <p:nvPr/>
        </p:nvSpPr>
        <p:spPr>
          <a:xfrm>
            <a:off x="7497932" y="5875693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CBEEBB5-31FE-90CB-A205-F08AAEB199EF}"/>
              </a:ext>
            </a:extLst>
          </p:cNvPr>
          <p:cNvSpPr/>
          <p:nvPr/>
        </p:nvSpPr>
        <p:spPr>
          <a:xfrm>
            <a:off x="9432814" y="5268686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7435111-B54B-68D2-8720-8F769AE48D65}"/>
              </a:ext>
            </a:extLst>
          </p:cNvPr>
          <p:cNvCxnSpPr>
            <a:cxnSpLocks/>
            <a:stCxn id="24" idx="5"/>
            <a:endCxn id="28" idx="2"/>
          </p:cNvCxnSpPr>
          <p:nvPr/>
        </p:nvCxnSpPr>
        <p:spPr>
          <a:xfrm>
            <a:off x="6608374" y="2352157"/>
            <a:ext cx="1111231" cy="6030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F2B464C-1E76-BA24-BF61-049848A98C93}"/>
              </a:ext>
            </a:extLst>
          </p:cNvPr>
          <p:cNvCxnSpPr>
            <a:cxnSpLocks/>
            <a:stCxn id="27" idx="3"/>
            <a:endCxn id="28" idx="6"/>
          </p:cNvCxnSpPr>
          <p:nvPr/>
        </p:nvCxnSpPr>
        <p:spPr>
          <a:xfrm flipH="1">
            <a:off x="8162951" y="2294317"/>
            <a:ext cx="1072444" cy="6609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E05CC7A-1C39-FC0D-B41D-BC148B57629D}"/>
              </a:ext>
            </a:extLst>
          </p:cNvPr>
          <p:cNvCxnSpPr>
            <a:cxnSpLocks/>
            <a:stCxn id="34" idx="1"/>
            <a:endCxn id="30" idx="5"/>
          </p:cNvCxnSpPr>
          <p:nvPr/>
        </p:nvCxnSpPr>
        <p:spPr>
          <a:xfrm flipH="1" flipV="1">
            <a:off x="6596974" y="3987055"/>
            <a:ext cx="965885" cy="6936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E56CC0F-2FC8-6040-6F24-CF611A7BF903}"/>
              </a:ext>
            </a:extLst>
          </p:cNvPr>
          <p:cNvCxnSpPr>
            <a:cxnSpLocks/>
            <a:stCxn id="31" idx="3"/>
            <a:endCxn id="33" idx="6"/>
          </p:cNvCxnSpPr>
          <p:nvPr/>
        </p:nvCxnSpPr>
        <p:spPr>
          <a:xfrm flipH="1">
            <a:off x="9208735" y="3538505"/>
            <a:ext cx="959905" cy="6467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5F6264B-81C6-631B-713C-B7BD52A3295E}"/>
              </a:ext>
            </a:extLst>
          </p:cNvPr>
          <p:cNvCxnSpPr>
            <a:cxnSpLocks/>
            <a:stCxn id="33" idx="3"/>
            <a:endCxn id="34" idx="6"/>
          </p:cNvCxnSpPr>
          <p:nvPr/>
        </p:nvCxnSpPr>
        <p:spPr>
          <a:xfrm flipH="1">
            <a:off x="7941278" y="4342997"/>
            <a:ext cx="889038" cy="4955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60C35EA-950C-3816-708F-2E239B3BD495}"/>
              </a:ext>
            </a:extLst>
          </p:cNvPr>
          <p:cNvCxnSpPr>
            <a:cxnSpLocks/>
            <a:stCxn id="37" idx="2"/>
            <a:endCxn id="35" idx="6"/>
          </p:cNvCxnSpPr>
          <p:nvPr/>
        </p:nvCxnSpPr>
        <p:spPr>
          <a:xfrm flipH="1">
            <a:off x="7941278" y="5491824"/>
            <a:ext cx="1491536" cy="6070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63DCF72-7216-9DD8-9E65-FE0F6006CD72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7719605" y="5061658"/>
            <a:ext cx="0" cy="8140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F724E97-DFF6-1FA4-9349-9AE6EC62DA83}"/>
              </a:ext>
            </a:extLst>
          </p:cNvPr>
          <p:cNvSpPr txBox="1"/>
          <p:nvPr/>
        </p:nvSpPr>
        <p:spPr>
          <a:xfrm>
            <a:off x="5534168" y="950683"/>
            <a:ext cx="1737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집합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b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8EB94B6-84D7-3D9D-4D43-F09730D4428F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2856917" y="1834282"/>
            <a:ext cx="1025999" cy="3022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41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매트로이드</a:t>
            </a:r>
            <a:r>
              <a:rPr lang="ko-KR" altLang="en-US" sz="3200" dirty="0">
                <a:solidFill>
                  <a:schemeClr val="bg1"/>
                </a:solidFill>
              </a:rPr>
              <a:t> 공간구조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569136" y="990869"/>
            <a:ext cx="6944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집합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c  (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빨강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= 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간선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초록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– b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간선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E889978-6BFB-6381-BF0C-3C02E8A81B96}"/>
              </a:ext>
            </a:extLst>
          </p:cNvPr>
          <p:cNvSpPr/>
          <p:nvPr/>
        </p:nvSpPr>
        <p:spPr>
          <a:xfrm>
            <a:off x="1126445" y="2052990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8A2EC2-8365-2597-CD80-0ACF73A6F23C}"/>
              </a:ext>
            </a:extLst>
          </p:cNvPr>
          <p:cNvSpPr/>
          <p:nvPr/>
        </p:nvSpPr>
        <p:spPr>
          <a:xfrm>
            <a:off x="2440867" y="1611144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4571AA-4212-A925-202F-9925E8F95F25}"/>
              </a:ext>
            </a:extLst>
          </p:cNvPr>
          <p:cNvSpPr/>
          <p:nvPr/>
        </p:nvSpPr>
        <p:spPr>
          <a:xfrm>
            <a:off x="3845285" y="2071179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38BAFF-68F4-CD33-4DEE-D78462EE82B8}"/>
              </a:ext>
            </a:extLst>
          </p:cNvPr>
          <p:cNvSpPr/>
          <p:nvPr/>
        </p:nvSpPr>
        <p:spPr>
          <a:xfrm>
            <a:off x="2903170" y="286495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094195-1482-24B9-5493-7467CF43F12A}"/>
              </a:ext>
            </a:extLst>
          </p:cNvPr>
          <p:cNvSpPr/>
          <p:nvPr/>
        </p:nvSpPr>
        <p:spPr>
          <a:xfrm>
            <a:off x="1152882" y="360386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8E4F043-8FC7-DFC3-72F8-935C464A47D2}"/>
              </a:ext>
            </a:extLst>
          </p:cNvPr>
          <p:cNvSpPr/>
          <p:nvPr/>
        </p:nvSpPr>
        <p:spPr>
          <a:xfrm>
            <a:off x="4724600" y="3171266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C82B9B-CB5F-CD42-548A-90C66E61B2ED}"/>
              </a:ext>
            </a:extLst>
          </p:cNvPr>
          <p:cNvSpPr/>
          <p:nvPr/>
        </p:nvSpPr>
        <p:spPr>
          <a:xfrm>
            <a:off x="2958597" y="4296588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1516E4D-390A-A751-AC4D-96563F2A851B}"/>
              </a:ext>
            </a:extLst>
          </p:cNvPr>
          <p:cNvSpPr/>
          <p:nvPr/>
        </p:nvSpPr>
        <p:spPr>
          <a:xfrm>
            <a:off x="1683975" y="4961611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6B66ACC-16FC-E0BA-7C61-3FB04808985E}"/>
              </a:ext>
            </a:extLst>
          </p:cNvPr>
          <p:cNvSpPr/>
          <p:nvPr/>
        </p:nvSpPr>
        <p:spPr>
          <a:xfrm>
            <a:off x="1683981" y="6033030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E0B22F-7357-3F36-9831-6102C8CA70E9}"/>
              </a:ext>
            </a:extLst>
          </p:cNvPr>
          <p:cNvSpPr/>
          <p:nvPr/>
        </p:nvSpPr>
        <p:spPr>
          <a:xfrm>
            <a:off x="4066958" y="5266412"/>
            <a:ext cx="443346" cy="44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1F2F9F-8BD5-59FF-892A-F5CB13B4D4AC}"/>
              </a:ext>
            </a:extLst>
          </p:cNvPr>
          <p:cNvCxnSpPr>
            <a:cxnSpLocks/>
            <a:stCxn id="14" idx="3"/>
            <a:endCxn id="15" idx="6"/>
          </p:cNvCxnSpPr>
          <p:nvPr/>
        </p:nvCxnSpPr>
        <p:spPr>
          <a:xfrm flipH="1">
            <a:off x="1596228" y="3245871"/>
            <a:ext cx="1371869" cy="5811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4AF453-D12D-7F64-09C8-9544CD90A1AF}"/>
              </a:ext>
            </a:extLst>
          </p:cNvPr>
          <p:cNvCxnSpPr>
            <a:cxnSpLocks/>
            <a:stCxn id="9" idx="2"/>
            <a:endCxn id="2" idx="6"/>
          </p:cNvCxnSpPr>
          <p:nvPr/>
        </p:nvCxnSpPr>
        <p:spPr>
          <a:xfrm flipH="1">
            <a:off x="1569791" y="1834282"/>
            <a:ext cx="871076" cy="4418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5E7A85E-4BE2-A07D-018E-C81BA62722D5}"/>
              </a:ext>
            </a:extLst>
          </p:cNvPr>
          <p:cNvCxnSpPr>
            <a:cxnSpLocks/>
            <a:stCxn id="18" idx="3"/>
            <a:endCxn id="19" idx="6"/>
          </p:cNvCxnSpPr>
          <p:nvPr/>
        </p:nvCxnSpPr>
        <p:spPr>
          <a:xfrm flipH="1">
            <a:off x="2127321" y="4677508"/>
            <a:ext cx="896203" cy="5072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679EB4A-2305-401F-3F96-EE0579BA322B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2127327" y="5489550"/>
            <a:ext cx="1939631" cy="76661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E8706B8-5A8E-39B3-473A-3B19D43F4D72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1905648" y="5407887"/>
            <a:ext cx="6" cy="6251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8EB94B6-84D7-3D9D-4D43-F09730D4428F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2884213" y="1834282"/>
            <a:ext cx="1025999" cy="3022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10979D9-38D3-E273-7BFA-23C08AD52B00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 flipV="1">
            <a:off x="3346516" y="3088089"/>
            <a:ext cx="1378084" cy="3063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1F37251-494F-BFCE-F238-A84FC547E676}"/>
              </a:ext>
            </a:extLst>
          </p:cNvPr>
          <p:cNvCxnSpPr>
            <a:cxnSpLocks/>
            <a:stCxn id="19" idx="1"/>
            <a:endCxn id="15" idx="4"/>
          </p:cNvCxnSpPr>
          <p:nvPr/>
        </p:nvCxnSpPr>
        <p:spPr>
          <a:xfrm flipH="1" flipV="1">
            <a:off x="1374555" y="4050137"/>
            <a:ext cx="374347" cy="9768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CC8FB8A-2174-295E-39D8-A341280821A1}"/>
              </a:ext>
            </a:extLst>
          </p:cNvPr>
          <p:cNvSpPr txBox="1"/>
          <p:nvPr/>
        </p:nvSpPr>
        <p:spPr>
          <a:xfrm>
            <a:off x="5400767" y="1834282"/>
            <a:ext cx="61269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증명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아무 초록이나 빨간색으로 바꿔도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집합이 유지된다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029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정리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1156987"/>
            <a:ext cx="106562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앞으로 배울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MST,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다익스트라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등도 최적 해를 보장하는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알고리즘의 한 종류입니다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관련 공부를 더욱 하고 싶으시면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매트로이드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알고리즘으로 최적해가 보장되는 공간 구조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관련 공부를 키워드로 하시면 될 것 같습니다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38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두 배열 합치기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두 개의 정렬된 배열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(arr1, arr2)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있다고 가정합니다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배열들을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정렬된 배열로 합치고자 할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알고리즘을 사용하면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O(N+M)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시간 복잡도로 해결이 가능합니다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길이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길이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9626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3741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45131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39627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36272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/>
        </p:nvGraphicFramePr>
        <p:xfrm>
          <a:off x="6448671" y="37650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110D4BA-6045-427C-A438-D1B3DD6C179C}"/>
              </a:ext>
            </a:extLst>
          </p:cNvPr>
          <p:cNvSpPr txBox="1"/>
          <p:nvPr/>
        </p:nvSpPr>
        <p:spPr>
          <a:xfrm>
            <a:off x="758092" y="5430518"/>
            <a:ext cx="106562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기본적인 원리는 두 배열의 맨 앞 원소만 비교하는 것입니다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831095" y="27559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856495" y="42926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2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48556"/>
              </p:ext>
            </p:extLst>
          </p:nvPr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73942"/>
              </p:ext>
            </p:extLst>
          </p:nvPr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56972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831095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856495" y="21971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49577"/>
              </p:ext>
            </p:extLst>
          </p:nvPr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6462"/>
              </p:ext>
            </p:extLst>
          </p:nvPr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2048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16946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881895" y="52959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85580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1694694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1908934" y="2210293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88552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24693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1958598" y="5359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7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96337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3256794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1908934" y="2210293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87505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32821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3076198" y="5359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0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63271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51236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3025398" y="53086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E7DFCD2-6530-47DE-A2A4-5AD3797C4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15793"/>
              </p:ext>
            </p:extLst>
          </p:nvPr>
        </p:nvGraphicFramePr>
        <p:xfrm>
          <a:off x="869465" y="892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40E8FE1-B41E-4BA4-81A2-8C702352B792}"/>
              </a:ext>
            </a:extLst>
          </p:cNvPr>
          <p:cNvSpPr txBox="1"/>
          <p:nvPr/>
        </p:nvSpPr>
        <p:spPr>
          <a:xfrm>
            <a:off x="2209801" y="3040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B783575-D350-490E-AC74-D6BF48DA7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668"/>
              </p:ext>
            </p:extLst>
          </p:nvPr>
        </p:nvGraphicFramePr>
        <p:xfrm>
          <a:off x="856495" y="24430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AA71D9F-2CEE-4894-9750-4ECC943AD918}"/>
              </a:ext>
            </a:extLst>
          </p:cNvPr>
          <p:cNvSpPr txBox="1"/>
          <p:nvPr/>
        </p:nvSpPr>
        <p:spPr>
          <a:xfrm>
            <a:off x="2286001" y="18926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A147010-75CB-4D75-9DB5-E65F73E3DC00}"/>
              </a:ext>
            </a:extLst>
          </p:cNvPr>
          <p:cNvSpPr/>
          <p:nvPr/>
        </p:nvSpPr>
        <p:spPr>
          <a:xfrm>
            <a:off x="5083783" y="15571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533F91BD-FF5D-4676-A58A-BB7D9D264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50457"/>
              </p:ext>
            </p:extLst>
          </p:nvPr>
        </p:nvGraphicFramePr>
        <p:xfrm>
          <a:off x="6474071" y="16949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40EF0C15-D09D-4CE2-B266-5BA5B0F28D95}"/>
              </a:ext>
            </a:extLst>
          </p:cNvPr>
          <p:cNvSpPr/>
          <p:nvPr/>
        </p:nvSpPr>
        <p:spPr>
          <a:xfrm>
            <a:off x="4221995" y="6858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67C2EC-027B-4069-81BC-7CC21ED32D2C}"/>
              </a:ext>
            </a:extLst>
          </p:cNvPr>
          <p:cNvSpPr/>
          <p:nvPr/>
        </p:nvSpPr>
        <p:spPr>
          <a:xfrm>
            <a:off x="3076198" y="22860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110D4BA-6045-427C-A438-D1B3DD6C179C}"/>
              </a:ext>
            </a:extLst>
          </p:cNvPr>
          <p:cNvSpPr txBox="1"/>
          <p:nvPr/>
        </p:nvSpPr>
        <p:spPr>
          <a:xfrm>
            <a:off x="758092" y="566418"/>
            <a:ext cx="1065627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이게 가능한 이유는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이렇게 합쳐 나가는 상황에서 현재 칸에 들어가야 하는 원소를 정할 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N+M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모든 원소를 보는 대신 각 배열의 가장 앞에 있는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원소만 확인하면 된다는 점 덕분입니다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6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1944</Words>
  <Application>Microsoft Office PowerPoint</Application>
  <PresentationFormat>와이드스크린</PresentationFormat>
  <Paragraphs>391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cp:lastPrinted>2021-09-13T13:04:27Z</cp:lastPrinted>
  <dcterms:created xsi:type="dcterms:W3CDTF">2021-04-28T09:36:51Z</dcterms:created>
  <dcterms:modified xsi:type="dcterms:W3CDTF">2022-06-12T12:10:59Z</dcterms:modified>
</cp:coreProperties>
</file>