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4" r:id="rId19"/>
    <p:sldId id="258" r:id="rId20"/>
    <p:sldId id="25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CBE3B-48E5-42D2-877D-822278C06833}" v="598" dt="2021-12-16T13:29:37.8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h taehyun" userId="26ea3cd8016ad7de" providerId="LiveId" clId="{E33DC4D8-5768-446B-AE91-BFAA109F7259}"/>
    <pc:docChg chg="custSel addSld delSld modSld">
      <pc:chgData name="noh taehyun" userId="26ea3cd8016ad7de" providerId="LiveId" clId="{E33DC4D8-5768-446B-AE91-BFAA109F7259}" dt="2021-07-19T10:01:34.191" v="890" actId="20577"/>
      <pc:docMkLst>
        <pc:docMk/>
      </pc:docMkLst>
      <pc:sldChg chg="addSp delSp modSp mod">
        <pc:chgData name="noh taehyun" userId="26ea3cd8016ad7de" providerId="LiveId" clId="{E33DC4D8-5768-446B-AE91-BFAA109F7259}" dt="2021-07-19T10:00:16.957" v="731" actId="20577"/>
        <pc:sldMkLst>
          <pc:docMk/>
          <pc:sldMk cId="2112404214" sldId="256"/>
        </pc:sldMkLst>
        <pc:spChg chg="mod">
          <ac:chgData name="noh taehyun" userId="26ea3cd8016ad7de" providerId="LiveId" clId="{E33DC4D8-5768-446B-AE91-BFAA109F7259}" dt="2021-07-19T09:54:56.336" v="61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E33DC4D8-5768-446B-AE91-BFAA109F7259}" dt="2021-07-19T09:54:58.019" v="62" actId="478"/>
          <ac:spMkLst>
            <pc:docMk/>
            <pc:sldMk cId="2112404214" sldId="256"/>
            <ac:spMk id="8" creationId="{D9CB14D7-767F-46BC-85C9-EE19608D15D4}"/>
          </ac:spMkLst>
        </pc:spChg>
        <pc:spChg chg="mod">
          <ac:chgData name="noh taehyun" userId="26ea3cd8016ad7de" providerId="LiveId" clId="{E33DC4D8-5768-446B-AE91-BFAA109F7259}" dt="2021-07-19T09:57:57.101" v="459" actId="1035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E33DC4D8-5768-446B-AE91-BFAA109F7259}" dt="2021-07-19T09:56:43.807" v="245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E33DC4D8-5768-446B-AE91-BFAA109F7259}" dt="2021-07-19T09:55:04.736" v="63" actId="478"/>
          <ac:spMkLst>
            <pc:docMk/>
            <pc:sldMk cId="2112404214" sldId="256"/>
            <ac:spMk id="12" creationId="{49613ABF-6BB3-4B0C-994A-3FD3AF62FF75}"/>
          </ac:spMkLst>
        </pc:spChg>
        <pc:spChg chg="add mod">
          <ac:chgData name="noh taehyun" userId="26ea3cd8016ad7de" providerId="LiveId" clId="{E33DC4D8-5768-446B-AE91-BFAA109F7259}" dt="2021-07-19T09:57:40.524" v="457" actId="1035"/>
          <ac:spMkLst>
            <pc:docMk/>
            <pc:sldMk cId="2112404214" sldId="256"/>
            <ac:spMk id="13" creationId="{07B4B348-F096-4124-A8FD-5856CB51142B}"/>
          </ac:spMkLst>
        </pc:spChg>
        <pc:spChg chg="add mod">
          <ac:chgData name="noh taehyun" userId="26ea3cd8016ad7de" providerId="LiveId" clId="{E33DC4D8-5768-446B-AE91-BFAA109F7259}" dt="2021-07-19T09:58:50.510" v="564" actId="14100"/>
          <ac:spMkLst>
            <pc:docMk/>
            <pc:sldMk cId="2112404214" sldId="256"/>
            <ac:spMk id="14" creationId="{085D0EC4-2E3C-40D4-B8A1-334E696EA683}"/>
          </ac:spMkLst>
        </pc:spChg>
        <pc:spChg chg="add mod">
          <ac:chgData name="noh taehyun" userId="26ea3cd8016ad7de" providerId="LiveId" clId="{E33DC4D8-5768-446B-AE91-BFAA109F7259}" dt="2021-07-19T09:58:58.950" v="617" actId="1038"/>
          <ac:spMkLst>
            <pc:docMk/>
            <pc:sldMk cId="2112404214" sldId="256"/>
            <ac:spMk id="16" creationId="{60B8901E-2A4A-4FE1-B573-0C4FE96BF153}"/>
          </ac:spMkLst>
        </pc:spChg>
        <pc:spChg chg="add mod">
          <ac:chgData name="noh taehyun" userId="26ea3cd8016ad7de" providerId="LiveId" clId="{E33DC4D8-5768-446B-AE91-BFAA109F7259}" dt="2021-07-19T09:59:30.687" v="686" actId="1038"/>
          <ac:spMkLst>
            <pc:docMk/>
            <pc:sldMk cId="2112404214" sldId="256"/>
            <ac:spMk id="17" creationId="{8C5A5991-C09F-4506-B05E-18CA88A5034F}"/>
          </ac:spMkLst>
        </pc:spChg>
        <pc:spChg chg="add mod">
          <ac:chgData name="noh taehyun" userId="26ea3cd8016ad7de" providerId="LiveId" clId="{E33DC4D8-5768-446B-AE91-BFAA109F7259}" dt="2021-07-19T10:00:16.957" v="731" actId="20577"/>
          <ac:spMkLst>
            <pc:docMk/>
            <pc:sldMk cId="2112404214" sldId="256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09:56:58.197" v="283" actId="20577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33DC4D8-5768-446B-AE91-BFAA109F7259}" dt="2021-07-19T09:55:04.736" v="63" actId="478"/>
          <ac:graphicFrameMkLst>
            <pc:docMk/>
            <pc:sldMk cId="2112404214" sldId="256"/>
            <ac:graphicFrameMk id="11" creationId="{0B0384F0-8BDF-48AD-AD64-6427C710B34B}"/>
          </ac:graphicFrameMkLst>
        </pc:graphicFrameChg>
        <pc:graphicFrameChg chg="add mod modGraphic">
          <ac:chgData name="noh taehyun" userId="26ea3cd8016ad7de" providerId="LiveId" clId="{E33DC4D8-5768-446B-AE91-BFAA109F7259}" dt="2021-07-19T09:59:37.744" v="689" actId="20577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E33DC4D8-5768-446B-AE91-BFAA109F7259}" dt="2021-07-19T10:01:34.191" v="890" actId="20577"/>
        <pc:sldMkLst>
          <pc:docMk/>
          <pc:sldMk cId="1390913482" sldId="257"/>
        </pc:sldMkLst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4" creationId="{0ADD3736-29C5-49A6-8C10-696896947644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9" creationId="{B396ED95-C602-4BC9-BD1C-812CAB3E1DD8}"/>
          </ac:spMkLst>
        </pc:spChg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10" creationId="{6977B01B-CBE6-4FC6-A9AD-D322C5043188}"/>
          </ac:spMkLst>
        </pc:spChg>
        <pc:spChg chg="add mod">
          <ac:chgData name="noh taehyun" userId="26ea3cd8016ad7de" providerId="LiveId" clId="{E33DC4D8-5768-446B-AE91-BFAA109F7259}" dt="2021-07-19T10:01:06.371" v="823" actId="20577"/>
          <ac:spMkLst>
            <pc:docMk/>
            <pc:sldMk cId="1390913482" sldId="257"/>
            <ac:spMk id="12" creationId="{2E22E654-4220-4291-B30B-35065D8BE262}"/>
          </ac:spMkLst>
        </pc:spChg>
        <pc:spChg chg="del mod">
          <ac:chgData name="noh taehyun" userId="26ea3cd8016ad7de" providerId="LiveId" clId="{E33DC4D8-5768-446B-AE91-BFAA109F7259}" dt="2021-07-19T10:00:50.336" v="816" actId="478"/>
          <ac:spMkLst>
            <pc:docMk/>
            <pc:sldMk cId="1390913482" sldId="257"/>
            <ac:spMk id="13" creationId="{07B4B348-F096-4124-A8FD-5856CB51142B}"/>
          </ac:spMkLst>
        </pc:spChg>
        <pc:spChg chg="mod">
          <ac:chgData name="noh taehyun" userId="26ea3cd8016ad7de" providerId="LiveId" clId="{E33DC4D8-5768-446B-AE91-BFAA109F7259}" dt="2021-07-19T10:00:21.978" v="734" actId="20577"/>
          <ac:spMkLst>
            <pc:docMk/>
            <pc:sldMk cId="1390913482" sldId="257"/>
            <ac:spMk id="14" creationId="{085D0EC4-2E3C-40D4-B8A1-334E696EA683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16" creationId="{60B8901E-2A4A-4FE1-B573-0C4FE96BF153}"/>
          </ac:spMkLst>
        </pc:spChg>
        <pc:spChg chg="mod">
          <ac:chgData name="noh taehyun" userId="26ea3cd8016ad7de" providerId="LiveId" clId="{E33DC4D8-5768-446B-AE91-BFAA109F7259}" dt="2021-07-19T10:01:32.197" v="889" actId="20577"/>
          <ac:spMkLst>
            <pc:docMk/>
            <pc:sldMk cId="1390913482" sldId="257"/>
            <ac:spMk id="17" creationId="{8C5A5991-C09F-4506-B05E-18CA88A5034F}"/>
          </ac:spMkLst>
        </pc:spChg>
        <pc:spChg chg="mod">
          <ac:chgData name="noh taehyun" userId="26ea3cd8016ad7de" providerId="LiveId" clId="{E33DC4D8-5768-446B-AE91-BFAA109F7259}" dt="2021-07-19T10:00:27.614" v="737" actId="20577"/>
          <ac:spMkLst>
            <pc:docMk/>
            <pc:sldMk cId="1390913482" sldId="257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10:01:08.704" v="824" actId="20577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E33DC4D8-5768-446B-AE91-BFAA109F7259}" dt="2021-07-19T10:01:34.191" v="890" actId="20577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579898992" sldId="257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559740916" sldId="258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289164726" sldId="259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155352819" sldId="260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4076560171" sldId="261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28847810" sldId="262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426428301" sldId="263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842142985" sldId="264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09338062" sldId="266"/>
        </pc:sldMkLst>
      </pc:sldChg>
    </pc:docChg>
  </pc:docChgLst>
  <pc:docChgLst>
    <pc:chgData name="noh taehyun" userId="26ea3cd8016ad7de" providerId="LiveId" clId="{505CBE3B-48E5-42D2-877D-822278C06833}"/>
    <pc:docChg chg="undo custSel addSld delSld modSld">
      <pc:chgData name="noh taehyun" userId="26ea3cd8016ad7de" providerId="LiveId" clId="{505CBE3B-48E5-42D2-877D-822278C06833}" dt="2021-12-16T14:01:13.432" v="8616" actId="20577"/>
      <pc:docMkLst>
        <pc:docMk/>
      </pc:docMkLst>
      <pc:sldChg chg="addSp delSp modSp mod">
        <pc:chgData name="noh taehyun" userId="26ea3cd8016ad7de" providerId="LiveId" clId="{505CBE3B-48E5-42D2-877D-822278C06833}" dt="2021-12-16T13:12:01.265" v="8598" actId="1076"/>
        <pc:sldMkLst>
          <pc:docMk/>
          <pc:sldMk cId="2112404214" sldId="256"/>
        </pc:sldMkLst>
        <pc:spChg chg="add mod ord">
          <ac:chgData name="noh taehyun" userId="26ea3cd8016ad7de" providerId="LiveId" clId="{505CBE3B-48E5-42D2-877D-822278C06833}" dt="2021-12-16T11:13:42.515" v="298" actId="14100"/>
          <ac:spMkLst>
            <pc:docMk/>
            <pc:sldMk cId="2112404214" sldId="256"/>
            <ac:spMk id="2" creationId="{96CD800B-F870-4CB5-A6CE-9CAF8245730B}"/>
          </ac:spMkLst>
        </pc:spChg>
        <pc:spChg chg="add mod">
          <ac:chgData name="noh taehyun" userId="26ea3cd8016ad7de" providerId="LiveId" clId="{505CBE3B-48E5-42D2-877D-822278C06833}" dt="2021-12-16T13:12:01.265" v="8598" actId="1076"/>
          <ac:spMkLst>
            <pc:docMk/>
            <pc:sldMk cId="2112404214" sldId="256"/>
            <ac:spMk id="3" creationId="{AD6C3F58-4789-4E78-ABE7-89FE7B6EA162}"/>
          </ac:spMkLst>
        </pc:spChg>
        <pc:spChg chg="mod">
          <ac:chgData name="noh taehyun" userId="26ea3cd8016ad7de" providerId="LiveId" clId="{505CBE3B-48E5-42D2-877D-822278C06833}" dt="2021-12-16T11:08:53.586" v="181" actId="14100"/>
          <ac:spMkLst>
            <pc:docMk/>
            <pc:sldMk cId="2112404214" sldId="256"/>
            <ac:spMk id="4" creationId="{0ADD3736-29C5-49A6-8C10-696896947644}"/>
          </ac:spMkLst>
        </pc:spChg>
        <pc:spChg chg="add mod">
          <ac:chgData name="noh taehyun" userId="26ea3cd8016ad7de" providerId="LiveId" clId="{505CBE3B-48E5-42D2-877D-822278C06833}" dt="2021-12-16T11:15:29.113" v="349" actId="1076"/>
          <ac:spMkLst>
            <pc:docMk/>
            <pc:sldMk cId="2112404214" sldId="256"/>
            <ac:spMk id="5" creationId="{ECE86BF3-4D56-4E02-81D5-C629FCAF3A54}"/>
          </ac:spMkLst>
        </pc:spChg>
        <pc:spChg chg="add mod">
          <ac:chgData name="noh taehyun" userId="26ea3cd8016ad7de" providerId="LiveId" clId="{505CBE3B-48E5-42D2-877D-822278C06833}" dt="2021-12-16T11:16:57.918" v="410" actId="1076"/>
          <ac:spMkLst>
            <pc:docMk/>
            <pc:sldMk cId="2112404214" sldId="256"/>
            <ac:spMk id="7" creationId="{6BF4BF8C-7AAC-4196-8A14-5AD38CDD5ABE}"/>
          </ac:spMkLst>
        </pc:spChg>
        <pc:spChg chg="add mod">
          <ac:chgData name="noh taehyun" userId="26ea3cd8016ad7de" providerId="LiveId" clId="{505CBE3B-48E5-42D2-877D-822278C06833}" dt="2021-12-16T11:17:22.604" v="413" actId="13822"/>
          <ac:spMkLst>
            <pc:docMk/>
            <pc:sldMk cId="2112404214" sldId="256"/>
            <ac:spMk id="8" creationId="{9E9870BD-0C69-4C43-BFEE-E9550DE6E0E6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505CBE3B-48E5-42D2-877D-822278C06833}" dt="2021-12-16T11:13:45.357" v="299" actId="1076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3" creationId="{07B4B348-F096-4124-A8FD-5856CB51142B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4" creationId="{085D0EC4-2E3C-40D4-B8A1-334E696EA683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6" creationId="{60B8901E-2A4A-4FE1-B573-0C4FE96BF153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7" creationId="{8C5A5991-C09F-4506-B05E-18CA88A5034F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8" creationId="{204AEFFD-9B57-4BD2-9654-AD09BC2BF3A3}"/>
          </ac:spMkLst>
        </pc:spChg>
        <pc:spChg chg="add mod">
          <ac:chgData name="noh taehyun" userId="26ea3cd8016ad7de" providerId="LiveId" clId="{505CBE3B-48E5-42D2-877D-822278C06833}" dt="2021-12-16T11:14:05.685" v="306" actId="1076"/>
          <ac:spMkLst>
            <pc:docMk/>
            <pc:sldMk cId="2112404214" sldId="256"/>
            <ac:spMk id="19" creationId="{9B1D3480-1324-414C-9CCA-2E2A48B6B503}"/>
          </ac:spMkLst>
        </pc:spChg>
        <pc:spChg chg="add mod">
          <ac:chgData name="noh taehyun" userId="26ea3cd8016ad7de" providerId="LiveId" clId="{505CBE3B-48E5-42D2-877D-822278C06833}" dt="2021-12-16T11:16:49.858" v="407" actId="1076"/>
          <ac:spMkLst>
            <pc:docMk/>
            <pc:sldMk cId="2112404214" sldId="256"/>
            <ac:spMk id="20" creationId="{15A9E84F-A4DA-4D50-AA89-CA71B125EA8D}"/>
          </ac:spMkLst>
        </pc:spChg>
        <pc:spChg chg="add mod">
          <ac:chgData name="noh taehyun" userId="26ea3cd8016ad7de" providerId="LiveId" clId="{505CBE3B-48E5-42D2-877D-822278C06833}" dt="2021-12-16T11:17:02.130" v="411" actId="1076"/>
          <ac:spMkLst>
            <pc:docMk/>
            <pc:sldMk cId="2112404214" sldId="256"/>
            <ac:spMk id="21" creationId="{8C26CC96-4307-46D3-90C1-DA25C755863D}"/>
          </ac:spMkLst>
        </pc:spChg>
        <pc:spChg chg="add mod">
          <ac:chgData name="noh taehyun" userId="26ea3cd8016ad7de" providerId="LiveId" clId="{505CBE3B-48E5-42D2-877D-822278C06833}" dt="2021-12-16T11:18:02.242" v="453" actId="1076"/>
          <ac:spMkLst>
            <pc:docMk/>
            <pc:sldMk cId="2112404214" sldId="256"/>
            <ac:spMk id="22" creationId="{23A91B0E-0073-427C-B24F-0C7407FF8E82}"/>
          </ac:spMkLst>
        </pc:spChg>
        <pc:graphicFrameChg chg="del">
          <ac:chgData name="noh taehyun" userId="26ea3cd8016ad7de" providerId="LiveId" clId="{505CBE3B-48E5-42D2-877D-822278C06833}" dt="2021-12-16T11:06:31.652" v="9" actId="478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505CBE3B-48E5-42D2-877D-822278C06833}" dt="2021-12-16T11:06:31.652" v="9" actId="478"/>
          <ac:graphicFrameMkLst>
            <pc:docMk/>
            <pc:sldMk cId="2112404214" sldId="256"/>
            <ac:graphicFrameMk id="15" creationId="{44831AB8-9705-4702-B335-A0B65897355A}"/>
          </ac:graphicFrameMkLst>
        </pc:graphicFrameChg>
        <pc:cxnChg chg="add mod">
          <ac:chgData name="noh taehyun" userId="26ea3cd8016ad7de" providerId="LiveId" clId="{505CBE3B-48E5-42D2-877D-822278C06833}" dt="2021-12-16T11:18:11.050" v="454" actId="14100"/>
          <ac:cxnSpMkLst>
            <pc:docMk/>
            <pc:sldMk cId="2112404214" sldId="256"/>
            <ac:cxnSpMk id="12" creationId="{542F45E9-273F-4529-9E7D-11353F07F6D5}"/>
          </ac:cxnSpMkLst>
        </pc:cxnChg>
      </pc:sldChg>
      <pc:sldChg chg="modSp add mod">
        <pc:chgData name="noh taehyun" userId="26ea3cd8016ad7de" providerId="LiveId" clId="{505CBE3B-48E5-42D2-877D-822278C06833}" dt="2021-12-16T11:07:14.093" v="45" actId="20577"/>
        <pc:sldMkLst>
          <pc:docMk/>
          <pc:sldMk cId="1808977146" sldId="258"/>
        </pc:sldMkLst>
        <pc:spChg chg="mod">
          <ac:chgData name="noh taehyun" userId="26ea3cd8016ad7de" providerId="LiveId" clId="{505CBE3B-48E5-42D2-877D-822278C06833}" dt="2021-12-16T11:06:38.925" v="19" actId="20577"/>
          <ac:spMkLst>
            <pc:docMk/>
            <pc:sldMk cId="1808977146" sldId="258"/>
            <ac:spMk id="4" creationId="{0ADD3736-29C5-49A6-8C10-696896947644}"/>
          </ac:spMkLst>
        </pc:spChg>
        <pc:spChg chg="mod">
          <ac:chgData name="noh taehyun" userId="26ea3cd8016ad7de" providerId="LiveId" clId="{505CBE3B-48E5-42D2-877D-822278C06833}" dt="2021-12-16T11:06:59.563" v="31" actId="1076"/>
          <ac:spMkLst>
            <pc:docMk/>
            <pc:sldMk cId="1808977146" sldId="258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1:07:14.093" v="45" actId="20577"/>
          <ac:spMkLst>
            <pc:docMk/>
            <pc:sldMk cId="1808977146" sldId="258"/>
            <ac:spMk id="14" creationId="{085D0EC4-2E3C-40D4-B8A1-334E696EA683}"/>
          </ac:spMkLst>
        </pc:spChg>
      </pc:sldChg>
      <pc:sldChg chg="addSp delSp modSp add mod">
        <pc:chgData name="noh taehyun" userId="26ea3cd8016ad7de" providerId="LiveId" clId="{505CBE3B-48E5-42D2-877D-822278C06833}" dt="2021-12-16T13:14:51.412" v="8599" actId="14100"/>
        <pc:sldMkLst>
          <pc:docMk/>
          <pc:sldMk cId="3222780971" sldId="259"/>
        </pc:sldMkLst>
        <pc:spChg chg="del">
          <ac:chgData name="noh taehyun" userId="26ea3cd8016ad7de" providerId="LiveId" clId="{505CBE3B-48E5-42D2-877D-822278C06833}" dt="2021-12-16T11:18:46.772" v="458" actId="478"/>
          <ac:spMkLst>
            <pc:docMk/>
            <pc:sldMk cId="3222780971" sldId="259"/>
            <ac:spMk id="2" creationId="{96CD800B-F870-4CB5-A6CE-9CAF8245730B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3" creationId="{AD6C3F58-4789-4E78-ABE7-89FE7B6EA162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5" creationId="{ECE86BF3-4D56-4E02-81D5-C629FCAF3A54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7" creationId="{6BF4BF8C-7AAC-4196-8A14-5AD38CDD5ABE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8" creationId="{9E9870BD-0C69-4C43-BFEE-E9550DE6E0E6}"/>
          </ac:spMkLst>
        </pc:spChg>
        <pc:spChg chg="mod">
          <ac:chgData name="noh taehyun" userId="26ea3cd8016ad7de" providerId="LiveId" clId="{505CBE3B-48E5-42D2-877D-822278C06833}" dt="2021-12-16T11:19:06.205" v="480" actId="20577"/>
          <ac:spMkLst>
            <pc:docMk/>
            <pc:sldMk cId="3222780971" sldId="259"/>
            <ac:spMk id="10" creationId="{6977B01B-CBE6-4FC6-A9AD-D322C5043188}"/>
          </ac:spMkLst>
        </pc:spChg>
        <pc:spChg chg="add mod">
          <ac:chgData name="noh taehyun" userId="26ea3cd8016ad7de" providerId="LiveId" clId="{505CBE3B-48E5-42D2-877D-822278C06833}" dt="2021-12-16T11:24:21.955" v="794" actId="1076"/>
          <ac:spMkLst>
            <pc:docMk/>
            <pc:sldMk cId="3222780971" sldId="259"/>
            <ac:spMk id="18" creationId="{EB49F523-7D2B-455D-A1E9-8481D6815092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19" creationId="{9B1D3480-1324-414C-9CCA-2E2A48B6B503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20" creationId="{15A9E84F-A4DA-4D50-AA89-CA71B125EA8D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21" creationId="{8C26CC96-4307-46D3-90C1-DA25C755863D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22" creationId="{23A91B0E-0073-427C-B24F-0C7407FF8E82}"/>
          </ac:spMkLst>
        </pc:spChg>
        <pc:spChg chg="add mod">
          <ac:chgData name="noh taehyun" userId="26ea3cd8016ad7de" providerId="LiveId" clId="{505CBE3B-48E5-42D2-877D-822278C06833}" dt="2021-12-16T11:24:00.949" v="706" actId="1076"/>
          <ac:spMkLst>
            <pc:docMk/>
            <pc:sldMk cId="3222780971" sldId="259"/>
            <ac:spMk id="23" creationId="{A62E649F-8CE1-4DFE-B4DF-7AF0B8C90E2B}"/>
          </ac:spMkLst>
        </pc:spChg>
        <pc:spChg chg="add mod">
          <ac:chgData name="noh taehyun" userId="26ea3cd8016ad7de" providerId="LiveId" clId="{505CBE3B-48E5-42D2-877D-822278C06833}" dt="2021-12-16T11:26:56.666" v="1033" actId="1076"/>
          <ac:spMkLst>
            <pc:docMk/>
            <pc:sldMk cId="3222780971" sldId="259"/>
            <ac:spMk id="24" creationId="{2A243D7C-79C2-4EA4-A24C-C5E569D178B9}"/>
          </ac:spMkLst>
        </pc:spChg>
        <pc:spChg chg="add mod">
          <ac:chgData name="noh taehyun" userId="26ea3cd8016ad7de" providerId="LiveId" clId="{505CBE3B-48E5-42D2-877D-822278C06833}" dt="2021-12-16T12:33:39.925" v="5027" actId="20577"/>
          <ac:spMkLst>
            <pc:docMk/>
            <pc:sldMk cId="3222780971" sldId="259"/>
            <ac:spMk id="25" creationId="{05957ED0-5949-4EAC-BB23-B1A761A49F5B}"/>
          </ac:spMkLst>
        </pc:spChg>
        <pc:spChg chg="add mod">
          <ac:chgData name="noh taehyun" userId="26ea3cd8016ad7de" providerId="LiveId" clId="{505CBE3B-48E5-42D2-877D-822278C06833}" dt="2021-12-16T11:27:26.266" v="1063" actId="1076"/>
          <ac:spMkLst>
            <pc:docMk/>
            <pc:sldMk cId="3222780971" sldId="259"/>
            <ac:spMk id="27" creationId="{63D82AAD-C8A9-4A4C-A268-DCD0341F1728}"/>
          </ac:spMkLst>
        </pc:spChg>
        <pc:spChg chg="add mod">
          <ac:chgData name="noh taehyun" userId="26ea3cd8016ad7de" providerId="LiveId" clId="{505CBE3B-48E5-42D2-877D-822278C06833}" dt="2021-12-16T13:14:51.412" v="8599" actId="14100"/>
          <ac:spMkLst>
            <pc:docMk/>
            <pc:sldMk cId="3222780971" sldId="259"/>
            <ac:spMk id="30" creationId="{5C9E8235-CC8D-41AF-9B0E-903354FC8036}"/>
          </ac:spMkLst>
        </pc:spChg>
        <pc:cxnChg chg="add mod">
          <ac:chgData name="noh taehyun" userId="26ea3cd8016ad7de" providerId="LiveId" clId="{505CBE3B-48E5-42D2-877D-822278C06833}" dt="2021-12-16T11:27:40.982" v="1067" actId="14100"/>
          <ac:cxnSpMkLst>
            <pc:docMk/>
            <pc:sldMk cId="3222780971" sldId="259"/>
            <ac:cxnSpMk id="9" creationId="{3A9D51D2-DFF4-460B-A751-310B3A4D973E}"/>
          </ac:cxnSpMkLst>
        </pc:cxnChg>
        <pc:cxnChg chg="del">
          <ac:chgData name="noh taehyun" userId="26ea3cd8016ad7de" providerId="LiveId" clId="{505CBE3B-48E5-42D2-877D-822278C06833}" dt="2021-12-16T11:18:44.736" v="457" actId="478"/>
          <ac:cxnSpMkLst>
            <pc:docMk/>
            <pc:sldMk cId="3222780971" sldId="259"/>
            <ac:cxnSpMk id="12" creationId="{542F45E9-273F-4529-9E7D-11353F07F6D5}"/>
          </ac:cxnSpMkLst>
        </pc:cxnChg>
        <pc:cxnChg chg="add mod">
          <ac:chgData name="noh taehyun" userId="26ea3cd8016ad7de" providerId="LiveId" clId="{505CBE3B-48E5-42D2-877D-822278C06833}" dt="2021-12-16T11:21:48.178" v="684" actId="14100"/>
          <ac:cxnSpMkLst>
            <pc:docMk/>
            <pc:sldMk cId="3222780971" sldId="259"/>
            <ac:cxnSpMk id="13" creationId="{42402AF6-C548-40A1-BAAC-72F16559E230}"/>
          </ac:cxnSpMkLst>
        </pc:cxnChg>
        <pc:cxnChg chg="add mod">
          <ac:chgData name="noh taehyun" userId="26ea3cd8016ad7de" providerId="LiveId" clId="{505CBE3B-48E5-42D2-877D-822278C06833}" dt="2021-12-16T11:27:02.496" v="1054" actId="1038"/>
          <ac:cxnSpMkLst>
            <pc:docMk/>
            <pc:sldMk cId="3222780971" sldId="259"/>
            <ac:cxnSpMk id="26" creationId="{33C1C984-F146-472D-9ECA-CB25D1511FD9}"/>
          </ac:cxnSpMkLst>
        </pc:cxnChg>
        <pc:cxnChg chg="add mod">
          <ac:chgData name="noh taehyun" userId="26ea3cd8016ad7de" providerId="LiveId" clId="{505CBE3B-48E5-42D2-877D-822278C06833}" dt="2021-12-16T11:27:36.303" v="1066" actId="14100"/>
          <ac:cxnSpMkLst>
            <pc:docMk/>
            <pc:sldMk cId="3222780971" sldId="259"/>
            <ac:cxnSpMk id="28" creationId="{63C5A87E-1F44-4254-B309-816033765568}"/>
          </ac:cxnSpMkLst>
        </pc:cxnChg>
      </pc:sldChg>
      <pc:sldChg chg="addSp delSp modSp add mod">
        <pc:chgData name="noh taehyun" userId="26ea3cd8016ad7de" providerId="LiveId" clId="{505CBE3B-48E5-42D2-877D-822278C06833}" dt="2021-12-16T11:38:13.302" v="2025" actId="1076"/>
        <pc:sldMkLst>
          <pc:docMk/>
          <pc:sldMk cId="1916748221" sldId="260"/>
        </pc:sldMkLst>
        <pc:spChg chg="mod">
          <ac:chgData name="noh taehyun" userId="26ea3cd8016ad7de" providerId="LiveId" clId="{505CBE3B-48E5-42D2-877D-822278C06833}" dt="2021-12-16T11:31:49.972" v="1499"/>
          <ac:spMkLst>
            <pc:docMk/>
            <pc:sldMk cId="1916748221" sldId="260"/>
            <ac:spMk id="4" creationId="{0ADD3736-29C5-49A6-8C10-696896947644}"/>
          </ac:spMkLst>
        </pc:spChg>
        <pc:spChg chg="mod">
          <ac:chgData name="noh taehyun" userId="26ea3cd8016ad7de" providerId="LiveId" clId="{505CBE3B-48E5-42D2-877D-822278C06833}" dt="2021-12-16T11:38:08.732" v="2024" actId="20577"/>
          <ac:spMkLst>
            <pc:docMk/>
            <pc:sldMk cId="1916748221" sldId="260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1:38:13.302" v="2025" actId="1076"/>
          <ac:spMkLst>
            <pc:docMk/>
            <pc:sldMk cId="1916748221" sldId="260"/>
            <ac:spMk id="18" creationId="{EB49F523-7D2B-455D-A1E9-8481D6815092}"/>
          </ac:spMkLst>
        </pc:spChg>
        <pc:spChg chg="del">
          <ac:chgData name="noh taehyun" userId="26ea3cd8016ad7de" providerId="LiveId" clId="{505CBE3B-48E5-42D2-877D-822278C06833}" dt="2021-12-16T11:31:54.299" v="1500" actId="478"/>
          <ac:spMkLst>
            <pc:docMk/>
            <pc:sldMk cId="1916748221" sldId="260"/>
            <ac:spMk id="23" creationId="{A62E649F-8CE1-4DFE-B4DF-7AF0B8C90E2B}"/>
          </ac:spMkLst>
        </pc:spChg>
        <pc:spChg chg="del">
          <ac:chgData name="noh taehyun" userId="26ea3cd8016ad7de" providerId="LiveId" clId="{505CBE3B-48E5-42D2-877D-822278C06833}" dt="2021-12-16T11:32:01.143" v="1502" actId="478"/>
          <ac:spMkLst>
            <pc:docMk/>
            <pc:sldMk cId="1916748221" sldId="260"/>
            <ac:spMk id="24" creationId="{2A243D7C-79C2-4EA4-A24C-C5E569D178B9}"/>
          </ac:spMkLst>
        </pc:spChg>
        <pc:spChg chg="del">
          <ac:chgData name="noh taehyun" userId="26ea3cd8016ad7de" providerId="LiveId" clId="{505CBE3B-48E5-42D2-877D-822278C06833}" dt="2021-12-16T11:31:54.299" v="1500" actId="478"/>
          <ac:spMkLst>
            <pc:docMk/>
            <pc:sldMk cId="1916748221" sldId="260"/>
            <ac:spMk id="25" creationId="{05957ED0-5949-4EAC-BB23-B1A761A49F5B}"/>
          </ac:spMkLst>
        </pc:spChg>
        <pc:spChg chg="del">
          <ac:chgData name="noh taehyun" userId="26ea3cd8016ad7de" providerId="LiveId" clId="{505CBE3B-48E5-42D2-877D-822278C06833}" dt="2021-12-16T11:31:54.299" v="1500" actId="478"/>
          <ac:spMkLst>
            <pc:docMk/>
            <pc:sldMk cId="1916748221" sldId="260"/>
            <ac:spMk id="27" creationId="{63D82AAD-C8A9-4A4C-A268-DCD0341F1728}"/>
          </ac:spMkLst>
        </pc:spChg>
        <pc:spChg chg="del mod">
          <ac:chgData name="noh taehyun" userId="26ea3cd8016ad7de" providerId="LiveId" clId="{505CBE3B-48E5-42D2-877D-822278C06833}" dt="2021-12-16T11:32:26.815" v="1534" actId="478"/>
          <ac:spMkLst>
            <pc:docMk/>
            <pc:sldMk cId="1916748221" sldId="260"/>
            <ac:spMk id="30" creationId="{5C9E8235-CC8D-41AF-9B0E-903354FC8036}"/>
          </ac:spMkLst>
        </pc:spChg>
        <pc:picChg chg="add mod">
          <ac:chgData name="noh taehyun" userId="26ea3cd8016ad7de" providerId="LiveId" clId="{505CBE3B-48E5-42D2-877D-822278C06833}" dt="2021-12-16T11:35:31.588" v="1899" actId="1035"/>
          <ac:picMkLst>
            <pc:docMk/>
            <pc:sldMk cId="1916748221" sldId="260"/>
            <ac:picMk id="3" creationId="{DBFD2F83-B2A1-44C9-97F5-464079A90F4A}"/>
          </ac:picMkLst>
        </pc:picChg>
        <pc:cxnChg chg="del">
          <ac:chgData name="noh taehyun" userId="26ea3cd8016ad7de" providerId="LiveId" clId="{505CBE3B-48E5-42D2-877D-822278C06833}" dt="2021-12-16T11:31:58.444" v="1501" actId="478"/>
          <ac:cxnSpMkLst>
            <pc:docMk/>
            <pc:sldMk cId="1916748221" sldId="260"/>
            <ac:cxnSpMk id="9" creationId="{3A9D51D2-DFF4-460B-A751-310B3A4D973E}"/>
          </ac:cxnSpMkLst>
        </pc:cxnChg>
        <pc:cxnChg chg="del">
          <ac:chgData name="noh taehyun" userId="26ea3cd8016ad7de" providerId="LiveId" clId="{505CBE3B-48E5-42D2-877D-822278C06833}" dt="2021-12-16T11:31:54.299" v="1500" actId="478"/>
          <ac:cxnSpMkLst>
            <pc:docMk/>
            <pc:sldMk cId="1916748221" sldId="260"/>
            <ac:cxnSpMk id="13" creationId="{42402AF6-C548-40A1-BAAC-72F16559E230}"/>
          </ac:cxnSpMkLst>
        </pc:cxnChg>
        <pc:cxnChg chg="del">
          <ac:chgData name="noh taehyun" userId="26ea3cd8016ad7de" providerId="LiveId" clId="{505CBE3B-48E5-42D2-877D-822278C06833}" dt="2021-12-16T11:31:54.299" v="1500" actId="478"/>
          <ac:cxnSpMkLst>
            <pc:docMk/>
            <pc:sldMk cId="1916748221" sldId="260"/>
            <ac:cxnSpMk id="26" creationId="{33C1C984-F146-472D-9ECA-CB25D1511FD9}"/>
          </ac:cxnSpMkLst>
        </pc:cxnChg>
        <pc:cxnChg chg="del">
          <ac:chgData name="noh taehyun" userId="26ea3cd8016ad7de" providerId="LiveId" clId="{505CBE3B-48E5-42D2-877D-822278C06833}" dt="2021-12-16T11:31:58.444" v="1501" actId="478"/>
          <ac:cxnSpMkLst>
            <pc:docMk/>
            <pc:sldMk cId="1916748221" sldId="260"/>
            <ac:cxnSpMk id="28" creationId="{63C5A87E-1F44-4254-B309-816033765568}"/>
          </ac:cxnSpMkLst>
        </pc:cxnChg>
      </pc:sldChg>
      <pc:sldChg chg="addSp delSp modSp add mod">
        <pc:chgData name="noh taehyun" userId="26ea3cd8016ad7de" providerId="LiveId" clId="{505CBE3B-48E5-42D2-877D-822278C06833}" dt="2021-12-16T11:57:47.559" v="2744" actId="1076"/>
        <pc:sldMkLst>
          <pc:docMk/>
          <pc:sldMk cId="1209656644" sldId="261"/>
        </pc:sldMkLst>
        <pc:spChg chg="mod">
          <ac:chgData name="noh taehyun" userId="26ea3cd8016ad7de" providerId="LiveId" clId="{505CBE3B-48E5-42D2-877D-822278C06833}" dt="2021-12-16T11:38:20.385" v="2034"/>
          <ac:spMkLst>
            <pc:docMk/>
            <pc:sldMk cId="1209656644" sldId="261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1:40:44.288" v="2710" actId="20577"/>
          <ac:spMkLst>
            <pc:docMk/>
            <pc:sldMk cId="1209656644" sldId="261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1:38:21.260" v="2035" actId="478"/>
          <ac:picMkLst>
            <pc:docMk/>
            <pc:sldMk cId="1209656644" sldId="261"/>
            <ac:picMk id="3" creationId="{DBFD2F83-B2A1-44C9-97F5-464079A90F4A}"/>
          </ac:picMkLst>
        </pc:picChg>
        <pc:picChg chg="add mod ord">
          <ac:chgData name="noh taehyun" userId="26ea3cd8016ad7de" providerId="LiveId" clId="{505CBE3B-48E5-42D2-877D-822278C06833}" dt="2021-12-16T11:57:47.559" v="2744" actId="1076"/>
          <ac:picMkLst>
            <pc:docMk/>
            <pc:sldMk cId="1209656644" sldId="261"/>
            <ac:picMk id="5" creationId="{995AC73E-9298-4C38-A89C-40DF0EA603E9}"/>
          </ac:picMkLst>
        </pc:picChg>
      </pc:sldChg>
      <pc:sldChg chg="addSp modSp add mod">
        <pc:chgData name="noh taehyun" userId="26ea3cd8016ad7de" providerId="LiveId" clId="{505CBE3B-48E5-42D2-877D-822278C06833}" dt="2021-12-16T12:15:30.535" v="3111" actId="1076"/>
        <pc:sldMkLst>
          <pc:docMk/>
          <pc:sldMk cId="1484530187" sldId="262"/>
        </pc:sldMkLst>
        <pc:spChg chg="mod">
          <ac:chgData name="noh taehyun" userId="26ea3cd8016ad7de" providerId="LiveId" clId="{505CBE3B-48E5-42D2-877D-822278C06833}" dt="2021-12-16T11:41:01.086" v="2734"/>
          <ac:spMkLst>
            <pc:docMk/>
            <pc:sldMk cId="1484530187" sldId="262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15:26.190" v="3110" actId="20577"/>
          <ac:spMkLst>
            <pc:docMk/>
            <pc:sldMk cId="1484530187" sldId="262"/>
            <ac:spMk id="18" creationId="{EB49F523-7D2B-455D-A1E9-8481D6815092}"/>
          </ac:spMkLst>
        </pc:spChg>
        <pc:picChg chg="add mod ord">
          <ac:chgData name="noh taehyun" userId="26ea3cd8016ad7de" providerId="LiveId" clId="{505CBE3B-48E5-42D2-877D-822278C06833}" dt="2021-12-16T12:15:30.535" v="3111" actId="1076"/>
          <ac:picMkLst>
            <pc:docMk/>
            <pc:sldMk cId="1484530187" sldId="262"/>
            <ac:picMk id="3" creationId="{9E434789-32C2-4E0B-A42E-795CF8F23497}"/>
          </ac:picMkLst>
        </pc:picChg>
      </pc:sldChg>
      <pc:sldChg chg="add del">
        <pc:chgData name="noh taehyun" userId="26ea3cd8016ad7de" providerId="LiveId" clId="{505CBE3B-48E5-42D2-877D-822278C06833}" dt="2021-12-16T13:20:09.791" v="8600" actId="47"/>
        <pc:sldMkLst>
          <pc:docMk/>
          <pc:sldMk cId="2753518095" sldId="263"/>
        </pc:sldMkLst>
      </pc:sldChg>
      <pc:sldChg chg="addSp delSp modSp add mod">
        <pc:chgData name="noh taehyun" userId="26ea3cd8016ad7de" providerId="LiveId" clId="{505CBE3B-48E5-42D2-877D-822278C06833}" dt="2021-12-16T12:22:21.676" v="3657" actId="20577"/>
        <pc:sldMkLst>
          <pc:docMk/>
          <pc:sldMk cId="166081491" sldId="264"/>
        </pc:sldMkLst>
        <pc:spChg chg="mod">
          <ac:chgData name="noh taehyun" userId="26ea3cd8016ad7de" providerId="LiveId" clId="{505CBE3B-48E5-42D2-877D-822278C06833}" dt="2021-12-16T12:16:25.130" v="3163"/>
          <ac:spMkLst>
            <pc:docMk/>
            <pc:sldMk cId="166081491" sldId="264"/>
            <ac:spMk id="4" creationId="{0ADD3736-29C5-49A6-8C10-696896947644}"/>
          </ac:spMkLst>
        </pc:spChg>
        <pc:spChg chg="mod">
          <ac:chgData name="noh taehyun" userId="26ea3cd8016ad7de" providerId="LiveId" clId="{505CBE3B-48E5-42D2-877D-822278C06833}" dt="2021-12-16T12:16:31.842" v="3175" actId="20577"/>
          <ac:spMkLst>
            <pc:docMk/>
            <pc:sldMk cId="166081491" sldId="264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22:21.676" v="3657" actId="20577"/>
          <ac:spMkLst>
            <pc:docMk/>
            <pc:sldMk cId="166081491" sldId="264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2:16:35.549" v="3176" actId="478"/>
          <ac:picMkLst>
            <pc:docMk/>
            <pc:sldMk cId="166081491" sldId="264"/>
            <ac:picMk id="3" creationId="{9E434789-32C2-4E0B-A42E-795CF8F23497}"/>
          </ac:picMkLst>
        </pc:picChg>
        <pc:picChg chg="add mod">
          <ac:chgData name="noh taehyun" userId="26ea3cd8016ad7de" providerId="LiveId" clId="{505CBE3B-48E5-42D2-877D-822278C06833}" dt="2021-12-16T12:18:02.031" v="3180" actId="14100"/>
          <ac:picMkLst>
            <pc:docMk/>
            <pc:sldMk cId="166081491" sldId="264"/>
            <ac:picMk id="5" creationId="{5368D2F7-7FAF-485B-9351-5F586762D8CB}"/>
          </ac:picMkLst>
        </pc:picChg>
      </pc:sldChg>
      <pc:sldChg chg="addSp delSp modSp add mod">
        <pc:chgData name="noh taehyun" userId="26ea3cd8016ad7de" providerId="LiveId" clId="{505CBE3B-48E5-42D2-877D-822278C06833}" dt="2021-12-16T12:24:48.176" v="4045" actId="20577"/>
        <pc:sldMkLst>
          <pc:docMk/>
          <pc:sldMk cId="742432144" sldId="265"/>
        </pc:sldMkLst>
        <pc:spChg chg="mod">
          <ac:chgData name="noh taehyun" userId="26ea3cd8016ad7de" providerId="LiveId" clId="{505CBE3B-48E5-42D2-877D-822278C06833}" dt="2021-12-16T12:22:39.025" v="3664" actId="14100"/>
          <ac:spMkLst>
            <pc:docMk/>
            <pc:sldMk cId="742432144" sldId="265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24:48.176" v="4045" actId="20577"/>
          <ac:spMkLst>
            <pc:docMk/>
            <pc:sldMk cId="742432144" sldId="265"/>
            <ac:spMk id="18" creationId="{EB49F523-7D2B-455D-A1E9-8481D6815092}"/>
          </ac:spMkLst>
        </pc:spChg>
        <pc:picChg chg="add mod">
          <ac:chgData name="noh taehyun" userId="26ea3cd8016ad7de" providerId="LiveId" clId="{505CBE3B-48E5-42D2-877D-822278C06833}" dt="2021-12-16T12:23:05.035" v="3669" actId="14100"/>
          <ac:picMkLst>
            <pc:docMk/>
            <pc:sldMk cId="742432144" sldId="265"/>
            <ac:picMk id="3" creationId="{8AE326E6-1018-4517-A0F8-B85B50F31A11}"/>
          </ac:picMkLst>
        </pc:picChg>
        <pc:picChg chg="del">
          <ac:chgData name="noh taehyun" userId="26ea3cd8016ad7de" providerId="LiveId" clId="{505CBE3B-48E5-42D2-877D-822278C06833}" dt="2021-12-16T12:22:55.111" v="3665" actId="478"/>
          <ac:picMkLst>
            <pc:docMk/>
            <pc:sldMk cId="742432144" sldId="265"/>
            <ac:picMk id="5" creationId="{5368D2F7-7FAF-485B-9351-5F586762D8CB}"/>
          </ac:picMkLst>
        </pc:picChg>
      </pc:sldChg>
      <pc:sldChg chg="addSp delSp modSp add mod">
        <pc:chgData name="noh taehyun" userId="26ea3cd8016ad7de" providerId="LiveId" clId="{505CBE3B-48E5-42D2-877D-822278C06833}" dt="2021-12-16T12:30:47.129" v="4624" actId="1076"/>
        <pc:sldMkLst>
          <pc:docMk/>
          <pc:sldMk cId="2329972887" sldId="266"/>
        </pc:sldMkLst>
        <pc:spChg chg="mod">
          <ac:chgData name="noh taehyun" userId="26ea3cd8016ad7de" providerId="LiveId" clId="{505CBE3B-48E5-42D2-877D-822278C06833}" dt="2021-12-16T12:25:09.910" v="4058" actId="20577"/>
          <ac:spMkLst>
            <pc:docMk/>
            <pc:sldMk cId="2329972887" sldId="266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30:47.129" v="4624" actId="1076"/>
          <ac:spMkLst>
            <pc:docMk/>
            <pc:sldMk cId="2329972887" sldId="266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2:25:25.208" v="4059" actId="478"/>
          <ac:picMkLst>
            <pc:docMk/>
            <pc:sldMk cId="2329972887" sldId="266"/>
            <ac:picMk id="3" creationId="{8AE326E6-1018-4517-A0F8-B85B50F31A11}"/>
          </ac:picMkLst>
        </pc:picChg>
        <pc:picChg chg="add mod">
          <ac:chgData name="noh taehyun" userId="26ea3cd8016ad7de" providerId="LiveId" clId="{505CBE3B-48E5-42D2-877D-822278C06833}" dt="2021-12-16T12:25:33.737" v="4062" actId="14100"/>
          <ac:picMkLst>
            <pc:docMk/>
            <pc:sldMk cId="2329972887" sldId="266"/>
            <ac:picMk id="5" creationId="{8A0BB6D0-A2EE-4EC4-B9CD-30B33AAA4EB1}"/>
          </ac:picMkLst>
        </pc:picChg>
      </pc:sldChg>
      <pc:sldChg chg="addSp delSp modSp add mod">
        <pc:chgData name="noh taehyun" userId="26ea3cd8016ad7de" providerId="LiveId" clId="{505CBE3B-48E5-42D2-877D-822278C06833}" dt="2021-12-16T13:29:37.846" v="8612"/>
        <pc:sldMkLst>
          <pc:docMk/>
          <pc:sldMk cId="224363774" sldId="267"/>
        </pc:sldMkLst>
        <pc:spChg chg="mod">
          <ac:chgData name="noh taehyun" userId="26ea3cd8016ad7de" providerId="LiveId" clId="{505CBE3B-48E5-42D2-877D-822278C06833}" dt="2021-12-16T12:31:07.909" v="4647" actId="20577"/>
          <ac:spMkLst>
            <pc:docMk/>
            <pc:sldMk cId="224363774" sldId="267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3:29:37.846" v="8612"/>
          <ac:spMkLst>
            <pc:docMk/>
            <pc:sldMk cId="224363774" sldId="267"/>
            <ac:spMk id="18" creationId="{EB49F523-7D2B-455D-A1E9-8481D6815092}"/>
          </ac:spMkLst>
        </pc:spChg>
        <pc:picChg chg="add mod">
          <ac:chgData name="noh taehyun" userId="26ea3cd8016ad7de" providerId="LiveId" clId="{505CBE3B-48E5-42D2-877D-822278C06833}" dt="2021-12-16T12:31:25.328" v="4650" actId="1076"/>
          <ac:picMkLst>
            <pc:docMk/>
            <pc:sldMk cId="224363774" sldId="267"/>
            <ac:picMk id="3" creationId="{999512A3-2D4D-4F8B-ADA4-B6313CA704CC}"/>
          </ac:picMkLst>
        </pc:picChg>
        <pc:picChg chg="del">
          <ac:chgData name="noh taehyun" userId="26ea3cd8016ad7de" providerId="LiveId" clId="{505CBE3B-48E5-42D2-877D-822278C06833}" dt="2021-12-16T12:31:21.612" v="4648" actId="478"/>
          <ac:picMkLst>
            <pc:docMk/>
            <pc:sldMk cId="224363774" sldId="267"/>
            <ac:picMk id="5" creationId="{8A0BB6D0-A2EE-4EC4-B9CD-30B33AAA4EB1}"/>
          </ac:picMkLst>
        </pc:picChg>
      </pc:sldChg>
      <pc:sldChg chg="addSp delSp modSp add mod">
        <pc:chgData name="noh taehyun" userId="26ea3cd8016ad7de" providerId="LiveId" clId="{505CBE3B-48E5-42D2-877D-822278C06833}" dt="2021-12-16T12:34:21.828" v="5057" actId="14100"/>
        <pc:sldMkLst>
          <pc:docMk/>
          <pc:sldMk cId="931227581" sldId="268"/>
        </pc:sldMkLst>
        <pc:spChg chg="mod">
          <ac:chgData name="noh taehyun" userId="26ea3cd8016ad7de" providerId="LiveId" clId="{505CBE3B-48E5-42D2-877D-822278C06833}" dt="2021-12-16T12:34:04.879" v="5052"/>
          <ac:spMkLst>
            <pc:docMk/>
            <pc:sldMk cId="931227581" sldId="268"/>
            <ac:spMk id="10" creationId="{6977B01B-CBE6-4FC6-A9AD-D322C5043188}"/>
          </ac:spMkLst>
        </pc:spChg>
        <pc:spChg chg="del">
          <ac:chgData name="noh taehyun" userId="26ea3cd8016ad7de" providerId="LiveId" clId="{505CBE3B-48E5-42D2-877D-822278C06833}" dt="2021-12-16T12:34:08.967" v="5054" actId="478"/>
          <ac:spMkLst>
            <pc:docMk/>
            <pc:sldMk cId="931227581" sldId="268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2:34:06.017" v="5053" actId="478"/>
          <ac:picMkLst>
            <pc:docMk/>
            <pc:sldMk cId="931227581" sldId="268"/>
            <ac:picMk id="3" creationId="{999512A3-2D4D-4F8B-ADA4-B6313CA704CC}"/>
          </ac:picMkLst>
        </pc:picChg>
        <pc:picChg chg="add mod">
          <ac:chgData name="noh taehyun" userId="26ea3cd8016ad7de" providerId="LiveId" clId="{505CBE3B-48E5-42D2-877D-822278C06833}" dt="2021-12-16T12:34:21.828" v="5057" actId="14100"/>
          <ac:picMkLst>
            <pc:docMk/>
            <pc:sldMk cId="931227581" sldId="268"/>
            <ac:picMk id="5" creationId="{FC92A188-01F4-4028-9B55-61E236E5E242}"/>
          </ac:picMkLst>
        </pc:picChg>
      </pc:sldChg>
      <pc:sldChg chg="addSp delSp modSp add mod">
        <pc:chgData name="noh taehyun" userId="26ea3cd8016ad7de" providerId="LiveId" clId="{505CBE3B-48E5-42D2-877D-822278C06833}" dt="2021-12-16T12:40:05.327" v="6098" actId="20577"/>
        <pc:sldMkLst>
          <pc:docMk/>
          <pc:sldMk cId="65237840" sldId="269"/>
        </pc:sldMkLst>
        <pc:spChg chg="add mod">
          <ac:chgData name="noh taehyun" userId="26ea3cd8016ad7de" providerId="LiveId" clId="{505CBE3B-48E5-42D2-877D-822278C06833}" dt="2021-12-16T12:40:05.327" v="6098" actId="20577"/>
          <ac:spMkLst>
            <pc:docMk/>
            <pc:sldMk cId="65237840" sldId="269"/>
            <ac:spMk id="6" creationId="{F1EF5D69-0C49-43B5-8D99-AE121158D3FE}"/>
          </ac:spMkLst>
        </pc:spChg>
        <pc:spChg chg="mod">
          <ac:chgData name="noh taehyun" userId="26ea3cd8016ad7de" providerId="LiveId" clId="{505CBE3B-48E5-42D2-877D-822278C06833}" dt="2021-12-16T12:34:39.962" v="5073"/>
          <ac:spMkLst>
            <pc:docMk/>
            <pc:sldMk cId="65237840" sldId="269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34:40.914" v="5074" actId="478"/>
          <ac:picMkLst>
            <pc:docMk/>
            <pc:sldMk cId="65237840" sldId="269"/>
            <ac:picMk id="5" creationId="{FC92A188-01F4-4028-9B55-61E236E5E242}"/>
          </ac:picMkLst>
        </pc:picChg>
      </pc:sldChg>
      <pc:sldChg chg="addSp delSp modSp add mod">
        <pc:chgData name="noh taehyun" userId="26ea3cd8016ad7de" providerId="LiveId" clId="{505CBE3B-48E5-42D2-877D-822278C06833}" dt="2021-12-16T12:42:41.478" v="6187" actId="1076"/>
        <pc:sldMkLst>
          <pc:docMk/>
          <pc:sldMk cId="2628709386" sldId="270"/>
        </pc:sldMkLst>
        <pc:spChg chg="mod">
          <ac:chgData name="noh taehyun" userId="26ea3cd8016ad7de" providerId="LiveId" clId="{505CBE3B-48E5-42D2-877D-822278C06833}" dt="2021-12-16T12:41:35.577" v="6115" actId="20577"/>
          <ac:spMkLst>
            <pc:docMk/>
            <pc:sldMk cId="2628709386" sldId="270"/>
            <ac:spMk id="4" creationId="{0ADD3736-29C5-49A6-8C10-696896947644}"/>
          </ac:spMkLst>
        </pc:spChg>
        <pc:spChg chg="del">
          <ac:chgData name="noh taehyun" userId="26ea3cd8016ad7de" providerId="LiveId" clId="{505CBE3B-48E5-42D2-877D-822278C06833}" dt="2021-12-16T12:42:09.051" v="6182" actId="478"/>
          <ac:spMkLst>
            <pc:docMk/>
            <pc:sldMk cId="2628709386" sldId="270"/>
            <ac:spMk id="6" creationId="{F1EF5D69-0C49-43B5-8D99-AE121158D3FE}"/>
          </ac:spMkLst>
        </pc:spChg>
        <pc:spChg chg="mod">
          <ac:chgData name="noh taehyun" userId="26ea3cd8016ad7de" providerId="LiveId" clId="{505CBE3B-48E5-42D2-877D-822278C06833}" dt="2021-12-16T12:42:07.249" v="6181"/>
          <ac:spMkLst>
            <pc:docMk/>
            <pc:sldMk cId="2628709386" sldId="270"/>
            <ac:spMk id="10" creationId="{6977B01B-CBE6-4FC6-A9AD-D322C5043188}"/>
          </ac:spMkLst>
        </pc:spChg>
        <pc:picChg chg="add mod">
          <ac:chgData name="noh taehyun" userId="26ea3cd8016ad7de" providerId="LiveId" clId="{505CBE3B-48E5-42D2-877D-822278C06833}" dt="2021-12-16T12:42:41.478" v="6187" actId="1076"/>
          <ac:picMkLst>
            <pc:docMk/>
            <pc:sldMk cId="2628709386" sldId="270"/>
            <ac:picMk id="3" creationId="{DF6E3D59-7EC6-4FC1-83E3-BC3DC1FB4D8C}"/>
          </ac:picMkLst>
        </pc:picChg>
      </pc:sldChg>
      <pc:sldChg chg="addSp delSp modSp add mod">
        <pc:chgData name="noh taehyun" userId="26ea3cd8016ad7de" providerId="LiveId" clId="{505CBE3B-48E5-42D2-877D-822278C06833}" dt="2021-12-16T12:45:06.614" v="6995" actId="20577"/>
        <pc:sldMkLst>
          <pc:docMk/>
          <pc:sldMk cId="1412873688" sldId="271"/>
        </pc:sldMkLst>
        <pc:spChg chg="add mod">
          <ac:chgData name="noh taehyun" userId="26ea3cd8016ad7de" providerId="LiveId" clId="{505CBE3B-48E5-42D2-877D-822278C06833}" dt="2021-12-16T12:45:06.614" v="6995" actId="20577"/>
          <ac:spMkLst>
            <pc:docMk/>
            <pc:sldMk cId="1412873688" sldId="271"/>
            <ac:spMk id="5" creationId="{9F2C8609-7A89-4D53-9A97-02F1A7B73402}"/>
          </ac:spMkLst>
        </pc:spChg>
        <pc:spChg chg="mod">
          <ac:chgData name="noh taehyun" userId="26ea3cd8016ad7de" providerId="LiveId" clId="{505CBE3B-48E5-42D2-877D-822278C06833}" dt="2021-12-16T12:42:59.121" v="6225" actId="20577"/>
          <ac:spMkLst>
            <pc:docMk/>
            <pc:sldMk cId="1412873688" sldId="271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43:02.847" v="6226" actId="478"/>
          <ac:picMkLst>
            <pc:docMk/>
            <pc:sldMk cId="1412873688" sldId="271"/>
            <ac:picMk id="3" creationId="{DF6E3D59-7EC6-4FC1-83E3-BC3DC1FB4D8C}"/>
          </ac:picMkLst>
        </pc:picChg>
      </pc:sldChg>
      <pc:sldChg chg="addSp delSp modSp add mod">
        <pc:chgData name="noh taehyun" userId="26ea3cd8016ad7de" providerId="LiveId" clId="{505CBE3B-48E5-42D2-877D-822278C06833}" dt="2021-12-16T12:45:44.214" v="7021" actId="1076"/>
        <pc:sldMkLst>
          <pc:docMk/>
          <pc:sldMk cId="3966725894" sldId="272"/>
        </pc:sldMkLst>
        <pc:spChg chg="del">
          <ac:chgData name="noh taehyun" userId="26ea3cd8016ad7de" providerId="LiveId" clId="{505CBE3B-48E5-42D2-877D-822278C06833}" dt="2021-12-16T12:45:24.560" v="7017" actId="478"/>
          <ac:spMkLst>
            <pc:docMk/>
            <pc:sldMk cId="3966725894" sldId="272"/>
            <ac:spMk id="5" creationId="{9F2C8609-7A89-4D53-9A97-02F1A7B73402}"/>
          </ac:spMkLst>
        </pc:spChg>
        <pc:spChg chg="mod">
          <ac:chgData name="noh taehyun" userId="26ea3cd8016ad7de" providerId="LiveId" clId="{505CBE3B-48E5-42D2-877D-822278C06833}" dt="2021-12-16T12:45:21.979" v="7016"/>
          <ac:spMkLst>
            <pc:docMk/>
            <pc:sldMk cId="3966725894" sldId="272"/>
            <ac:spMk id="10" creationId="{6977B01B-CBE6-4FC6-A9AD-D322C5043188}"/>
          </ac:spMkLst>
        </pc:spChg>
        <pc:picChg chg="add mod">
          <ac:chgData name="noh taehyun" userId="26ea3cd8016ad7de" providerId="LiveId" clId="{505CBE3B-48E5-42D2-877D-822278C06833}" dt="2021-12-16T12:45:44.214" v="7021" actId="1076"/>
          <ac:picMkLst>
            <pc:docMk/>
            <pc:sldMk cId="3966725894" sldId="272"/>
            <ac:picMk id="3" creationId="{9F60F3B9-7ABD-4C5F-8EFC-462970E96A42}"/>
          </ac:picMkLst>
        </pc:picChg>
      </pc:sldChg>
      <pc:sldChg chg="addSp delSp modSp add mod">
        <pc:chgData name="noh taehyun" userId="26ea3cd8016ad7de" providerId="LiveId" clId="{505CBE3B-48E5-42D2-877D-822278C06833}" dt="2021-12-16T12:47:40.422" v="7446" actId="20577"/>
        <pc:sldMkLst>
          <pc:docMk/>
          <pc:sldMk cId="499551061" sldId="273"/>
        </pc:sldMkLst>
        <pc:spChg chg="add mod">
          <ac:chgData name="noh taehyun" userId="26ea3cd8016ad7de" providerId="LiveId" clId="{505CBE3B-48E5-42D2-877D-822278C06833}" dt="2021-12-16T12:47:40.422" v="7446" actId="20577"/>
          <ac:spMkLst>
            <pc:docMk/>
            <pc:sldMk cId="499551061" sldId="273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16T12:46:20.091" v="7083" actId="14100"/>
          <ac:spMkLst>
            <pc:docMk/>
            <pc:sldMk cId="499551061" sldId="273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46:21.682" v="7084" actId="478"/>
          <ac:picMkLst>
            <pc:docMk/>
            <pc:sldMk cId="499551061" sldId="273"/>
            <ac:picMk id="3" creationId="{9F60F3B9-7ABD-4C5F-8EFC-462970E96A42}"/>
          </ac:picMkLst>
        </pc:picChg>
        <pc:picChg chg="add mod">
          <ac:chgData name="noh taehyun" userId="26ea3cd8016ad7de" providerId="LiveId" clId="{505CBE3B-48E5-42D2-877D-822278C06833}" dt="2021-12-16T12:46:31.428" v="7086" actId="1076"/>
          <ac:picMkLst>
            <pc:docMk/>
            <pc:sldMk cId="499551061" sldId="273"/>
            <ac:picMk id="5" creationId="{AF3CDC9E-55AA-4BFB-86C9-105574B2A525}"/>
          </ac:picMkLst>
        </pc:picChg>
      </pc:sldChg>
      <pc:sldChg chg="modSp add mod">
        <pc:chgData name="noh taehyun" userId="26ea3cd8016ad7de" providerId="LiveId" clId="{505CBE3B-48E5-42D2-877D-822278C06833}" dt="2021-12-16T12:50:52.500" v="7474" actId="20577"/>
        <pc:sldMkLst>
          <pc:docMk/>
          <pc:sldMk cId="1861018416" sldId="274"/>
        </pc:sldMkLst>
        <pc:spChg chg="mod">
          <ac:chgData name="noh taehyun" userId="26ea3cd8016ad7de" providerId="LiveId" clId="{505CBE3B-48E5-42D2-877D-822278C06833}" dt="2021-12-16T12:50:52.500" v="7474" actId="20577"/>
          <ac:spMkLst>
            <pc:docMk/>
            <pc:sldMk cId="1861018416" sldId="274"/>
            <ac:spMk id="4" creationId="{0ADD3736-29C5-49A6-8C10-696896947644}"/>
          </ac:spMkLst>
        </pc:spChg>
      </pc:sldChg>
      <pc:sldChg chg="delSp modSp add mod">
        <pc:chgData name="noh taehyun" userId="26ea3cd8016ad7de" providerId="LiveId" clId="{505CBE3B-48E5-42D2-877D-822278C06833}" dt="2021-12-16T12:57:31.183" v="7893" actId="20577"/>
        <pc:sldMkLst>
          <pc:docMk/>
          <pc:sldMk cId="370730532" sldId="275"/>
        </pc:sldMkLst>
        <pc:spChg chg="mod">
          <ac:chgData name="noh taehyun" userId="26ea3cd8016ad7de" providerId="LiveId" clId="{505CBE3B-48E5-42D2-877D-822278C06833}" dt="2021-12-16T12:53:02.374" v="7501" actId="20577"/>
          <ac:spMkLst>
            <pc:docMk/>
            <pc:sldMk cId="370730532" sldId="275"/>
            <ac:spMk id="4" creationId="{0ADD3736-29C5-49A6-8C10-696896947644}"/>
          </ac:spMkLst>
        </pc:spChg>
        <pc:spChg chg="del">
          <ac:chgData name="noh taehyun" userId="26ea3cd8016ad7de" providerId="LiveId" clId="{505CBE3B-48E5-42D2-877D-822278C06833}" dt="2021-12-16T12:53:15.913" v="7503" actId="478"/>
          <ac:spMkLst>
            <pc:docMk/>
            <pc:sldMk cId="370730532" sldId="275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16T12:57:31.183" v="7893" actId="20577"/>
          <ac:spMkLst>
            <pc:docMk/>
            <pc:sldMk cId="370730532" sldId="275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53:13.280" v="7502" actId="478"/>
          <ac:picMkLst>
            <pc:docMk/>
            <pc:sldMk cId="370730532" sldId="275"/>
            <ac:picMk id="5" creationId="{AF3CDC9E-55AA-4BFB-86C9-105574B2A525}"/>
          </ac:picMkLst>
        </pc:picChg>
      </pc:sldChg>
      <pc:sldChg chg="addSp modSp add mod">
        <pc:chgData name="noh taehyun" userId="26ea3cd8016ad7de" providerId="LiveId" clId="{505CBE3B-48E5-42D2-877D-822278C06833}" dt="2021-12-16T14:01:13.432" v="8616" actId="20577"/>
        <pc:sldMkLst>
          <pc:docMk/>
          <pc:sldMk cId="699235844" sldId="276"/>
        </pc:sldMkLst>
        <pc:spChg chg="add mod">
          <ac:chgData name="noh taehyun" userId="26ea3cd8016ad7de" providerId="LiveId" clId="{505CBE3B-48E5-42D2-877D-822278C06833}" dt="2021-12-16T13:04:28.402" v="8596" actId="20577"/>
          <ac:spMkLst>
            <pc:docMk/>
            <pc:sldMk cId="699235844" sldId="276"/>
            <ac:spMk id="5" creationId="{595FBD8D-BE1B-4806-9FCB-9D8418411149}"/>
          </ac:spMkLst>
        </pc:spChg>
        <pc:spChg chg="mod">
          <ac:chgData name="noh taehyun" userId="26ea3cd8016ad7de" providerId="LiveId" clId="{505CBE3B-48E5-42D2-877D-822278C06833}" dt="2021-12-16T14:01:13.432" v="8616" actId="20577"/>
          <ac:spMkLst>
            <pc:docMk/>
            <pc:sldMk cId="699235844" sldId="276"/>
            <ac:spMk id="10" creationId="{6977B01B-CBE6-4FC6-A9AD-D322C50431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6CD800B-F870-4CB5-A6CE-9CAF8245730B}"/>
              </a:ext>
            </a:extLst>
          </p:cNvPr>
          <p:cNvSpPr/>
          <p:nvPr/>
        </p:nvSpPr>
        <p:spPr>
          <a:xfrm>
            <a:off x="1600202" y="1153886"/>
            <a:ext cx="5103724" cy="5540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데이터분석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 err="1">
                <a:solidFill>
                  <a:schemeClr val="bg1"/>
                </a:solidFill>
              </a:rPr>
              <a:t>머신러닝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>
                <a:solidFill>
                  <a:schemeClr val="bg1"/>
                </a:solidFill>
              </a:rPr>
              <a:t>딥러닝</a:t>
            </a:r>
            <a:r>
              <a:rPr lang="en-US" altLang="ko-KR" sz="3200" dirty="0">
                <a:solidFill>
                  <a:schemeClr val="bg1"/>
                </a:solidFill>
              </a:rPr>
              <a:t>, AI </a:t>
            </a:r>
            <a:r>
              <a:rPr lang="ko-KR" altLang="en-US" sz="3200" dirty="0">
                <a:solidFill>
                  <a:schemeClr val="bg1"/>
                </a:solidFill>
              </a:rPr>
              <a:t>의 개요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3375813" y="1410893"/>
            <a:ext cx="236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데이터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D6C3F58-4789-4E78-ABE7-89FE7B6EA162}"/>
              </a:ext>
            </a:extLst>
          </p:cNvPr>
          <p:cNvSpPr/>
          <p:nvPr/>
        </p:nvSpPr>
        <p:spPr>
          <a:xfrm>
            <a:off x="2978108" y="1974887"/>
            <a:ext cx="3799116" cy="37395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1D3480-1324-414C-9CCA-2E2A48B6B503}"/>
              </a:ext>
            </a:extLst>
          </p:cNvPr>
          <p:cNvSpPr txBox="1"/>
          <p:nvPr/>
        </p:nvSpPr>
        <p:spPr>
          <a:xfrm>
            <a:off x="3213185" y="3446981"/>
            <a:ext cx="2256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통계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데이터 분석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CE86BF3-4D56-4E02-81D5-C629FCAF3A54}"/>
              </a:ext>
            </a:extLst>
          </p:cNvPr>
          <p:cNvSpPr/>
          <p:nvPr/>
        </p:nvSpPr>
        <p:spPr>
          <a:xfrm>
            <a:off x="5426065" y="1513222"/>
            <a:ext cx="3799116" cy="38315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A9E84F-A4DA-4D50-AA89-CA71B125EA8D}"/>
              </a:ext>
            </a:extLst>
          </p:cNvPr>
          <p:cNvSpPr txBox="1"/>
          <p:nvPr/>
        </p:nvSpPr>
        <p:spPr>
          <a:xfrm>
            <a:off x="6096000" y="1808205"/>
            <a:ext cx="2256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컴퓨터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머신러닝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BF4BF8C-7AAC-4196-8A14-5AD38CDD5ABE}"/>
              </a:ext>
            </a:extLst>
          </p:cNvPr>
          <p:cNvSpPr/>
          <p:nvPr/>
        </p:nvSpPr>
        <p:spPr>
          <a:xfrm>
            <a:off x="5561721" y="2553498"/>
            <a:ext cx="2492673" cy="2573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26CC96-4307-46D3-90C1-DA25C755863D}"/>
              </a:ext>
            </a:extLst>
          </p:cNvPr>
          <p:cNvSpPr txBox="1"/>
          <p:nvPr/>
        </p:nvSpPr>
        <p:spPr>
          <a:xfrm>
            <a:off x="5605503" y="2773219"/>
            <a:ext cx="2256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고성능 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컴퓨터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딥러닝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E9870BD-0C69-4C43-BFEE-E9550DE6E0E6}"/>
              </a:ext>
            </a:extLst>
          </p:cNvPr>
          <p:cNvSpPr/>
          <p:nvPr/>
        </p:nvSpPr>
        <p:spPr>
          <a:xfrm>
            <a:off x="5976257" y="4218799"/>
            <a:ext cx="727669" cy="73420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42F45E9-273F-4529-9E7D-11353F07F6D5}"/>
              </a:ext>
            </a:extLst>
          </p:cNvPr>
          <p:cNvCxnSpPr>
            <a:cxnSpLocks/>
          </p:cNvCxnSpPr>
          <p:nvPr/>
        </p:nvCxnSpPr>
        <p:spPr>
          <a:xfrm>
            <a:off x="6340091" y="4585899"/>
            <a:ext cx="2576715" cy="9084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3A91B0E-0073-427C-B24F-0C7407FF8E82}"/>
              </a:ext>
            </a:extLst>
          </p:cNvPr>
          <p:cNvSpPr txBox="1"/>
          <p:nvPr/>
        </p:nvSpPr>
        <p:spPr>
          <a:xfrm>
            <a:off x="8702502" y="5192306"/>
            <a:ext cx="2256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소프트웨어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(AI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인공지능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머신러닝과</a:t>
            </a:r>
            <a:r>
              <a:rPr lang="ko-KR" altLang="en-US" sz="3200" dirty="0">
                <a:solidFill>
                  <a:schemeClr val="bg1"/>
                </a:solidFill>
              </a:rPr>
              <a:t> 딥러닝 기초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5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딥러닝 활용분야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92A188-01F4-4028-9B55-61E236E5E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61" y="1787057"/>
            <a:ext cx="9082568" cy="45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2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머신러닝과</a:t>
            </a:r>
            <a:r>
              <a:rPr lang="ko-KR" altLang="en-US" sz="3200" dirty="0">
                <a:solidFill>
                  <a:schemeClr val="bg1"/>
                </a:solidFill>
              </a:rPr>
              <a:t> 딥러닝 기초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5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Tensorflow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F5D69-0C49-43B5-8D99-AE121158D3FE}"/>
              </a:ext>
            </a:extLst>
          </p:cNvPr>
          <p:cNvSpPr txBox="1"/>
          <p:nvPr/>
        </p:nvSpPr>
        <p:spPr>
          <a:xfrm>
            <a:off x="1026994" y="1913544"/>
            <a:ext cx="10138012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구글이 공개한 기계학습 라이브러리이다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구글이란 세계적 경쟁력을 보유한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회사이다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텐서플로우는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딥러닝에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필요한 연산과정을 행렬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텐서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그리고 흐름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플로우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나타내는 그래프로 표현하고 실행시키는 패키지이다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수치는 다차원 행렬로 표현한다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신경망 모형은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텐서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플로우로 표현이 용이한 형태이다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CPU / GPU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선택적으로 사용 가능하다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GPU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컴퓨팅이란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CPU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함께 이용하여 애플리케이션의 처리속도를 높이는 기술이다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CPU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정수연산에 최적화 되어 있어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시스템 전반의 제어와 사무용 및 일상용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그리고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2D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그래픽 애플리케이션을 구동하는데 적합하다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반면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GPU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부동소수점 연산 능력이 뛰어나며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게임과 같은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3D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그래픽을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CPU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보다 훨씬 빠르게 처리한다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23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5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데이터 크기에 따른 위험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6E3D59-7EC6-4FC1-83E3-BC3DC1FB4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93" y="1803183"/>
            <a:ext cx="8458005" cy="459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09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5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빅데이터란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C8609-7A89-4D53-9A97-02F1A7B73402}"/>
              </a:ext>
            </a:extLst>
          </p:cNvPr>
          <p:cNvSpPr txBox="1"/>
          <p:nvPr/>
        </p:nvSpPr>
        <p:spPr>
          <a:xfrm>
            <a:off x="1026994" y="1913544"/>
            <a:ext cx="10138012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컴퓨터 입장에서는 데이터가 커져도 기술적으로 달라질 것이 없음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하지만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데이터 사이즈가 기술적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물리적으로 단일 컴퓨터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단일 데이터베이스로 처리하는데 무리가 되는 크기의 데이터가 있다면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유튜브 동영상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페이스북 보유 자료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센서 로그 등은 대용량 컴퓨터로 처리하는 것이 비용 면에서 효율적이 아님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예전엔 이러한 데이터를 모두 보유하고 활용하고자 했지만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이제는 이를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머신러닝에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학습시키므로써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대용량의 데이터를 굳이 보유하지 않아도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잘 학습된 모델 하나로 부가가치를 창출하고자 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287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5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데이터의 종류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60F3B9-7ABD-4C5F-8EFC-462970E96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031" y="1678740"/>
            <a:ext cx="8123940" cy="509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25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1217075"/>
            <a:ext cx="59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고전적인 데이터 분석가의 분석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3CDC9E-55AA-4BFB-86C9-105574B2A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30" y="1770797"/>
            <a:ext cx="7230484" cy="2467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BDC61C-2094-4EF1-B1A5-8AA41D201AE7}"/>
              </a:ext>
            </a:extLst>
          </p:cNvPr>
          <p:cNvSpPr txBox="1"/>
          <p:nvPr/>
        </p:nvSpPr>
        <p:spPr>
          <a:xfrm>
            <a:off x="770658" y="4330173"/>
            <a:ext cx="1013801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과거에는 우측 이미지를 정형 데이터로 요약하여 분석에 사용함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현재는 정형 데이터로 변환 후 분석하기도 하지만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이미지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Pixel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값을 데이터로 보고 그대로 분석에 사용하는 기법이 더 좋은 예측력을 보임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9551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앞으로의 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1217075"/>
            <a:ext cx="59423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Basic Overview – Machine Learning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2. Regression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3. Logistic Regression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4. Cost Minimizing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5. Learning Rate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6. Normalization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7. Overfitting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Tensorflow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Linear Regression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9.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Linear Regression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10.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Tensorflow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Logistic Regression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11.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Logistic Regression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12.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Tensorflow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Mnist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Data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13.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Mnist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Softmax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Regression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0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앞으로의 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1217075"/>
            <a:ext cx="59423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14. Neural Network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15. XOR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문제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16. Backpropagation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17.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Tensorflow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XOR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18. Deep Learning – XOR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문제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19. Gradient Vanishing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20.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ReLU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21. Xavier Initialization &amp; Drop out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22. Batch Normalization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23. Optimizer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24.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Mnist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DNN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모형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25.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Mnist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DNN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26. Model Save &amp; Restore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27.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Model Save &amp; Restore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FBD8D-BE1B-4806-9FCB-9D8418411149}"/>
              </a:ext>
            </a:extLst>
          </p:cNvPr>
          <p:cNvSpPr txBox="1"/>
          <p:nvPr/>
        </p:nvSpPr>
        <p:spPr>
          <a:xfrm>
            <a:off x="6173440" y="1165511"/>
            <a:ext cx="59423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28. Computer Vision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29. Convolution Layer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30. Pooling Layer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31.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Tensorflow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CNN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모형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32.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Tensorflow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Deep CNN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모형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33.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Deep CNN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모형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34. Image File Reading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35. CNN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응용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36.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Rcurrent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Neural Network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37. Char RNN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38. Long Short Term Memory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39. Stacked RNN</a:t>
            </a:r>
          </a:p>
          <a:p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235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Basic Overview - Regression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1217075"/>
            <a:ext cx="59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고전적인 데이터 분석가의 분석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3CDC9E-55AA-4BFB-86C9-105574B2A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30" y="1770797"/>
            <a:ext cx="7230484" cy="2467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BDC61C-2094-4EF1-B1A5-8AA41D201AE7}"/>
              </a:ext>
            </a:extLst>
          </p:cNvPr>
          <p:cNvSpPr txBox="1"/>
          <p:nvPr/>
        </p:nvSpPr>
        <p:spPr>
          <a:xfrm>
            <a:off x="770658" y="4330173"/>
            <a:ext cx="1013801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과거에는 우측 이미지를 정형 데이터로 요약하여 분석에 사용함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현재는 정형 데이터로 변환 후 분석하기도 하지만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이미지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Pixel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값을 데이터로 보고 그대로 분석에 사용하는 기법이 더 좋은 예측력을 보임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1018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목차 폰트 </a:t>
            </a:r>
            <a:r>
              <a:rPr lang="en-US" altLang="ko-KR" sz="3200" dirty="0">
                <a:solidFill>
                  <a:schemeClr val="bg1"/>
                </a:solidFill>
              </a:rPr>
              <a:t>32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1535723" y="770454"/>
            <a:ext cx="10656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피보나치 수열의 점화식을 이용한 다이나믹 프로그래밍을 그림으로 풀면 다음과 같습니다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폰트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24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2467326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5180035" y="2018570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수열 테이블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B4B348-F096-4124-A8FD-5856CB51142B}"/>
              </a:ext>
            </a:extLst>
          </p:cNvPr>
          <p:cNvSpPr txBox="1"/>
          <p:nvPr/>
        </p:nvSpPr>
        <p:spPr>
          <a:xfrm>
            <a:off x="1606731" y="3260466"/>
            <a:ext cx="101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초기 값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1674856"/>
            <a:ext cx="159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N &lt;= 1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일 때 폰트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16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/>
        </p:nvGraphicFramePr>
        <p:xfrm>
          <a:off x="831095" y="5110013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5167065" y="4661257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수열 테이블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5A5991-C09F-4506-B05E-18CA88A5034F}"/>
              </a:ext>
            </a:extLst>
          </p:cNvPr>
          <p:cNvSpPr txBox="1"/>
          <p:nvPr/>
        </p:nvSpPr>
        <p:spPr>
          <a:xfrm>
            <a:off x="3266921" y="5903153"/>
            <a:ext cx="132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F(0) + F(1)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AEFFD-9B57-4BD2-9654-AD09BC2BF3A3}"/>
              </a:ext>
            </a:extLst>
          </p:cNvPr>
          <p:cNvSpPr txBox="1"/>
          <p:nvPr/>
        </p:nvSpPr>
        <p:spPr>
          <a:xfrm>
            <a:off x="786360" y="4317543"/>
            <a:ext cx="15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때</a:t>
            </a:r>
          </a:p>
        </p:txBody>
      </p:sp>
    </p:spTree>
    <p:extLst>
      <p:ext uri="{BB962C8B-B14F-4D97-AF65-F5344CB8AC3E}">
        <p14:creationId xmlns:p14="http://schemas.microsoft.com/office/powerpoint/2010/main" val="180897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데이터분석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 err="1">
                <a:solidFill>
                  <a:schemeClr val="bg1"/>
                </a:solidFill>
              </a:rPr>
              <a:t>머신러닝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>
                <a:solidFill>
                  <a:schemeClr val="bg1"/>
                </a:solidFill>
              </a:rPr>
              <a:t>딥러닝</a:t>
            </a:r>
            <a:r>
              <a:rPr lang="en-US" altLang="ko-KR" sz="3200" dirty="0">
                <a:solidFill>
                  <a:schemeClr val="bg1"/>
                </a:solidFill>
              </a:rPr>
              <a:t>, AI </a:t>
            </a:r>
            <a:r>
              <a:rPr lang="ko-KR" altLang="en-US" sz="3200" dirty="0">
                <a:solidFill>
                  <a:schemeClr val="bg1"/>
                </a:solidFill>
              </a:rPr>
              <a:t>의 개요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236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발전 흐름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A9D51D2-DFF4-460B-A751-310B3A4D973E}"/>
              </a:ext>
            </a:extLst>
          </p:cNvPr>
          <p:cNvCxnSpPr>
            <a:cxnSpLocks/>
          </p:cNvCxnSpPr>
          <p:nvPr/>
        </p:nvCxnSpPr>
        <p:spPr>
          <a:xfrm>
            <a:off x="697927" y="3722914"/>
            <a:ext cx="11265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2402AF6-C548-40A1-BAAC-72F16559E230}"/>
              </a:ext>
            </a:extLst>
          </p:cNvPr>
          <p:cNvCxnSpPr>
            <a:cxnSpLocks/>
          </p:cNvCxnSpPr>
          <p:nvPr/>
        </p:nvCxnSpPr>
        <p:spPr>
          <a:xfrm>
            <a:off x="697927" y="3287486"/>
            <a:ext cx="3922269" cy="0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617074" y="1754543"/>
            <a:ext cx="4003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고전적 통계에 기반한 데이터 분석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딥러닝의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수학적 모형이 제시되었으나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XOR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문제를 해결하지 못하고 좌절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암흑기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2E649F-8CE1-4DFE-B4DF-7AF0B8C90E2B}"/>
              </a:ext>
            </a:extLst>
          </p:cNvPr>
          <p:cNvSpPr txBox="1"/>
          <p:nvPr/>
        </p:nvSpPr>
        <p:spPr>
          <a:xfrm>
            <a:off x="1402255" y="3803470"/>
            <a:ext cx="209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1900 ~ 1950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243D7C-79C2-4EA4-A24C-C5E569D178B9}"/>
              </a:ext>
            </a:extLst>
          </p:cNvPr>
          <p:cNvSpPr txBox="1"/>
          <p:nvPr/>
        </p:nvSpPr>
        <p:spPr>
          <a:xfrm>
            <a:off x="4903633" y="3098102"/>
            <a:ext cx="209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1950 ~ 2000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957ED0-5949-4EAC-BB23-B1A761A49F5B}"/>
              </a:ext>
            </a:extLst>
          </p:cNvPr>
          <p:cNvSpPr txBox="1"/>
          <p:nvPr/>
        </p:nvSpPr>
        <p:spPr>
          <a:xfrm>
            <a:off x="4650872" y="4102463"/>
            <a:ext cx="4155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딥러닝의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수학적 모델을 완성시켰으나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기계학습 방법에서 또 한 번 좌절을 겪음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차 암흑기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Over Fitting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문제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Backpropagation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알고리즘이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딥러닝에서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작동하지 않는 문제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3C1C984-F146-472D-9ECA-CB25D1511FD9}"/>
              </a:ext>
            </a:extLst>
          </p:cNvPr>
          <p:cNvCxnSpPr>
            <a:cxnSpLocks/>
          </p:cNvCxnSpPr>
          <p:nvPr/>
        </p:nvCxnSpPr>
        <p:spPr>
          <a:xfrm>
            <a:off x="4691447" y="3962399"/>
            <a:ext cx="2438697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D82AAD-C8A9-4A4C-A268-DCD0341F1728}"/>
              </a:ext>
            </a:extLst>
          </p:cNvPr>
          <p:cNvSpPr txBox="1"/>
          <p:nvPr/>
        </p:nvSpPr>
        <p:spPr>
          <a:xfrm>
            <a:off x="7651658" y="3803471"/>
            <a:ext cx="209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2006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~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3C5A87E-1F44-4254-B309-816033765568}"/>
              </a:ext>
            </a:extLst>
          </p:cNvPr>
          <p:cNvCxnSpPr>
            <a:cxnSpLocks/>
          </p:cNvCxnSpPr>
          <p:nvPr/>
        </p:nvCxnSpPr>
        <p:spPr>
          <a:xfrm>
            <a:off x="7239001" y="3282768"/>
            <a:ext cx="460465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C9E8235-CC8D-41AF-9B0E-903354FC8036}"/>
              </a:ext>
            </a:extLst>
          </p:cNvPr>
          <p:cNvSpPr txBox="1"/>
          <p:nvPr/>
        </p:nvSpPr>
        <p:spPr>
          <a:xfrm>
            <a:off x="7239001" y="977877"/>
            <a:ext cx="4255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제프리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힌튼의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손글씨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숫자 인식을 발판으로 인간보다 더 정확한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AI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모델을 제시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이후 알파고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휴대폰 지문인식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음성인식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인공지능 비서 등의 많은 분야로 발전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시기부터 강화학습 등도 크게 발전함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80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755598"/>
              </p:ext>
            </p:extLst>
          </p:nvPr>
        </p:nvGraphicFramePr>
        <p:xfrm>
          <a:off x="844065" y="1309731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5180035" y="860975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수열 테이블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517261"/>
            <a:ext cx="15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때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44532"/>
              </p:ext>
            </p:extLst>
          </p:nvPr>
        </p:nvGraphicFramePr>
        <p:xfrm>
          <a:off x="831095" y="3952418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5167065" y="3503662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수열 테이블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5A5991-C09F-4506-B05E-18CA88A5034F}"/>
              </a:ext>
            </a:extLst>
          </p:cNvPr>
          <p:cNvSpPr txBox="1"/>
          <p:nvPr/>
        </p:nvSpPr>
        <p:spPr>
          <a:xfrm>
            <a:off x="5835029" y="4745558"/>
            <a:ext cx="132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F(2) + F(3)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AEFFD-9B57-4BD2-9654-AD09BC2BF3A3}"/>
              </a:ext>
            </a:extLst>
          </p:cNvPr>
          <p:cNvSpPr txBox="1"/>
          <p:nvPr/>
        </p:nvSpPr>
        <p:spPr>
          <a:xfrm>
            <a:off x="786360" y="3159948"/>
            <a:ext cx="15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4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2E654-4220-4291-B30B-35065D8BE262}"/>
              </a:ext>
            </a:extLst>
          </p:cNvPr>
          <p:cNvSpPr txBox="1"/>
          <p:nvPr/>
        </p:nvSpPr>
        <p:spPr>
          <a:xfrm>
            <a:off x="4576917" y="2086656"/>
            <a:ext cx="132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F(1) + F(2)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91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AI</a:t>
            </a:r>
            <a:r>
              <a:rPr lang="ko-KR" altLang="en-US" sz="3200" dirty="0">
                <a:solidFill>
                  <a:schemeClr val="bg1"/>
                </a:solidFill>
              </a:rPr>
              <a:t>분야의 </a:t>
            </a:r>
            <a:r>
              <a:rPr lang="ko-KR" altLang="en-US" sz="3200" dirty="0" err="1">
                <a:solidFill>
                  <a:schemeClr val="bg1"/>
                </a:solidFill>
              </a:rPr>
              <a:t>직업군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113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데이터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사이언티스트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   (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딥러닝 엔지니어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1183132" y="2048072"/>
            <a:ext cx="4444784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억대 연봉의 주인공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모델링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코딩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시각화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소프트웨어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도메인의 모든 분야에서 정점을 찍은 사람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주요 업무는 데이터 분석과 데이터에 적합한 모델 제작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등의 설계가 주요 업무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FD2F83-B2A1-44C9-97F5-464079A90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822" y="1393477"/>
            <a:ext cx="5508251" cy="446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4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5AC73E-9298-4C38-A89C-40DF0EA60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743" y="3829164"/>
            <a:ext cx="3950797" cy="25857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AI</a:t>
            </a:r>
            <a:r>
              <a:rPr lang="ko-KR" altLang="en-US" sz="3200" dirty="0">
                <a:solidFill>
                  <a:schemeClr val="bg1"/>
                </a:solidFill>
              </a:rPr>
              <a:t>분야의 </a:t>
            </a:r>
            <a:r>
              <a:rPr lang="ko-KR" altLang="en-US" sz="3200" dirty="0" err="1">
                <a:solidFill>
                  <a:schemeClr val="bg1"/>
                </a:solidFill>
              </a:rPr>
              <a:t>직업군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3493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데이터 분석가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1204902" y="1951672"/>
            <a:ext cx="10138012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정형화된 데이터를 가공 및 분석하는 업무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데이터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사이언티스트와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많은 분야에서 교집합이 있지만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딥러닝 모델보다는 가벼운 전통적 통계모델로 결과물을 도출하는 경향이 있음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예시로는 고객이 마트에서 구매하는 물품의 상관관계를 분석하여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진열의 위치를 조정함으로써 매출 증대에 기여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혹은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경영진의 의사결정에 도움을 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965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434789-32C2-4E0B-A42E-795CF8F23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660" y="3621041"/>
            <a:ext cx="5865480" cy="28491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AI</a:t>
            </a:r>
            <a:r>
              <a:rPr lang="ko-KR" altLang="en-US" sz="3200" dirty="0">
                <a:solidFill>
                  <a:schemeClr val="bg1"/>
                </a:solidFill>
              </a:rPr>
              <a:t>분야의 </a:t>
            </a:r>
            <a:r>
              <a:rPr lang="ko-KR" altLang="en-US" sz="3200" dirty="0" err="1">
                <a:solidFill>
                  <a:schemeClr val="bg1"/>
                </a:solidFill>
              </a:rPr>
              <a:t>직업군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3493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데이터 엔지니어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1204902" y="1951672"/>
            <a:ext cx="1013801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현업에서 데이터를 수집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저장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관리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가공하는 단계의 역할을 맡음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가장 인력이 많이 필요하며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소프트웨어 지식이 많아야 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데브옵스의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성향을 가지고 있으며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인프라와 직접적인 연동이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가능해야함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453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머신러닝과</a:t>
            </a:r>
            <a:r>
              <a:rPr lang="ko-KR" altLang="en-US" sz="3200" dirty="0">
                <a:solidFill>
                  <a:schemeClr val="bg1"/>
                </a:solidFill>
              </a:rPr>
              <a:t> 딥러닝 기초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3493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Supervised Learning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1204902" y="4586014"/>
            <a:ext cx="10138012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기계에게 물음과 답을 주고 선행학습 시킨 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모델이 완성되면 답이 없는 물음을 주어서 답을 맞추는 모델을 뜻함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고전 통계적 기법을 많이 사용하며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대표적으로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K-Nearest Neighbors, Linear Regression, Logistic Regression, Support Vector Machines, Decision Trees and Random Forests, Neural Networks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있음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68D2F7-7FAF-485B-9351-5F586762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38" y="1819049"/>
            <a:ext cx="7706647" cy="248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머신러닝과</a:t>
            </a:r>
            <a:r>
              <a:rPr lang="ko-KR" altLang="en-US" sz="3200" dirty="0">
                <a:solidFill>
                  <a:schemeClr val="bg1"/>
                </a:solidFill>
              </a:rPr>
              <a:t> 딥러닝 기초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0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Un-Supervised Learning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1204902" y="4586014"/>
            <a:ext cx="1013801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데이터의 특성에 따라 군집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카테고리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분류하고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새로운 데이터가 어느 군집에 소속되는지 알아내는 모델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고전 통계적 기법 중 군집분석을 많이 사용하며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대표적으로 군집분석 중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K-Means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상관분석 중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Apriori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있음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E326E6-1018-4517-A0F8-B85B50F31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62" y="1798015"/>
            <a:ext cx="7894667" cy="273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3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머신러닝과</a:t>
            </a:r>
            <a:r>
              <a:rPr lang="ko-KR" altLang="en-US" sz="3200" dirty="0">
                <a:solidFill>
                  <a:schemeClr val="bg1"/>
                </a:solidFill>
              </a:rPr>
              <a:t> 딥러닝 기초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5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Semi-Supervised Learning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1194016" y="4375033"/>
            <a:ext cx="10138012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Supervised Learning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으로 레이블이 존재하는 데이터를 학습시키고 이 모형으로 레이블 없는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Data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레이블을 추정한다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다음 단계로 추정된 레이블과 관측된 레이블을 이용해 다시 지도학습 모형을 만들고 레이블을 추정한다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과정을 더 이상 결과가 변하지 않을 때까지 반복한다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구글 포토나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페이스북에서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자신이 찍힌 사진을 판별해 알려주는 기능이 준 지도학습기법을 사용한 것이다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0BB6D0-A2EE-4EC4-B9CD-30B33AAA4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1678740"/>
            <a:ext cx="5222207" cy="279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7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머신러닝과</a:t>
            </a:r>
            <a:r>
              <a:rPr lang="ko-KR" altLang="en-US" sz="3200" dirty="0">
                <a:solidFill>
                  <a:schemeClr val="bg1"/>
                </a:solidFill>
              </a:rPr>
              <a:t> 딥러닝 기초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5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Reinforcement Learning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1215788" y="4177773"/>
            <a:ext cx="1013801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policy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의해 의사결정 하고 실행한다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실행 결과에 따라 벌점과 상점을 받는데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벌점을 최소화 하는 방향으로 의사결정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policy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수정한다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과정을 반복한다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9512A3-2D4D-4F8B-ADA4-B6313CA70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32" y="1780334"/>
            <a:ext cx="3067478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1054</Words>
  <Application>Microsoft Office PowerPoint</Application>
  <PresentationFormat>와이드스크린</PresentationFormat>
  <Paragraphs>158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36</cp:revision>
  <dcterms:created xsi:type="dcterms:W3CDTF">2021-04-28T09:36:51Z</dcterms:created>
  <dcterms:modified xsi:type="dcterms:W3CDTF">2021-12-16T14:01:39Z</dcterms:modified>
</cp:coreProperties>
</file>