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02761-97CB-4AC1-9E2D-CF905E2911AA}" v="720" dt="2021-11-28T04:46:03.401"/>
    <p1510:client id="{0A9AFAF1-EF16-474D-B936-CDAB3744CE80}" v="1" dt="2021-11-28T03:50:33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0A9AFAF1-EF16-474D-B936-CDAB3744CE80}"/>
    <pc:docChg chg="custSel modSld">
      <pc:chgData name="noh taehyun" userId="26ea3cd8016ad7de" providerId="LiveId" clId="{0A9AFAF1-EF16-474D-B936-CDAB3744CE80}" dt="2021-11-28T03:50:40.191" v="8" actId="478"/>
      <pc:docMkLst>
        <pc:docMk/>
      </pc:docMkLst>
      <pc:sldChg chg="delSp modSp mod">
        <pc:chgData name="noh taehyun" userId="26ea3cd8016ad7de" providerId="LiveId" clId="{0A9AFAF1-EF16-474D-B936-CDAB3744CE80}" dt="2021-11-28T03:50:40.191" v="8" actId="478"/>
        <pc:sldMkLst>
          <pc:docMk/>
          <pc:sldMk cId="2112404214" sldId="256"/>
        </pc:sldMkLst>
        <pc:spChg chg="mod">
          <ac:chgData name="noh taehyun" userId="26ea3cd8016ad7de" providerId="LiveId" clId="{0A9AFAF1-EF16-474D-B936-CDAB3744CE80}" dt="2021-11-28T03:50:34.367" v="7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9" creationId="{B396ED95-C602-4BC9-BD1C-812CAB3E1DD8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0A9AFAF1-EF16-474D-B936-CDAB3744CE80}" dt="2021-11-28T03:50:40.191" v="8" actId="478"/>
          <ac:spMkLst>
            <pc:docMk/>
            <pc:sldMk cId="2112404214" sldId="256"/>
            <ac:spMk id="18" creationId="{204AEFFD-9B57-4BD2-9654-AD09BC2BF3A3}"/>
          </ac:spMkLst>
        </pc:spChg>
        <pc:graphicFrameChg chg="del">
          <ac:chgData name="noh taehyun" userId="26ea3cd8016ad7de" providerId="LiveId" clId="{0A9AFAF1-EF16-474D-B936-CDAB3744CE80}" dt="2021-11-28T03:50:40.191" v="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0A9AFAF1-EF16-474D-B936-CDAB3744CE80}" dt="2021-11-28T03:50:40.191" v="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</pc:docChg>
  </pc:docChgLst>
  <pc:docChgLst>
    <pc:chgData name="noh taehyun" userId="26ea3cd8016ad7de" providerId="LiveId" clId="{00202761-97CB-4AC1-9E2D-CF905E2911AA}"/>
    <pc:docChg chg="undo custSel addSld modSld">
      <pc:chgData name="noh taehyun" userId="26ea3cd8016ad7de" providerId="LiveId" clId="{00202761-97CB-4AC1-9E2D-CF905E2911AA}" dt="2021-11-28T04:46:03.399" v="7074"/>
      <pc:docMkLst>
        <pc:docMk/>
      </pc:docMkLst>
      <pc:sldChg chg="modSp mod">
        <pc:chgData name="noh taehyun" userId="26ea3cd8016ad7de" providerId="LiveId" clId="{00202761-97CB-4AC1-9E2D-CF905E2911AA}" dt="2021-11-28T04:00:41.557" v="1703" actId="20577"/>
        <pc:sldMkLst>
          <pc:docMk/>
          <pc:sldMk cId="2112404214" sldId="256"/>
        </pc:sldMkLst>
        <pc:spChg chg="mod">
          <ac:chgData name="noh taehyun" userId="26ea3cd8016ad7de" providerId="LiveId" clId="{00202761-97CB-4AC1-9E2D-CF905E2911AA}" dt="2021-11-28T03:57:43.685" v="870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noh taehyun" userId="26ea3cd8016ad7de" providerId="LiveId" clId="{00202761-97CB-4AC1-9E2D-CF905E2911AA}" dt="2021-11-28T04:00:41.557" v="1703" actId="20577"/>
          <ac:spMkLst>
            <pc:docMk/>
            <pc:sldMk cId="2112404214" sldId="256"/>
            <ac:spMk id="10" creationId="{6977B01B-CBE6-4FC6-A9AD-D322C5043188}"/>
          </ac:spMkLst>
        </pc:spChg>
      </pc:sldChg>
      <pc:sldChg chg="addSp delSp modSp mod">
        <pc:chgData name="noh taehyun" userId="26ea3cd8016ad7de" providerId="LiveId" clId="{00202761-97CB-4AC1-9E2D-CF905E2911AA}" dt="2021-11-28T04:06:56.564" v="2349" actId="1036"/>
        <pc:sldMkLst>
          <pc:docMk/>
          <pc:sldMk cId="1390913482" sldId="257"/>
        </pc:sldMkLst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9" creationId="{B396ED95-C602-4BC9-BD1C-812CAB3E1DD8}"/>
          </ac:spMkLst>
        </pc:spChg>
        <pc:spChg chg="add mod">
          <ac:chgData name="noh taehyun" userId="26ea3cd8016ad7de" providerId="LiveId" clId="{00202761-97CB-4AC1-9E2D-CF905E2911AA}" dt="2021-11-28T04:06:52.773" v="2344" actId="1035"/>
          <ac:spMkLst>
            <pc:docMk/>
            <pc:sldMk cId="1390913482" sldId="257"/>
            <ac:spMk id="11" creationId="{4C796890-5A98-43B2-B6CB-3A5419E9BC89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2" creationId="{2E22E654-4220-4291-B30B-35065D8BE262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00202761-97CB-4AC1-9E2D-CF905E2911AA}" dt="2021-11-28T04:00:50.450" v="1704" actId="478"/>
          <ac:spMkLst>
            <pc:docMk/>
            <pc:sldMk cId="1390913482" sldId="257"/>
            <ac:spMk id="18" creationId="{204AEFFD-9B57-4BD2-9654-AD09BC2BF3A3}"/>
          </ac:spMkLst>
        </pc:spChg>
        <pc:graphicFrameChg chg="add mod modGraphic">
          <ac:chgData name="noh taehyun" userId="26ea3cd8016ad7de" providerId="LiveId" clId="{00202761-97CB-4AC1-9E2D-CF905E2911AA}" dt="2021-11-28T04:06:56.564" v="2349" actId="1036"/>
          <ac:graphicFrameMkLst>
            <pc:docMk/>
            <pc:sldMk cId="1390913482" sldId="257"/>
            <ac:graphicFrameMk id="2" creationId="{19C292D8-0FED-47E0-A5A7-716F7AB5472C}"/>
          </ac:graphicFrameMkLst>
        </pc:graphicFrameChg>
        <pc:graphicFrameChg chg="del">
          <ac:chgData name="noh taehyun" userId="26ea3cd8016ad7de" providerId="LiveId" clId="{00202761-97CB-4AC1-9E2D-CF905E2911AA}" dt="2021-11-28T04:00:50.450" v="1704" actId="478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00202761-97CB-4AC1-9E2D-CF905E2911AA}" dt="2021-11-28T04:00:50.450" v="1704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00202761-97CB-4AC1-9E2D-CF905E2911AA}" dt="2021-11-28T04:09:05.783" v="2380" actId="6549"/>
        <pc:sldMkLst>
          <pc:docMk/>
          <pc:sldMk cId="2152464915" sldId="258"/>
        </pc:sldMkLst>
        <pc:graphicFrameChg chg="mod modGraphic">
          <ac:chgData name="noh taehyun" userId="26ea3cd8016ad7de" providerId="LiveId" clId="{00202761-97CB-4AC1-9E2D-CF905E2911AA}" dt="2021-11-28T04:09:05.783" v="2380" actId="6549"/>
          <ac:graphicFrameMkLst>
            <pc:docMk/>
            <pc:sldMk cId="2152464915" sldId="258"/>
            <ac:graphicFrameMk id="2" creationId="{19C292D8-0FED-47E0-A5A7-716F7AB5472C}"/>
          </ac:graphicFrameMkLst>
        </pc:graphicFrameChg>
      </pc:sldChg>
      <pc:sldChg chg="modSp add mod">
        <pc:chgData name="noh taehyun" userId="26ea3cd8016ad7de" providerId="LiveId" clId="{00202761-97CB-4AC1-9E2D-CF905E2911AA}" dt="2021-11-28T04:11:46.395" v="2879" actId="1035"/>
        <pc:sldMkLst>
          <pc:docMk/>
          <pc:sldMk cId="1629298846" sldId="259"/>
        </pc:sldMkLst>
        <pc:spChg chg="mod">
          <ac:chgData name="noh taehyun" userId="26ea3cd8016ad7de" providerId="LiveId" clId="{00202761-97CB-4AC1-9E2D-CF905E2911AA}" dt="2021-11-28T04:11:46.395" v="2879" actId="1035"/>
          <ac:spMkLst>
            <pc:docMk/>
            <pc:sldMk cId="1629298846" sldId="259"/>
            <ac:spMk id="11" creationId="{4C796890-5A98-43B2-B6CB-3A5419E9BC89}"/>
          </ac:spMkLst>
        </pc:spChg>
        <pc:graphicFrameChg chg="modGraphic">
          <ac:chgData name="noh taehyun" userId="26ea3cd8016ad7de" providerId="LiveId" clId="{00202761-97CB-4AC1-9E2D-CF905E2911AA}" dt="2021-11-28T04:09:42.991" v="2390" actId="113"/>
          <ac:graphicFrameMkLst>
            <pc:docMk/>
            <pc:sldMk cId="1629298846" sldId="259"/>
            <ac:graphicFrameMk id="2" creationId="{19C292D8-0FED-47E0-A5A7-716F7AB5472C}"/>
          </ac:graphicFrameMkLst>
        </pc:graphicFrameChg>
      </pc:sldChg>
      <pc:sldChg chg="modSp add mod">
        <pc:chgData name="noh taehyun" userId="26ea3cd8016ad7de" providerId="LiveId" clId="{00202761-97CB-4AC1-9E2D-CF905E2911AA}" dt="2021-11-28T04:13:31.782" v="3151" actId="20577"/>
        <pc:sldMkLst>
          <pc:docMk/>
          <pc:sldMk cId="4056679591" sldId="260"/>
        </pc:sldMkLst>
        <pc:spChg chg="mod">
          <ac:chgData name="noh taehyun" userId="26ea3cd8016ad7de" providerId="LiveId" clId="{00202761-97CB-4AC1-9E2D-CF905E2911AA}" dt="2021-11-28T04:13:31.782" v="3151" actId="20577"/>
          <ac:spMkLst>
            <pc:docMk/>
            <pc:sldMk cId="4056679591" sldId="260"/>
            <ac:spMk id="11" creationId="{4C796890-5A98-43B2-B6CB-3A5419E9BC89}"/>
          </ac:spMkLst>
        </pc:spChg>
        <pc:graphicFrameChg chg="modGraphic">
          <ac:chgData name="noh taehyun" userId="26ea3cd8016ad7de" providerId="LiveId" clId="{00202761-97CB-4AC1-9E2D-CF905E2911AA}" dt="2021-11-28T04:12:40.727" v="2893" actId="207"/>
          <ac:graphicFrameMkLst>
            <pc:docMk/>
            <pc:sldMk cId="4056679591" sldId="260"/>
            <ac:graphicFrameMk id="2" creationId="{19C292D8-0FED-47E0-A5A7-716F7AB5472C}"/>
          </ac:graphicFrameMkLst>
        </pc:graphicFrameChg>
      </pc:sldChg>
      <pc:sldChg chg="delSp modSp add mod">
        <pc:chgData name="noh taehyun" userId="26ea3cd8016ad7de" providerId="LiveId" clId="{00202761-97CB-4AC1-9E2D-CF905E2911AA}" dt="2021-11-28T04:19:52.611" v="4536" actId="20577"/>
        <pc:sldMkLst>
          <pc:docMk/>
          <pc:sldMk cId="4094573127" sldId="261"/>
        </pc:sldMkLst>
        <pc:spChg chg="mod">
          <ac:chgData name="noh taehyun" userId="26ea3cd8016ad7de" providerId="LiveId" clId="{00202761-97CB-4AC1-9E2D-CF905E2911AA}" dt="2021-11-28T04:19:52.611" v="4536" actId="20577"/>
          <ac:spMkLst>
            <pc:docMk/>
            <pc:sldMk cId="4094573127" sldId="261"/>
            <ac:spMk id="11" creationId="{4C796890-5A98-43B2-B6CB-3A5419E9BC89}"/>
          </ac:spMkLst>
        </pc:spChg>
        <pc:graphicFrameChg chg="del">
          <ac:chgData name="noh taehyun" userId="26ea3cd8016ad7de" providerId="LiveId" clId="{00202761-97CB-4AC1-9E2D-CF905E2911AA}" dt="2021-11-28T04:13:54.639" v="3153" actId="478"/>
          <ac:graphicFrameMkLst>
            <pc:docMk/>
            <pc:sldMk cId="4094573127" sldId="261"/>
            <ac:graphicFrameMk id="2" creationId="{19C292D8-0FED-47E0-A5A7-716F7AB5472C}"/>
          </ac:graphicFrameMkLst>
        </pc:graphicFrameChg>
      </pc:sldChg>
      <pc:sldChg chg="modSp add mod">
        <pc:chgData name="noh taehyun" userId="26ea3cd8016ad7de" providerId="LiveId" clId="{00202761-97CB-4AC1-9E2D-CF905E2911AA}" dt="2021-11-28T04:40:18.243" v="6290" actId="20577"/>
        <pc:sldMkLst>
          <pc:docMk/>
          <pc:sldMk cId="3876706199" sldId="262"/>
        </pc:sldMkLst>
        <pc:spChg chg="mod">
          <ac:chgData name="noh taehyun" userId="26ea3cd8016ad7de" providerId="LiveId" clId="{00202761-97CB-4AC1-9E2D-CF905E2911AA}" dt="2021-11-28T04:40:18.243" v="6290" actId="20577"/>
          <ac:spMkLst>
            <pc:docMk/>
            <pc:sldMk cId="3876706199" sldId="262"/>
            <ac:spMk id="11" creationId="{4C796890-5A98-43B2-B6CB-3A5419E9BC89}"/>
          </ac:spMkLst>
        </pc:spChg>
      </pc:sldChg>
      <pc:sldChg chg="addSp delSp modSp add mod">
        <pc:chgData name="noh taehyun" userId="26ea3cd8016ad7de" providerId="LiveId" clId="{00202761-97CB-4AC1-9E2D-CF905E2911AA}" dt="2021-11-28T04:44:14.194" v="6991" actId="1076"/>
        <pc:sldMkLst>
          <pc:docMk/>
          <pc:sldMk cId="4060997064" sldId="263"/>
        </pc:sldMkLst>
        <pc:spChg chg="add mod">
          <ac:chgData name="noh taehyun" userId="26ea3cd8016ad7de" providerId="LiveId" clId="{00202761-97CB-4AC1-9E2D-CF905E2911AA}" dt="2021-11-28T04:42:16.576" v="6390" actId="1035"/>
          <ac:spMkLst>
            <pc:docMk/>
            <pc:sldMk cId="4060997064" sldId="263"/>
            <ac:spMk id="5" creationId="{6AB028A2-68AB-4D27-B916-1465B478BA6D}"/>
          </ac:spMkLst>
        </pc:spChg>
        <pc:spChg chg="add mod">
          <ac:chgData name="noh taehyun" userId="26ea3cd8016ad7de" providerId="LiveId" clId="{00202761-97CB-4AC1-9E2D-CF905E2911AA}" dt="2021-11-28T04:42:16.576" v="6390" actId="1035"/>
          <ac:spMkLst>
            <pc:docMk/>
            <pc:sldMk cId="4060997064" sldId="263"/>
            <ac:spMk id="8" creationId="{993C4FAB-12D8-44A3-B3A5-F6586F8E1A4C}"/>
          </ac:spMkLst>
        </pc:spChg>
        <pc:spChg chg="add mod">
          <ac:chgData name="noh taehyun" userId="26ea3cd8016ad7de" providerId="LiveId" clId="{00202761-97CB-4AC1-9E2D-CF905E2911AA}" dt="2021-11-28T04:42:16.576" v="6390" actId="1035"/>
          <ac:spMkLst>
            <pc:docMk/>
            <pc:sldMk cId="4060997064" sldId="263"/>
            <ac:spMk id="10" creationId="{CAA4CD3D-8674-49E4-8352-CAEE5920B1C5}"/>
          </ac:spMkLst>
        </pc:spChg>
        <pc:spChg chg="del">
          <ac:chgData name="noh taehyun" userId="26ea3cd8016ad7de" providerId="LiveId" clId="{00202761-97CB-4AC1-9E2D-CF905E2911AA}" dt="2021-11-28T04:35:48.670" v="5375" actId="478"/>
          <ac:spMkLst>
            <pc:docMk/>
            <pc:sldMk cId="4060997064" sldId="263"/>
            <ac:spMk id="11" creationId="{4C796890-5A98-43B2-B6CB-3A5419E9BC89}"/>
          </ac:spMkLst>
        </pc:spChg>
        <pc:spChg chg="add mod">
          <ac:chgData name="noh taehyun" userId="26ea3cd8016ad7de" providerId="LiveId" clId="{00202761-97CB-4AC1-9E2D-CF905E2911AA}" dt="2021-11-28T04:44:14.194" v="6991" actId="1076"/>
          <ac:spMkLst>
            <pc:docMk/>
            <pc:sldMk cId="4060997064" sldId="263"/>
            <ac:spMk id="12" creationId="{135E210C-72BF-4DB2-BAF2-0F829620A28A}"/>
          </ac:spMkLst>
        </pc:spChg>
        <pc:picChg chg="add del">
          <ac:chgData name="noh taehyun" userId="26ea3cd8016ad7de" providerId="LiveId" clId="{00202761-97CB-4AC1-9E2D-CF905E2911AA}" dt="2021-11-28T04:36:03.238" v="5377" actId="22"/>
          <ac:picMkLst>
            <pc:docMk/>
            <pc:sldMk cId="4060997064" sldId="263"/>
            <ac:picMk id="3" creationId="{ECC0DCC6-4E98-4B2F-82FF-817E7FEA4386}"/>
          </ac:picMkLst>
        </pc:picChg>
        <pc:cxnChg chg="add mod">
          <ac:chgData name="noh taehyun" userId="26ea3cd8016ad7de" providerId="LiveId" clId="{00202761-97CB-4AC1-9E2D-CF905E2911AA}" dt="2021-11-28T04:42:16.576" v="6390" actId="1035"/>
          <ac:cxnSpMkLst>
            <pc:docMk/>
            <pc:sldMk cId="4060997064" sldId="263"/>
            <ac:cxnSpMk id="6" creationId="{4395CF84-CC55-42F4-92AA-DD15C7586EF3}"/>
          </ac:cxnSpMkLst>
        </pc:cxnChg>
        <pc:cxnChg chg="add mod">
          <ac:chgData name="noh taehyun" userId="26ea3cd8016ad7de" providerId="LiveId" clId="{00202761-97CB-4AC1-9E2D-CF905E2911AA}" dt="2021-11-28T04:42:16.576" v="6390" actId="1035"/>
          <ac:cxnSpMkLst>
            <pc:docMk/>
            <pc:sldMk cId="4060997064" sldId="263"/>
            <ac:cxnSpMk id="9" creationId="{9FF2416B-1FBC-4AD5-9D56-B2043483ED4E}"/>
          </ac:cxnSpMkLst>
        </pc:cxnChg>
      </pc:sldChg>
      <pc:sldChg chg="delSp modSp add mod">
        <pc:chgData name="noh taehyun" userId="26ea3cd8016ad7de" providerId="LiveId" clId="{00202761-97CB-4AC1-9E2D-CF905E2911AA}" dt="2021-11-28T04:46:03.399" v="7074"/>
        <pc:sldMkLst>
          <pc:docMk/>
          <pc:sldMk cId="2839364316" sldId="264"/>
        </pc:sldMkLst>
        <pc:spChg chg="del">
          <ac:chgData name="noh taehyun" userId="26ea3cd8016ad7de" providerId="LiveId" clId="{00202761-97CB-4AC1-9E2D-CF905E2911AA}" dt="2021-11-28T04:44:33.591" v="6994" actId="478"/>
          <ac:spMkLst>
            <pc:docMk/>
            <pc:sldMk cId="2839364316" sldId="264"/>
            <ac:spMk id="5" creationId="{6AB028A2-68AB-4D27-B916-1465B478BA6D}"/>
          </ac:spMkLst>
        </pc:spChg>
        <pc:spChg chg="del">
          <ac:chgData name="noh taehyun" userId="26ea3cd8016ad7de" providerId="LiveId" clId="{00202761-97CB-4AC1-9E2D-CF905E2911AA}" dt="2021-11-28T04:44:33.591" v="6994" actId="478"/>
          <ac:spMkLst>
            <pc:docMk/>
            <pc:sldMk cId="2839364316" sldId="264"/>
            <ac:spMk id="8" creationId="{993C4FAB-12D8-44A3-B3A5-F6586F8E1A4C}"/>
          </ac:spMkLst>
        </pc:spChg>
        <pc:spChg chg="del">
          <ac:chgData name="noh taehyun" userId="26ea3cd8016ad7de" providerId="LiveId" clId="{00202761-97CB-4AC1-9E2D-CF905E2911AA}" dt="2021-11-28T04:44:33.591" v="6994" actId="478"/>
          <ac:spMkLst>
            <pc:docMk/>
            <pc:sldMk cId="2839364316" sldId="264"/>
            <ac:spMk id="10" creationId="{CAA4CD3D-8674-49E4-8352-CAEE5920B1C5}"/>
          </ac:spMkLst>
        </pc:spChg>
        <pc:spChg chg="mod">
          <ac:chgData name="noh taehyun" userId="26ea3cd8016ad7de" providerId="LiveId" clId="{00202761-97CB-4AC1-9E2D-CF905E2911AA}" dt="2021-11-28T04:46:03.399" v="7074"/>
          <ac:spMkLst>
            <pc:docMk/>
            <pc:sldMk cId="2839364316" sldId="264"/>
            <ac:spMk id="12" creationId="{135E210C-72BF-4DB2-BAF2-0F829620A28A}"/>
          </ac:spMkLst>
        </pc:spChg>
        <pc:cxnChg chg="del mod">
          <ac:chgData name="noh taehyun" userId="26ea3cd8016ad7de" providerId="LiveId" clId="{00202761-97CB-4AC1-9E2D-CF905E2911AA}" dt="2021-11-28T04:44:29.361" v="6993" actId="478"/>
          <ac:cxnSpMkLst>
            <pc:docMk/>
            <pc:sldMk cId="2839364316" sldId="264"/>
            <ac:cxnSpMk id="6" creationId="{4395CF84-CC55-42F4-92AA-DD15C7586EF3}"/>
          </ac:cxnSpMkLst>
        </pc:cxnChg>
        <pc:cxnChg chg="del">
          <ac:chgData name="noh taehyun" userId="26ea3cd8016ad7de" providerId="LiveId" clId="{00202761-97CB-4AC1-9E2D-CF905E2911AA}" dt="2021-11-28T04:44:29.361" v="6993" actId="478"/>
          <ac:cxnSpMkLst>
            <pc:docMk/>
            <pc:sldMk cId="2839364316" sldId="264"/>
            <ac:cxnSpMk id="9" creationId="{9FF2416B-1FBC-4AD5-9D56-B2043483ED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해시 </a:t>
            </a:r>
            <a:r>
              <a:rPr lang="en-US" altLang="ko-KR" sz="3200" dirty="0">
                <a:solidFill>
                  <a:schemeClr val="bg1"/>
                </a:solidFill>
              </a:rPr>
              <a:t>(hash)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Python3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dict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자료구조로 쉽게 구현을 할 수 있는 자료구조 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같이 쉽게 사용할 수 있는 자료구조이기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코딩을 시작하셨거나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 아시는 분들은 이 파트를 짚고 넘어갈 필요가 없다고 생각하실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대용량의 데이터를 다루는 기업에서는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시간복잡도를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줄여주는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해쉬를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원리를 알면서 적재적소에 사용할 수 있는지를 많이 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대부분의 기업의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문제가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hash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사용해야 풀 수 있는 문제로 구현이 되어있거나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면접 질문으로 반드시 등장하게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우리는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사용하기 때문에 구현 파트는 넘어가도록 하되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내부 원리를 짚고 넘어가는 시간을 가지려고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19C292D8-0FED-47E0-A5A7-716F7AB5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17195"/>
              </p:ext>
            </p:extLst>
          </p:nvPr>
        </p:nvGraphicFramePr>
        <p:xfrm>
          <a:off x="1951790" y="572616"/>
          <a:ext cx="8128000" cy="42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Card no.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2621 6189 5198 5135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Kim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3727 2380 0612 2168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Park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3667079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8910 2829 6281 1921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Lee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411444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2077 2610 4780 5305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Choi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4951021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8187 9231 8901 7929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ko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28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796890-5A98-43B2-B6CB-3A5419E9BC89}"/>
              </a:ext>
            </a:extLst>
          </p:cNvPr>
          <p:cNvSpPr txBox="1"/>
          <p:nvPr/>
        </p:nvSpPr>
        <p:spPr>
          <a:xfrm>
            <a:off x="687651" y="5505379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표는 각 사람이 가지고 있는 카드 번호를 의미합니다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여기서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카드 번호를 임의로 섞어서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각 각의 카드 번호가 누구의 카드 번호인지 맞추는 문제를 푼다고 생각해봅시다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19C292D8-0FED-47E0-A5A7-716F7AB5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96395"/>
              </p:ext>
            </p:extLst>
          </p:nvPr>
        </p:nvGraphicFramePr>
        <p:xfrm>
          <a:off x="1951790" y="572616"/>
          <a:ext cx="8128000" cy="42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Card no.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3727 2380 0612 2168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2621 6189 5198 5135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3667079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2077 2610 4780 5305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411444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8910 2829 6281 1921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4951021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8187 9231 8901 7929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28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796890-5A98-43B2-B6CB-3A5419E9BC89}"/>
              </a:ext>
            </a:extLst>
          </p:cNvPr>
          <p:cNvSpPr txBox="1"/>
          <p:nvPr/>
        </p:nvSpPr>
        <p:spPr>
          <a:xfrm>
            <a:off x="687651" y="5505379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표는 각 사람이 가지고 있는 카드 번호를 의미합니다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여기서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카드 번호를 임의로 섞어서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각 각의 카드 번호가 누구의 카드 번호인지 맞추는 문제를 푼다고 생각해봅시다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46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19C292D8-0FED-47E0-A5A7-716F7AB5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45768"/>
              </p:ext>
            </p:extLst>
          </p:nvPr>
        </p:nvGraphicFramePr>
        <p:xfrm>
          <a:off x="1951790" y="572616"/>
          <a:ext cx="8128000" cy="42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Card no.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37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27 2380 0612 2168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Park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21 6189 5198 5135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Kim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3667079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77 2610 4780 5305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Choi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411444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89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10 2829 6281 1921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Lee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4951021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81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87 9231 8901 7929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ko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28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796890-5A98-43B2-B6CB-3A5419E9BC89}"/>
              </a:ext>
            </a:extLst>
          </p:cNvPr>
          <p:cNvSpPr txBox="1"/>
          <p:nvPr/>
        </p:nvSpPr>
        <p:spPr>
          <a:xfrm>
            <a:off x="687651" y="5312875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아마도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카드번호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자리를 다 외우시는 분은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없을거라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생각합니다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내용처럼 앞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자리까지가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모두 고유하기 때문에 이 숫자들만 외워도 각 카드 번호가 누구를 가리키는지 손쉽게 찾을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해시는 이러한 원리를 기반한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자료구조입니다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9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19C292D8-0FED-47E0-A5A7-716F7AB5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73964"/>
              </p:ext>
            </p:extLst>
          </p:nvPr>
        </p:nvGraphicFramePr>
        <p:xfrm>
          <a:off x="1951790" y="572616"/>
          <a:ext cx="8128000" cy="42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25052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596348643"/>
                    </a:ext>
                  </a:extLst>
                </a:gridCol>
              </a:tblGrid>
              <a:tr h="703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Key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0215107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37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27 2380 0612 2168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Park</a:t>
                      </a:r>
                      <a:endParaRPr lang="en-US" altLang="ko-KR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125427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21 6189 5198 5135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Kim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3667079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77 2610 4780 5305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Choi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4114440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89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10 2829 6281 1921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Lee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4951021"/>
                  </a:ext>
                </a:extLst>
              </a:tr>
              <a:tr h="713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81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87 9231 8901 7929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ko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28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796890-5A98-43B2-B6CB-3A5419E9BC89}"/>
              </a:ext>
            </a:extLst>
          </p:cNvPr>
          <p:cNvSpPr txBox="1"/>
          <p:nvPr/>
        </p:nvSpPr>
        <p:spPr>
          <a:xfrm>
            <a:off x="687651" y="5312875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 자료구조는 키에 대응되는 값을 저장하는 자료구조 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 본 표의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card no.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부분을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라고 생각하고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name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value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라고 생각하시면 이해가 편하실 겁니다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67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796890-5A98-43B2-B6CB-3A5419E9BC89}"/>
              </a:ext>
            </a:extLst>
          </p:cNvPr>
          <p:cNvSpPr txBox="1"/>
          <p:nvPr/>
        </p:nvSpPr>
        <p:spPr>
          <a:xfrm>
            <a:off x="543271" y="619307"/>
            <a:ext cx="1065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insert, erase, find, update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관련된 모든 메소드를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해결합니다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가장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눈여겨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보셔야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할 것은 모든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값에 대해 평등하게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서비스를 제공할 수 있다는 점입니다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평등이 중요한 이유를 예를 들어 설명해 보겠습니다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불평등할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라는 고객과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라는 고객이 로그인을 하려고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-&gt; 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서비스 초창기에 가입한 회원이기 때문에 검색이 빨라서 로그인이 빠름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고객은 최근에 가입한 회원이기 때문에 순차검색을 할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속도로 검색해도 느리게 로그인이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-&gt; </a:t>
            </a:r>
            <a:r>
              <a:rPr lang="ko-KR" altLang="en-US" b="1" dirty="0">
                <a:solidFill>
                  <a:srgbClr val="FF0000"/>
                </a:solidFill>
              </a:rPr>
              <a:t>불평등이 발생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7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C796890-5A98-43B2-B6CB-3A5419E9BC89}"/>
                  </a:ext>
                </a:extLst>
              </p:cNvPr>
              <p:cNvSpPr txBox="1"/>
              <p:nvPr/>
            </p:nvSpPr>
            <p:spPr>
              <a:xfrm>
                <a:off x="543271" y="619307"/>
                <a:ext cx="10656277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chemeClr val="bg1">
                        <a:lumMod val="95000"/>
                      </a:schemeClr>
                    </a:solidFill>
                  </a:rPr>
                  <a:t>해시의 원리</a:t>
                </a:r>
                <a:r>
                  <a:rPr lang="en-US" altLang="ko-KR" sz="24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알고리즘 수업 중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해시는 시간과 공간을 </a:t>
                </a:r>
                <a:r>
                  <a:rPr lang="ko-KR" alt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트레이딩한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 자료구조다 라고 정의하곤 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그 이유는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key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값을 배열의 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idx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로 놓기 때문이라 그렇습니다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근데 이 트레이딩의 대가가 커서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단순하게 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idx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로 놓고 계산하기엔 공간을 너무 많이 차지하게 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예를 들면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위에서 보여줬던 카드의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16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자리는 모든 경우의 수가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개만큼 많아서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1TB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의 램 혹은 외장하드를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만개 만큼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(40PB)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준비한 다음 다 다음을 수 있게 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그러나 보통 모든 카드 번호의 경우의 수를 다 담을 일은 발생하지 않게 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그렇기 때문에 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idx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에서 빈자리가 발생하는 경우가 많아지고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빈자리를 없앨 방법을 고안하고자 해시함수라는 것을 만들게 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해시 함수란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카드 번호를 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idx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로 놓았을 때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조금 겹치더라도 뒤에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  <a:r>
                  <a:rPr lang="ko-KR" alt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자리까지만을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 사용하여 인덱싱을 하자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라는 개념에서 파생되었다고 볼 수 있습니다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796890-5A98-43B2-B6CB-3A5419E9B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1" y="619307"/>
                <a:ext cx="10656277" cy="4431983"/>
              </a:xfrm>
              <a:prstGeom prst="rect">
                <a:avLst/>
              </a:prstGeom>
              <a:blipFill>
                <a:blip r:embed="rId2"/>
                <a:stretch>
                  <a:fillRect l="-744" t="-1100" r="-515" b="-1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0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AB028A2-68AB-4D27-B916-1465B478BA6D}"/>
              </a:ext>
            </a:extLst>
          </p:cNvPr>
          <p:cNvSpPr txBox="1"/>
          <p:nvPr/>
        </p:nvSpPr>
        <p:spPr>
          <a:xfrm>
            <a:off x="1676400" y="1223972"/>
            <a:ext cx="158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Key </a:t>
            </a:r>
            <a:r>
              <a:rPr lang="ko-KR" altLang="en-US" sz="3200" dirty="0">
                <a:solidFill>
                  <a:schemeClr val="bg1"/>
                </a:solidFill>
              </a:rPr>
              <a:t>값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4395CF84-CC55-42F4-92AA-DD15C7586EF3}"/>
              </a:ext>
            </a:extLst>
          </p:cNvPr>
          <p:cNvCxnSpPr>
            <a:stCxn id="5" idx="3"/>
          </p:cNvCxnSpPr>
          <p:nvPr/>
        </p:nvCxnSpPr>
        <p:spPr>
          <a:xfrm flipV="1">
            <a:off x="3256547" y="1516359"/>
            <a:ext cx="16523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3C4FAB-12D8-44A3-B3A5-F6586F8E1A4C}"/>
              </a:ext>
            </a:extLst>
          </p:cNvPr>
          <p:cNvSpPr txBox="1"/>
          <p:nvPr/>
        </p:nvSpPr>
        <p:spPr>
          <a:xfrm>
            <a:off x="4908885" y="1223972"/>
            <a:ext cx="206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해시 함수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FF2416B-1FBC-4AD5-9D56-B2043483ED4E}"/>
              </a:ext>
            </a:extLst>
          </p:cNvPr>
          <p:cNvCxnSpPr/>
          <p:nvPr/>
        </p:nvCxnSpPr>
        <p:spPr>
          <a:xfrm flipV="1">
            <a:off x="6825916" y="1516358"/>
            <a:ext cx="16523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AA4CD3D-8674-49E4-8352-CAEE5920B1C5}"/>
              </a:ext>
            </a:extLst>
          </p:cNvPr>
          <p:cNvSpPr txBox="1"/>
          <p:nvPr/>
        </p:nvSpPr>
        <p:spPr>
          <a:xfrm>
            <a:off x="8478255" y="1223970"/>
            <a:ext cx="145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Idx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값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5E210C-72BF-4DB2-BAF2-0F829620A28A}"/>
              </a:ext>
            </a:extLst>
          </p:cNvPr>
          <p:cNvSpPr txBox="1"/>
          <p:nvPr/>
        </p:nvSpPr>
        <p:spPr>
          <a:xfrm>
            <a:off x="767861" y="2459504"/>
            <a:ext cx="10656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해시 함수는 여러 분야에서 아직도 연구 개발을 많이 하고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대표적으로 해시 자료구조에서 사용되는 것은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SHA256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이라는 해시함수를 사용합니다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최근에는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딥러닝을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이용하여 보다 최적의 해시함수를 만들어내는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노력등을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하고 있는 것으로 알고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9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5E210C-72BF-4DB2-BAF2-0F829620A28A}"/>
              </a:ext>
            </a:extLst>
          </p:cNvPr>
          <p:cNvSpPr txBox="1"/>
          <p:nvPr/>
        </p:nvSpPr>
        <p:spPr>
          <a:xfrm>
            <a:off x="623482" y="614662"/>
            <a:ext cx="10656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충돌 회피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Chaining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기법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Open Addressing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기법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6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635</Words>
  <Application>Microsoft Office PowerPoint</Application>
  <PresentationFormat>사용자 지정</PresentationFormat>
  <Paragraphs>79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taehyun noh</cp:lastModifiedBy>
  <cp:revision>38</cp:revision>
  <dcterms:created xsi:type="dcterms:W3CDTF">2021-04-28T09:36:51Z</dcterms:created>
  <dcterms:modified xsi:type="dcterms:W3CDTF">2021-11-28T08:14:42Z</dcterms:modified>
</cp:coreProperties>
</file>