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40DEA-8482-4C40-82B9-6DA1360F8F0C}" v="10" dt="2021-12-15T12:44:53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3E240DEA-8482-4C40-82B9-6DA1360F8F0C}"/>
    <pc:docChg chg="custSel modSld">
      <pc:chgData name="noh taehyun" userId="26ea3cd8016ad7de" providerId="LiveId" clId="{3E240DEA-8482-4C40-82B9-6DA1360F8F0C}" dt="2021-12-20T12:19:16.339" v="68" actId="1076"/>
      <pc:docMkLst>
        <pc:docMk/>
      </pc:docMkLst>
      <pc:sldChg chg="addSp delSp modSp mod">
        <pc:chgData name="noh taehyun" userId="26ea3cd8016ad7de" providerId="LiveId" clId="{3E240DEA-8482-4C40-82B9-6DA1360F8F0C}" dt="2021-12-20T12:19:16.339" v="68" actId="1076"/>
        <pc:sldMkLst>
          <pc:docMk/>
          <pc:sldMk cId="2112404214" sldId="256"/>
        </pc:sldMkLst>
        <pc:spChg chg="mod">
          <ac:chgData name="noh taehyun" userId="26ea3cd8016ad7de" providerId="LiveId" clId="{3E240DEA-8482-4C40-82B9-6DA1360F8F0C}" dt="2021-12-15T12:32:43.590" v="37" actId="14100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9" creationId="{B396ED95-C602-4BC9-BD1C-812CAB3E1DD8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8" creationId="{204AEFFD-9B57-4BD2-9654-AD09BC2BF3A3}"/>
          </ac:spMkLst>
        </pc:spChg>
        <pc:graphicFrameChg chg="add del mod modGraphic">
          <ac:chgData name="noh taehyun" userId="26ea3cd8016ad7de" providerId="LiveId" clId="{3E240DEA-8482-4C40-82B9-6DA1360F8F0C}" dt="2021-12-15T12:37:56.307" v="47" actId="478"/>
          <ac:graphicFrameMkLst>
            <pc:docMk/>
            <pc:sldMk cId="2112404214" sldId="256"/>
            <ac:graphicFrameMk id="2" creationId="{93E09B59-6523-4EC4-A1C3-0BBD45A305A6}"/>
          </ac:graphicFrameMkLst>
        </pc:graphicFrameChg>
        <pc:graphicFrameChg chg="add mod modGraphic">
          <ac:chgData name="noh taehyun" userId="26ea3cd8016ad7de" providerId="LiveId" clId="{3E240DEA-8482-4C40-82B9-6DA1360F8F0C}" dt="2021-12-20T12:19:16.339" v="68" actId="1076"/>
          <ac:graphicFrameMkLst>
            <pc:docMk/>
            <pc:sldMk cId="2112404214" sldId="256"/>
            <ac:graphicFrameMk id="3" creationId="{EDFFB088-1171-48D6-92C9-2B2FF0090A98}"/>
          </ac:graphicFrameMkLst>
        </pc:graphicFrameChg>
        <pc:graphicFrameChg chg="del">
          <ac:chgData name="noh taehyun" userId="26ea3cd8016ad7de" providerId="LiveId" clId="{3E240DEA-8482-4C40-82B9-6DA1360F8F0C}" dt="2021-12-15T12:32:52.585" v="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3E240DEA-8482-4C40-82B9-6DA1360F8F0C}" dt="2021-12-15T12:32:52.585" v="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5478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BFS </a:t>
            </a:r>
            <a:r>
              <a:rPr lang="ko-KR" altLang="en-US" sz="3200" dirty="0">
                <a:solidFill>
                  <a:schemeClr val="bg1"/>
                </a:solidFill>
              </a:rPr>
              <a:t>알고리즘 프로세스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DFFB088-1171-48D6-92C9-2B2FF009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3873"/>
              </p:ext>
            </p:extLst>
          </p:nvPr>
        </p:nvGraphicFramePr>
        <p:xfrm>
          <a:off x="1917399" y="1290885"/>
          <a:ext cx="4707246" cy="28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4">
                  <a:extLst>
                    <a:ext uri="{9D8B030D-6E8A-4147-A177-3AD203B41FA5}">
                      <a16:colId xmlns:a16="http://schemas.microsoft.com/office/drawing/2014/main" val="3490214599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91602280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1536341254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302497602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210718781"/>
                    </a:ext>
                  </a:extLst>
                </a:gridCol>
              </a:tblGrid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1601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2027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615351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244239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5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2021-12-20T12:19:43Z</dcterms:modified>
</cp:coreProperties>
</file>