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80" r:id="rId20"/>
    <p:sldId id="284" r:id="rId21"/>
    <p:sldId id="281" r:id="rId22"/>
    <p:sldId id="282" r:id="rId23"/>
    <p:sldId id="285" r:id="rId24"/>
    <p:sldId id="286" r:id="rId25"/>
    <p:sldId id="287" r:id="rId26"/>
    <p:sldId id="283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75" r:id="rId41"/>
    <p:sldId id="276" r:id="rId42"/>
    <p:sldId id="274" r:id="rId43"/>
    <p:sldId id="258" r:id="rId44"/>
    <p:sldId id="25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BE3B-48E5-42D2-877D-822278C06833}" v="1194" dt="2021-12-23T13:26:50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505CBE3B-48E5-42D2-877D-822278C06833}"/>
    <pc:docChg chg="undo custSel addSld delSld modSld sldOrd">
      <pc:chgData name="noh taehyun" userId="26ea3cd8016ad7de" providerId="LiveId" clId="{505CBE3B-48E5-42D2-877D-822278C06833}" dt="2021-12-23T13:50:04.288" v="15749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22T14:07:59.708" v="12526" actId="1076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22T14:07:59.708" v="12526" actId="1076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505CBE3B-48E5-42D2-877D-822278C06833}" dt="2021-12-22T12:56:55.957" v="9510"/>
        <pc:sldMkLst>
          <pc:docMk/>
          <pc:sldMk cId="3215050407" sldId="277"/>
        </pc:sldMkLst>
        <pc:spChg chg="mod">
          <ac:chgData name="noh taehyun" userId="26ea3cd8016ad7de" providerId="LiveId" clId="{505CBE3B-48E5-42D2-877D-822278C06833}" dt="2021-12-22T12:56:55.957" v="9510"/>
          <ac:spMkLst>
            <pc:docMk/>
            <pc:sldMk cId="3215050407" sldId="277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2:53:59.060" v="8647" actId="20577"/>
          <ac:spMkLst>
            <pc:docMk/>
            <pc:sldMk cId="3215050407" sldId="277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22T12:54:02.652" v="8648" actId="478"/>
          <ac:picMkLst>
            <pc:docMk/>
            <pc:sldMk cId="3215050407" sldId="277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23T13:50:04.288" v="15749" actId="20577"/>
        <pc:sldMkLst>
          <pc:docMk/>
          <pc:sldMk cId="939945660" sldId="278"/>
        </pc:sldMkLst>
        <pc:spChg chg="add mod">
          <ac:chgData name="noh taehyun" userId="26ea3cd8016ad7de" providerId="LiveId" clId="{505CBE3B-48E5-42D2-877D-822278C06833}" dt="2021-12-22T13:14:16.954" v="9994" actId="20577"/>
          <ac:spMkLst>
            <pc:docMk/>
            <pc:sldMk cId="939945660" sldId="278"/>
            <ac:spMk id="5" creationId="{5694AA60-4ACE-487A-9151-266E167CF61D}"/>
          </ac:spMkLst>
        </pc:spChg>
        <pc:spChg chg="add mod">
          <ac:chgData name="noh taehyun" userId="26ea3cd8016ad7de" providerId="LiveId" clId="{505CBE3B-48E5-42D2-877D-822278C06833}" dt="2021-12-22T13:13:31.526" v="9947"/>
          <ac:spMkLst>
            <pc:docMk/>
            <pc:sldMk cId="939945660" sldId="278"/>
            <ac:spMk id="6" creationId="{D8E1FB8A-926C-40C1-A65B-88E34AB97E1C}"/>
          </ac:spMkLst>
        </pc:spChg>
        <pc:spChg chg="mod">
          <ac:chgData name="noh taehyun" userId="26ea3cd8016ad7de" providerId="LiveId" clId="{505CBE3B-48E5-42D2-877D-822278C06833}" dt="2021-12-23T13:50:04.288" v="15749" actId="20577"/>
          <ac:spMkLst>
            <pc:docMk/>
            <pc:sldMk cId="939945660" sldId="278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14:13.555" v="9986" actId="20577"/>
          <ac:spMkLst>
            <pc:docMk/>
            <pc:sldMk cId="939945660" sldId="278"/>
            <ac:spMk id="10" creationId="{6977B01B-CBE6-4FC6-A9AD-D322C5043188}"/>
          </ac:spMkLst>
        </pc:spChg>
      </pc:sldChg>
      <pc:sldChg chg="addSp delSp modSp add mod">
        <pc:chgData name="noh taehyun" userId="26ea3cd8016ad7de" providerId="LiveId" clId="{505CBE3B-48E5-42D2-877D-822278C06833}" dt="2021-12-23T12:31:30.680" v="12535" actId="1035"/>
        <pc:sldMkLst>
          <pc:docMk/>
          <pc:sldMk cId="3681379957" sldId="279"/>
        </pc:sldMkLst>
        <pc:spChg chg="del">
          <ac:chgData name="noh taehyun" userId="26ea3cd8016ad7de" providerId="LiveId" clId="{505CBE3B-48E5-42D2-877D-822278C06833}" dt="2021-12-22T13:13:47.678" v="9968" actId="478"/>
          <ac:spMkLst>
            <pc:docMk/>
            <pc:sldMk cId="3681379957" sldId="279"/>
            <ac:spMk id="5" creationId="{5694AA60-4ACE-487A-9151-266E167CF61D}"/>
          </ac:spMkLst>
        </pc:spChg>
        <pc:spChg chg="del">
          <ac:chgData name="noh taehyun" userId="26ea3cd8016ad7de" providerId="LiveId" clId="{505CBE3B-48E5-42D2-877D-822278C06833}" dt="2021-12-22T13:13:47.678" v="9968" actId="478"/>
          <ac:spMkLst>
            <pc:docMk/>
            <pc:sldMk cId="3681379957" sldId="279"/>
            <ac:spMk id="6" creationId="{D8E1FB8A-926C-40C1-A65B-88E34AB97E1C}"/>
          </ac:spMkLst>
        </pc:spChg>
        <pc:spChg chg="mod">
          <ac:chgData name="noh taehyun" userId="26ea3cd8016ad7de" providerId="LiveId" clId="{505CBE3B-48E5-42D2-877D-822278C06833}" dt="2021-12-23T12:31:30.680" v="12535" actId="1035"/>
          <ac:spMkLst>
            <pc:docMk/>
            <pc:sldMk cId="3681379957" sldId="279"/>
            <ac:spMk id="7" creationId="{78BDC61C-2094-4EF1-B1A5-8AA41D201AE7}"/>
          </ac:spMkLst>
        </pc:spChg>
        <pc:spChg chg="add mod">
          <ac:chgData name="noh taehyun" userId="26ea3cd8016ad7de" providerId="LiveId" clId="{505CBE3B-48E5-42D2-877D-822278C06833}" dt="2021-12-22T13:20:58.444" v="10797" actId="1036"/>
          <ac:spMkLst>
            <pc:docMk/>
            <pc:sldMk cId="3681379957" sldId="279"/>
            <ac:spMk id="8" creationId="{A63BA793-8506-4C3D-8B2C-37E49788F46A}"/>
          </ac:spMkLst>
        </pc:spChg>
        <pc:spChg chg="add mod">
          <ac:chgData name="noh taehyun" userId="26ea3cd8016ad7de" providerId="LiveId" clId="{505CBE3B-48E5-42D2-877D-822278C06833}" dt="2021-12-22T13:21:15.860" v="10849" actId="20577"/>
          <ac:spMkLst>
            <pc:docMk/>
            <pc:sldMk cId="3681379957" sldId="279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14:22.448" v="10002" actId="20577"/>
          <ac:spMkLst>
            <pc:docMk/>
            <pc:sldMk cId="3681379957" sldId="279"/>
            <ac:spMk id="10" creationId="{6977B01B-CBE6-4FC6-A9AD-D322C5043188}"/>
          </ac:spMkLst>
        </pc:spChg>
      </pc:sldChg>
      <pc:sldChg chg="modSp add mod">
        <pc:chgData name="noh taehyun" userId="26ea3cd8016ad7de" providerId="LiveId" clId="{505CBE3B-48E5-42D2-877D-822278C06833}" dt="2021-12-22T13:22:22.758" v="11117" actId="20577"/>
        <pc:sldMkLst>
          <pc:docMk/>
          <pc:sldMk cId="2895173595" sldId="280"/>
        </pc:sldMkLst>
        <pc:spChg chg="mod">
          <ac:chgData name="noh taehyun" userId="26ea3cd8016ad7de" providerId="LiveId" clId="{505CBE3B-48E5-42D2-877D-822278C06833}" dt="2021-12-22T13:22:05.841" v="11042" actId="20577"/>
          <ac:spMkLst>
            <pc:docMk/>
            <pc:sldMk cId="2895173595" sldId="280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22:14.549" v="11059"/>
          <ac:spMkLst>
            <pc:docMk/>
            <pc:sldMk cId="2895173595" sldId="280"/>
            <ac:spMk id="8" creationId="{A63BA793-8506-4C3D-8B2C-37E49788F46A}"/>
          </ac:spMkLst>
        </pc:spChg>
        <pc:spChg chg="mod">
          <ac:chgData name="noh taehyun" userId="26ea3cd8016ad7de" providerId="LiveId" clId="{505CBE3B-48E5-42D2-877D-822278C06833}" dt="2021-12-22T13:22:22.758" v="11117" actId="20577"/>
          <ac:spMkLst>
            <pc:docMk/>
            <pc:sldMk cId="2895173595" sldId="280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21:28.479" v="10869"/>
          <ac:spMkLst>
            <pc:docMk/>
            <pc:sldMk cId="2895173595" sldId="280"/>
            <ac:spMk id="10" creationId="{6977B01B-CBE6-4FC6-A9AD-D322C5043188}"/>
          </ac:spMkLst>
        </pc:spChg>
      </pc:sldChg>
      <pc:sldChg chg="modSp add mod">
        <pc:chgData name="noh taehyun" userId="26ea3cd8016ad7de" providerId="LiveId" clId="{505CBE3B-48E5-42D2-877D-822278C06833}" dt="2021-12-23T12:35:30.853" v="13339" actId="20577"/>
        <pc:sldMkLst>
          <pc:docMk/>
          <pc:sldMk cId="709959003" sldId="281"/>
        </pc:sldMkLst>
        <pc:spChg chg="mod">
          <ac:chgData name="noh taehyun" userId="26ea3cd8016ad7de" providerId="LiveId" clId="{505CBE3B-48E5-42D2-877D-822278C06833}" dt="2021-12-23T12:35:30.853" v="13339" actId="20577"/>
          <ac:spMkLst>
            <pc:docMk/>
            <pc:sldMk cId="709959003" sldId="281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3T12:33:33.354" v="12742" actId="20577"/>
          <ac:spMkLst>
            <pc:docMk/>
            <pc:sldMk cId="709959003" sldId="281"/>
            <ac:spMk id="8" creationId="{A63BA793-8506-4C3D-8B2C-37E49788F46A}"/>
          </ac:spMkLst>
        </pc:spChg>
        <pc:spChg chg="mod">
          <ac:chgData name="noh taehyun" userId="26ea3cd8016ad7de" providerId="LiveId" clId="{505CBE3B-48E5-42D2-877D-822278C06833}" dt="2021-12-23T12:34:58.865" v="13133" actId="20577"/>
          <ac:spMkLst>
            <pc:docMk/>
            <pc:sldMk cId="709959003" sldId="281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3T12:32:16.332" v="12612" actId="1036"/>
          <ac:spMkLst>
            <pc:docMk/>
            <pc:sldMk cId="709959003" sldId="281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505CBE3B-48E5-42D2-877D-822278C06833}" dt="2021-12-22T13:29:01.610" v="12427" actId="478"/>
        <pc:sldMkLst>
          <pc:docMk/>
          <pc:sldMk cId="1173262762" sldId="282"/>
        </pc:sldMkLst>
        <pc:spChg chg="mod">
          <ac:chgData name="noh taehyun" userId="26ea3cd8016ad7de" providerId="LiveId" clId="{505CBE3B-48E5-42D2-877D-822278C06833}" dt="2021-12-22T13:28:52.081" v="12424" actId="20577"/>
          <ac:spMkLst>
            <pc:docMk/>
            <pc:sldMk cId="1173262762" sldId="282"/>
            <ac:spMk id="7" creationId="{78BDC61C-2094-4EF1-B1A5-8AA41D201AE7}"/>
          </ac:spMkLst>
        </pc:spChg>
        <pc:spChg chg="del">
          <ac:chgData name="noh taehyun" userId="26ea3cd8016ad7de" providerId="LiveId" clId="{505CBE3B-48E5-42D2-877D-822278C06833}" dt="2021-12-22T13:28:56.321" v="12425" actId="478"/>
          <ac:spMkLst>
            <pc:docMk/>
            <pc:sldMk cId="1173262762" sldId="282"/>
            <ac:spMk id="8" creationId="{A63BA793-8506-4C3D-8B2C-37E49788F46A}"/>
          </ac:spMkLst>
        </pc:spChg>
        <pc:spChg chg="del mod">
          <ac:chgData name="noh taehyun" userId="26ea3cd8016ad7de" providerId="LiveId" clId="{505CBE3B-48E5-42D2-877D-822278C06833}" dt="2021-12-22T13:29:01.610" v="12427" actId="478"/>
          <ac:spMkLst>
            <pc:docMk/>
            <pc:sldMk cId="1173262762" sldId="282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26:15.614" v="11558"/>
          <ac:spMkLst>
            <pc:docMk/>
            <pc:sldMk cId="1173262762" sldId="282"/>
            <ac:spMk id="10" creationId="{6977B01B-CBE6-4FC6-A9AD-D322C5043188}"/>
          </ac:spMkLst>
        </pc:spChg>
      </pc:sldChg>
      <pc:sldChg chg="add del">
        <pc:chgData name="noh taehyun" userId="26ea3cd8016ad7de" providerId="LiveId" clId="{505CBE3B-48E5-42D2-877D-822278C06833}" dt="2021-12-22T13:25:46.418" v="11524" actId="47"/>
        <pc:sldMkLst>
          <pc:docMk/>
          <pc:sldMk cId="2306444596" sldId="282"/>
        </pc:sldMkLst>
      </pc:sldChg>
      <pc:sldChg chg="delSp modSp add mod">
        <pc:chgData name="noh taehyun" userId="26ea3cd8016ad7de" providerId="LiveId" clId="{505CBE3B-48E5-42D2-877D-822278C06833}" dt="2021-12-22T13:29:53.856" v="12525" actId="478"/>
        <pc:sldMkLst>
          <pc:docMk/>
          <pc:sldMk cId="1010363854" sldId="283"/>
        </pc:sldMkLst>
        <pc:spChg chg="del">
          <ac:chgData name="noh taehyun" userId="26ea3cd8016ad7de" providerId="LiveId" clId="{505CBE3B-48E5-42D2-877D-822278C06833}" dt="2021-12-22T13:29:53.856" v="12525" actId="478"/>
          <ac:spMkLst>
            <pc:docMk/>
            <pc:sldMk cId="1010363854" sldId="28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29:43.628" v="12524" actId="14100"/>
          <ac:spMkLst>
            <pc:docMk/>
            <pc:sldMk cId="1010363854" sldId="283"/>
            <ac:spMk id="10" creationId="{6977B01B-CBE6-4FC6-A9AD-D322C5043188}"/>
          </ac:spMkLst>
        </pc:spChg>
      </pc:sldChg>
      <pc:sldChg chg="addSp delSp modSp add mod ord">
        <pc:chgData name="noh taehyun" userId="26ea3cd8016ad7de" providerId="LiveId" clId="{505CBE3B-48E5-42D2-877D-822278C06833}" dt="2021-12-23T12:33:18.939" v="12690"/>
        <pc:sldMkLst>
          <pc:docMk/>
          <pc:sldMk cId="2360749897" sldId="284"/>
        </pc:sldMkLst>
        <pc:spChg chg="del">
          <ac:chgData name="noh taehyun" userId="26ea3cd8016ad7de" providerId="LiveId" clId="{505CBE3B-48E5-42D2-877D-822278C06833}" dt="2021-12-23T12:32:40.814" v="12641" actId="478"/>
          <ac:spMkLst>
            <pc:docMk/>
            <pc:sldMk cId="2360749897" sldId="284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3T12:32:32.195" v="12638" actId="1035"/>
          <ac:spMkLst>
            <pc:docMk/>
            <pc:sldMk cId="2360749897" sldId="284"/>
            <ac:spMk id="8" creationId="{A63BA793-8506-4C3D-8B2C-37E49788F46A}"/>
          </ac:spMkLst>
        </pc:spChg>
        <pc:spChg chg="mod">
          <ac:chgData name="noh taehyun" userId="26ea3cd8016ad7de" providerId="LiveId" clId="{505CBE3B-48E5-42D2-877D-822278C06833}" dt="2021-12-23T12:32:32.195" v="12638" actId="1035"/>
          <ac:spMkLst>
            <pc:docMk/>
            <pc:sldMk cId="2360749897" sldId="284"/>
            <ac:spMk id="9" creationId="{A8099F0B-E61D-4C18-B4C7-0F0AE9560060}"/>
          </ac:spMkLst>
        </pc:spChg>
        <pc:spChg chg="del">
          <ac:chgData name="noh taehyun" userId="26ea3cd8016ad7de" providerId="LiveId" clId="{505CBE3B-48E5-42D2-877D-822278C06833}" dt="2021-12-23T12:32:40.814" v="12641" actId="478"/>
          <ac:spMkLst>
            <pc:docMk/>
            <pc:sldMk cId="2360749897" sldId="284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23T12:33:18.939" v="12690"/>
          <ac:spMkLst>
            <pc:docMk/>
            <pc:sldMk cId="2360749897" sldId="284"/>
            <ac:spMk id="11" creationId="{F87496FB-C0B1-42EA-B9FA-5AAE9268C4FC}"/>
          </ac:spMkLst>
        </pc:spChg>
        <pc:picChg chg="add mod">
          <ac:chgData name="noh taehyun" userId="26ea3cd8016ad7de" providerId="LiveId" clId="{505CBE3B-48E5-42D2-877D-822278C06833}" dt="2021-12-23T12:33:01.284" v="12645" actId="1076"/>
          <ac:picMkLst>
            <pc:docMk/>
            <pc:sldMk cId="2360749897" sldId="284"/>
            <ac:picMk id="3" creationId="{CA248132-D28A-466D-8DAF-46B62E8452C0}"/>
          </ac:picMkLst>
        </pc:picChg>
      </pc:sldChg>
      <pc:sldChg chg="addSp modSp add mod">
        <pc:chgData name="noh taehyun" userId="26ea3cd8016ad7de" providerId="LiveId" clId="{505CBE3B-48E5-42D2-877D-822278C06833}" dt="2021-12-23T12:52:09.451" v="13626" actId="1076"/>
        <pc:sldMkLst>
          <pc:docMk/>
          <pc:sldMk cId="2509850544" sldId="285"/>
        </pc:sldMkLst>
        <pc:spChg chg="mod">
          <ac:chgData name="noh taehyun" userId="26ea3cd8016ad7de" providerId="LiveId" clId="{505CBE3B-48E5-42D2-877D-822278C06833}" dt="2021-12-23T12:51:44.274" v="13621"/>
          <ac:spMkLst>
            <pc:docMk/>
            <pc:sldMk cId="2509850544" sldId="28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3T12:50:42.402" v="13373" actId="20577"/>
          <ac:spMkLst>
            <pc:docMk/>
            <pc:sldMk cId="2509850544" sldId="285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23T12:52:09.451" v="13626" actId="1076"/>
          <ac:picMkLst>
            <pc:docMk/>
            <pc:sldMk cId="2509850544" sldId="285"/>
            <ac:picMk id="3" creationId="{F5231892-F595-455B-A96D-BBBF4517A17E}"/>
          </ac:picMkLst>
        </pc:picChg>
      </pc:sldChg>
      <pc:sldChg chg="addSp delSp modSp add mod">
        <pc:chgData name="noh taehyun" userId="26ea3cd8016ad7de" providerId="LiveId" clId="{505CBE3B-48E5-42D2-877D-822278C06833}" dt="2021-12-23T12:54:52.646" v="14024" actId="1036"/>
        <pc:sldMkLst>
          <pc:docMk/>
          <pc:sldMk cId="12830886" sldId="286"/>
        </pc:sldMkLst>
        <pc:spChg chg="mod">
          <ac:chgData name="noh taehyun" userId="26ea3cd8016ad7de" providerId="LiveId" clId="{505CBE3B-48E5-42D2-877D-822278C06833}" dt="2021-12-23T12:54:52.646" v="14024" actId="1036"/>
          <ac:spMkLst>
            <pc:docMk/>
            <pc:sldMk cId="12830886" sldId="286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3T12:54:31.676" v="13952" actId="14100"/>
          <ac:spMkLst>
            <pc:docMk/>
            <pc:sldMk cId="12830886" sldId="286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23T12:52:45.223" v="13668" actId="478"/>
          <ac:picMkLst>
            <pc:docMk/>
            <pc:sldMk cId="12830886" sldId="286"/>
            <ac:picMk id="3" creationId="{F5231892-F595-455B-A96D-BBBF4517A17E}"/>
          </ac:picMkLst>
        </pc:picChg>
        <pc:picChg chg="add mod">
          <ac:chgData name="noh taehyun" userId="26ea3cd8016ad7de" providerId="LiveId" clId="{505CBE3B-48E5-42D2-877D-822278C06833}" dt="2021-12-23T12:53:13.510" v="13678" actId="1035"/>
          <ac:picMkLst>
            <pc:docMk/>
            <pc:sldMk cId="12830886" sldId="286"/>
            <ac:picMk id="5" creationId="{28FB17BA-7B3B-4957-9A6E-C9DB4BEABE9D}"/>
          </ac:picMkLst>
        </pc:picChg>
      </pc:sldChg>
      <pc:sldChg chg="addSp delSp modSp add mod">
        <pc:chgData name="noh taehyun" userId="26ea3cd8016ad7de" providerId="LiveId" clId="{505CBE3B-48E5-42D2-877D-822278C06833}" dt="2021-12-23T12:59:15.594" v="14414" actId="208"/>
        <pc:sldMkLst>
          <pc:docMk/>
          <pc:sldMk cId="3933550422" sldId="287"/>
        </pc:sldMkLst>
        <pc:spChg chg="mod">
          <ac:chgData name="noh taehyun" userId="26ea3cd8016ad7de" providerId="LiveId" clId="{505CBE3B-48E5-42D2-877D-822278C06833}" dt="2021-12-23T12:56:15.451" v="14292" actId="20577"/>
          <ac:spMkLst>
            <pc:docMk/>
            <pc:sldMk cId="3933550422" sldId="287"/>
            <ac:spMk id="7" creationId="{78BDC61C-2094-4EF1-B1A5-8AA41D201AE7}"/>
          </ac:spMkLst>
        </pc:spChg>
        <pc:spChg chg="add mod">
          <ac:chgData name="noh taehyun" userId="26ea3cd8016ad7de" providerId="LiveId" clId="{505CBE3B-48E5-42D2-877D-822278C06833}" dt="2021-12-23T12:58:47.571" v="14401" actId="1076"/>
          <ac:spMkLst>
            <pc:docMk/>
            <pc:sldMk cId="3933550422" sldId="287"/>
            <ac:spMk id="9" creationId="{0ACB0FC7-3A61-4E03-A0FE-800E4A38086C}"/>
          </ac:spMkLst>
        </pc:spChg>
        <pc:spChg chg="mod">
          <ac:chgData name="noh taehyun" userId="26ea3cd8016ad7de" providerId="LiveId" clId="{505CBE3B-48E5-42D2-877D-822278C06833}" dt="2021-12-23T12:55:43.851" v="14059" actId="1076"/>
          <ac:spMkLst>
            <pc:docMk/>
            <pc:sldMk cId="3933550422" sldId="287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23T12:59:09.578" v="14413" actId="6549"/>
          <ac:spMkLst>
            <pc:docMk/>
            <pc:sldMk cId="3933550422" sldId="287"/>
            <ac:spMk id="12" creationId="{088CFBE5-A0DE-49C2-8723-19919BC6DA15}"/>
          </ac:spMkLst>
        </pc:spChg>
        <pc:graphicFrameChg chg="add mod modGraphic">
          <ac:chgData name="noh taehyun" userId="26ea3cd8016ad7de" providerId="LiveId" clId="{505CBE3B-48E5-42D2-877D-822278C06833}" dt="2021-12-23T12:57:51.996" v="14373" actId="1037"/>
          <ac:graphicFrameMkLst>
            <pc:docMk/>
            <pc:sldMk cId="3933550422" sldId="287"/>
            <ac:graphicFrameMk id="2" creationId="{8600A032-9962-4BA4-8F11-EC68C56D2585}"/>
          </ac:graphicFrameMkLst>
        </pc:graphicFrameChg>
        <pc:picChg chg="del">
          <ac:chgData name="noh taehyun" userId="26ea3cd8016ad7de" providerId="LiveId" clId="{505CBE3B-48E5-42D2-877D-822278C06833}" dt="2021-12-23T12:55:27.854" v="14026" actId="478"/>
          <ac:picMkLst>
            <pc:docMk/>
            <pc:sldMk cId="3933550422" sldId="287"/>
            <ac:picMk id="5" creationId="{28FB17BA-7B3B-4957-9A6E-C9DB4BEABE9D}"/>
          </ac:picMkLst>
        </pc:picChg>
        <pc:cxnChg chg="add mod">
          <ac:chgData name="noh taehyun" userId="26ea3cd8016ad7de" providerId="LiveId" clId="{505CBE3B-48E5-42D2-877D-822278C06833}" dt="2021-12-23T12:58:09.984" v="14375" actId="1582"/>
          <ac:cxnSpMkLst>
            <pc:docMk/>
            <pc:sldMk cId="3933550422" sldId="287"/>
            <ac:cxnSpMk id="6" creationId="{89C12E86-3027-484A-A51F-EE04E228F901}"/>
          </ac:cxnSpMkLst>
        </pc:cxnChg>
        <pc:cxnChg chg="add mod">
          <ac:chgData name="noh taehyun" userId="26ea3cd8016ad7de" providerId="LiveId" clId="{505CBE3B-48E5-42D2-877D-822278C06833}" dt="2021-12-23T12:59:15.594" v="14414" actId="208"/>
          <ac:cxnSpMkLst>
            <pc:docMk/>
            <pc:sldMk cId="3933550422" sldId="287"/>
            <ac:cxnSpMk id="11" creationId="{CCC17F6B-22D0-4FF7-A288-687F5F746D2A}"/>
          </ac:cxnSpMkLst>
        </pc:cxnChg>
      </pc:sldChg>
      <pc:sldChg chg="addSp modSp add mod">
        <pc:chgData name="noh taehyun" userId="26ea3cd8016ad7de" providerId="LiveId" clId="{505CBE3B-48E5-42D2-877D-822278C06833}" dt="2021-12-23T13:01:59.363" v="14671" actId="1076"/>
        <pc:sldMkLst>
          <pc:docMk/>
          <pc:sldMk cId="3410249373" sldId="288"/>
        </pc:sldMkLst>
        <pc:spChg chg="mod">
          <ac:chgData name="noh taehyun" userId="26ea3cd8016ad7de" providerId="LiveId" clId="{505CBE3B-48E5-42D2-877D-822278C06833}" dt="2021-12-23T13:00:37.956" v="14444" actId="20577"/>
          <ac:spMkLst>
            <pc:docMk/>
            <pc:sldMk cId="3410249373" sldId="28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23T13:01:53.179" v="14669"/>
          <ac:spMkLst>
            <pc:docMk/>
            <pc:sldMk cId="3410249373" sldId="288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23T13:01:59.363" v="14671" actId="1076"/>
          <ac:picMkLst>
            <pc:docMk/>
            <pc:sldMk cId="3410249373" sldId="288"/>
            <ac:picMk id="3" creationId="{1863147F-35C6-4A1F-91A8-521A0430D4E6}"/>
          </ac:picMkLst>
        </pc:picChg>
      </pc:sldChg>
      <pc:sldChg chg="addSp delSp modSp add mod">
        <pc:chgData name="noh taehyun" userId="26ea3cd8016ad7de" providerId="LiveId" clId="{505CBE3B-48E5-42D2-877D-822278C06833}" dt="2021-12-23T13:02:21.148" v="14677" actId="1076"/>
        <pc:sldMkLst>
          <pc:docMk/>
          <pc:sldMk cId="2923744184" sldId="289"/>
        </pc:sldMkLst>
        <pc:picChg chg="del">
          <ac:chgData name="noh taehyun" userId="26ea3cd8016ad7de" providerId="LiveId" clId="{505CBE3B-48E5-42D2-877D-822278C06833}" dt="2021-12-23T13:02:05.387" v="14673" actId="478"/>
          <ac:picMkLst>
            <pc:docMk/>
            <pc:sldMk cId="2923744184" sldId="289"/>
            <ac:picMk id="3" creationId="{1863147F-35C6-4A1F-91A8-521A0430D4E6}"/>
          </ac:picMkLst>
        </pc:picChg>
        <pc:picChg chg="add mod">
          <ac:chgData name="noh taehyun" userId="26ea3cd8016ad7de" providerId="LiveId" clId="{505CBE3B-48E5-42D2-877D-822278C06833}" dt="2021-12-23T13:02:21.148" v="14677" actId="1076"/>
          <ac:picMkLst>
            <pc:docMk/>
            <pc:sldMk cId="2923744184" sldId="289"/>
            <ac:picMk id="5" creationId="{3B022E1F-4D56-40AE-8C67-B0CDCF43B023}"/>
          </ac:picMkLst>
        </pc:picChg>
      </pc:sldChg>
      <pc:sldChg chg="addSp delSp modSp add mod">
        <pc:chgData name="noh taehyun" userId="26ea3cd8016ad7de" providerId="LiveId" clId="{505CBE3B-48E5-42D2-877D-822278C06833}" dt="2021-12-23T13:03:18.587" v="14687" actId="1076"/>
        <pc:sldMkLst>
          <pc:docMk/>
          <pc:sldMk cId="3211578104" sldId="290"/>
        </pc:sldMkLst>
        <pc:spChg chg="del">
          <ac:chgData name="noh taehyun" userId="26ea3cd8016ad7de" providerId="LiveId" clId="{505CBE3B-48E5-42D2-877D-822278C06833}" dt="2021-12-23T13:03:08.526" v="14682" actId="478"/>
          <ac:spMkLst>
            <pc:docMk/>
            <pc:sldMk cId="3211578104" sldId="29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23T13:03:18.587" v="14687" actId="1076"/>
          <ac:picMkLst>
            <pc:docMk/>
            <pc:sldMk cId="3211578104" sldId="290"/>
            <ac:picMk id="3" creationId="{6A24360B-4A09-4F29-B559-F87F27A68673}"/>
          </ac:picMkLst>
        </pc:picChg>
        <pc:picChg chg="del">
          <ac:chgData name="noh taehyun" userId="26ea3cd8016ad7de" providerId="LiveId" clId="{505CBE3B-48E5-42D2-877D-822278C06833}" dt="2021-12-23T13:02:55.204" v="14679" actId="478"/>
          <ac:picMkLst>
            <pc:docMk/>
            <pc:sldMk cId="3211578104" sldId="290"/>
            <ac:picMk id="5" creationId="{3B022E1F-4D56-40AE-8C67-B0CDCF43B023}"/>
          </ac:picMkLst>
        </pc:picChg>
      </pc:sldChg>
      <pc:sldChg chg="addSp delSp modSp add mod">
        <pc:chgData name="noh taehyun" userId="26ea3cd8016ad7de" providerId="LiveId" clId="{505CBE3B-48E5-42D2-877D-822278C06833}" dt="2021-12-23T13:11:26.961" v="14745" actId="14100"/>
        <pc:sldMkLst>
          <pc:docMk/>
          <pc:sldMk cId="1321594049" sldId="291"/>
        </pc:sldMkLst>
        <pc:spChg chg="add del mod">
          <ac:chgData name="noh taehyun" userId="26ea3cd8016ad7de" providerId="LiveId" clId="{505CBE3B-48E5-42D2-877D-822278C06833}" dt="2021-12-23T13:10:51.246" v="14741" actId="478"/>
          <ac:spMkLst>
            <pc:docMk/>
            <pc:sldMk cId="1321594049" sldId="291"/>
            <ac:spMk id="2" creationId="{14F92C3E-F0AA-41C2-B2CE-7581D3D8D538}"/>
          </ac:spMkLst>
        </pc:spChg>
        <pc:spChg chg="add mod">
          <ac:chgData name="noh taehyun" userId="26ea3cd8016ad7de" providerId="LiveId" clId="{505CBE3B-48E5-42D2-877D-822278C06833}" dt="2021-12-23T13:05:33.508" v="14705"/>
          <ac:spMkLst>
            <pc:docMk/>
            <pc:sldMk cId="1321594049" sldId="291"/>
            <ac:spMk id="5" creationId="{0043BE61-E304-41CD-B1F6-4F67C9428607}"/>
          </ac:spMkLst>
        </pc:spChg>
        <pc:picChg chg="del">
          <ac:chgData name="noh taehyun" userId="26ea3cd8016ad7de" providerId="LiveId" clId="{505CBE3B-48E5-42D2-877D-822278C06833}" dt="2021-12-23T13:04:38.120" v="14689" actId="478"/>
          <ac:picMkLst>
            <pc:docMk/>
            <pc:sldMk cId="1321594049" sldId="291"/>
            <ac:picMk id="3" creationId="{6A24360B-4A09-4F29-B559-F87F27A68673}"/>
          </ac:picMkLst>
        </pc:picChg>
        <pc:picChg chg="add mod">
          <ac:chgData name="noh taehyun" userId="26ea3cd8016ad7de" providerId="LiveId" clId="{505CBE3B-48E5-42D2-877D-822278C06833}" dt="2021-12-23T13:11:22.044" v="14743" actId="1076"/>
          <ac:picMkLst>
            <pc:docMk/>
            <pc:sldMk cId="1321594049" sldId="291"/>
            <ac:picMk id="7" creationId="{C67B76F2-D1F8-4196-AC79-44918564EC23}"/>
          </ac:picMkLst>
        </pc:picChg>
        <pc:picChg chg="add mod">
          <ac:chgData name="noh taehyun" userId="26ea3cd8016ad7de" providerId="LiveId" clId="{505CBE3B-48E5-42D2-877D-822278C06833}" dt="2021-12-23T13:11:26.961" v="14745" actId="14100"/>
          <ac:picMkLst>
            <pc:docMk/>
            <pc:sldMk cId="1321594049" sldId="291"/>
            <ac:picMk id="9" creationId="{4FE4D51D-E24A-474C-BC29-A96E3B875564}"/>
          </ac:picMkLst>
        </pc:picChg>
      </pc:sldChg>
      <pc:sldChg chg="addSp delSp modSp add mod">
        <pc:chgData name="noh taehyun" userId="26ea3cd8016ad7de" providerId="LiveId" clId="{505CBE3B-48E5-42D2-877D-822278C06833}" dt="2021-12-23T13:12:34.532" v="14752" actId="1076"/>
        <pc:sldMkLst>
          <pc:docMk/>
          <pc:sldMk cId="2033754445" sldId="292"/>
        </pc:sldMkLst>
        <pc:picChg chg="add mod">
          <ac:chgData name="noh taehyun" userId="26ea3cd8016ad7de" providerId="LiveId" clId="{505CBE3B-48E5-42D2-877D-822278C06833}" dt="2021-12-23T13:12:31.097" v="14750" actId="1076"/>
          <ac:picMkLst>
            <pc:docMk/>
            <pc:sldMk cId="2033754445" sldId="292"/>
            <ac:picMk id="3" creationId="{719B101B-AA32-4202-8C4B-5FDC1648CC5E}"/>
          </ac:picMkLst>
        </pc:picChg>
        <pc:picChg chg="mod">
          <ac:chgData name="noh taehyun" userId="26ea3cd8016ad7de" providerId="LiveId" clId="{505CBE3B-48E5-42D2-877D-822278C06833}" dt="2021-12-23T13:12:34.532" v="14752" actId="1076"/>
          <ac:picMkLst>
            <pc:docMk/>
            <pc:sldMk cId="2033754445" sldId="292"/>
            <ac:picMk id="7" creationId="{C67B76F2-D1F8-4196-AC79-44918564EC23}"/>
          </ac:picMkLst>
        </pc:picChg>
        <pc:picChg chg="del">
          <ac:chgData name="noh taehyun" userId="26ea3cd8016ad7de" providerId="LiveId" clId="{505CBE3B-48E5-42D2-877D-822278C06833}" dt="2021-12-23T13:11:31.744" v="14747" actId="478"/>
          <ac:picMkLst>
            <pc:docMk/>
            <pc:sldMk cId="2033754445" sldId="292"/>
            <ac:picMk id="9" creationId="{4FE4D51D-E24A-474C-BC29-A96E3B875564}"/>
          </ac:picMkLst>
        </pc:picChg>
      </pc:sldChg>
      <pc:sldChg chg="delSp modSp add mod">
        <pc:chgData name="noh taehyun" userId="26ea3cd8016ad7de" providerId="LiveId" clId="{505CBE3B-48E5-42D2-877D-822278C06833}" dt="2021-12-23T13:12:45.860" v="14757" actId="1076"/>
        <pc:sldMkLst>
          <pc:docMk/>
          <pc:sldMk cId="2495796969" sldId="293"/>
        </pc:sldMkLst>
        <pc:picChg chg="mod">
          <ac:chgData name="noh taehyun" userId="26ea3cd8016ad7de" providerId="LiveId" clId="{505CBE3B-48E5-42D2-877D-822278C06833}" dt="2021-12-23T13:12:45.860" v="14757" actId="1076"/>
          <ac:picMkLst>
            <pc:docMk/>
            <pc:sldMk cId="2495796969" sldId="293"/>
            <ac:picMk id="3" creationId="{719B101B-AA32-4202-8C4B-5FDC1648CC5E}"/>
          </ac:picMkLst>
        </pc:picChg>
        <pc:picChg chg="del">
          <ac:chgData name="noh taehyun" userId="26ea3cd8016ad7de" providerId="LiveId" clId="{505CBE3B-48E5-42D2-877D-822278C06833}" dt="2021-12-23T13:12:39.109" v="14754" actId="478"/>
          <ac:picMkLst>
            <pc:docMk/>
            <pc:sldMk cId="2495796969" sldId="293"/>
            <ac:picMk id="7" creationId="{C67B76F2-D1F8-4196-AC79-44918564EC23}"/>
          </ac:picMkLst>
        </pc:picChg>
      </pc:sldChg>
      <pc:sldChg chg="addSp delSp modSp add mod">
        <pc:chgData name="noh taehyun" userId="26ea3cd8016ad7de" providerId="LiveId" clId="{505CBE3B-48E5-42D2-877D-822278C06833}" dt="2021-12-23T13:17:39.192" v="15045" actId="478"/>
        <pc:sldMkLst>
          <pc:docMk/>
          <pc:sldMk cId="3271324746" sldId="294"/>
        </pc:sldMkLst>
        <pc:spChg chg="mod">
          <ac:chgData name="noh taehyun" userId="26ea3cd8016ad7de" providerId="LiveId" clId="{505CBE3B-48E5-42D2-877D-822278C06833}" dt="2021-12-23T13:13:28.320" v="14778" actId="20577"/>
          <ac:spMkLst>
            <pc:docMk/>
            <pc:sldMk cId="3271324746" sldId="29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23T13:13:46.614" v="14797" actId="20577"/>
          <ac:spMkLst>
            <pc:docMk/>
            <pc:sldMk cId="3271324746" sldId="294"/>
            <ac:spMk id="5" creationId="{0043BE61-E304-41CD-B1F6-4F67C9428607}"/>
          </ac:spMkLst>
        </pc:spChg>
        <pc:spChg chg="add mod">
          <ac:chgData name="noh taehyun" userId="26ea3cd8016ad7de" providerId="LiveId" clId="{505CBE3B-48E5-42D2-877D-822278C06833}" dt="2021-12-23T13:16:04.342" v="15038" actId="20577"/>
          <ac:spMkLst>
            <pc:docMk/>
            <pc:sldMk cId="3271324746" sldId="294"/>
            <ac:spMk id="6" creationId="{4F232869-2B5B-4764-AF30-D9964F252200}"/>
          </ac:spMkLst>
        </pc:spChg>
        <pc:picChg chg="del">
          <ac:chgData name="noh taehyun" userId="26ea3cd8016ad7de" providerId="LiveId" clId="{505CBE3B-48E5-42D2-877D-822278C06833}" dt="2021-12-23T13:13:49.242" v="14798" actId="478"/>
          <ac:picMkLst>
            <pc:docMk/>
            <pc:sldMk cId="3271324746" sldId="294"/>
            <ac:picMk id="3" creationId="{719B101B-AA32-4202-8C4B-5FDC1648CC5E}"/>
          </ac:picMkLst>
        </pc:picChg>
        <pc:picChg chg="add del mod">
          <ac:chgData name="noh taehyun" userId="26ea3cd8016ad7de" providerId="LiveId" clId="{505CBE3B-48E5-42D2-877D-822278C06833}" dt="2021-12-23T13:17:39.192" v="15045" actId="478"/>
          <ac:picMkLst>
            <pc:docMk/>
            <pc:sldMk cId="3271324746" sldId="294"/>
            <ac:picMk id="7" creationId="{E08C080A-62AC-4DA3-B22F-D57FB586B928}"/>
          </ac:picMkLst>
        </pc:picChg>
      </pc:sldChg>
      <pc:sldChg chg="delSp modSp add mod">
        <pc:chgData name="noh taehyun" userId="26ea3cd8016ad7de" providerId="LiveId" clId="{505CBE3B-48E5-42D2-877D-822278C06833}" dt="2021-12-23T13:17:55.972" v="15055" actId="1076"/>
        <pc:sldMkLst>
          <pc:docMk/>
          <pc:sldMk cId="2873239560" sldId="295"/>
        </pc:sldMkLst>
        <pc:spChg chg="mod">
          <ac:chgData name="noh taehyun" userId="26ea3cd8016ad7de" providerId="LiveId" clId="{505CBE3B-48E5-42D2-877D-822278C06833}" dt="2021-12-23T13:17:48.784" v="15052" actId="20577"/>
          <ac:spMkLst>
            <pc:docMk/>
            <pc:sldMk cId="2873239560" sldId="295"/>
            <ac:spMk id="5" creationId="{0043BE61-E304-41CD-B1F6-4F67C9428607}"/>
          </ac:spMkLst>
        </pc:spChg>
        <pc:spChg chg="del">
          <ac:chgData name="noh taehyun" userId="26ea3cd8016ad7de" providerId="LiveId" clId="{505CBE3B-48E5-42D2-877D-822278C06833}" dt="2021-12-23T13:17:42.571" v="15046" actId="478"/>
          <ac:spMkLst>
            <pc:docMk/>
            <pc:sldMk cId="2873239560" sldId="295"/>
            <ac:spMk id="6" creationId="{4F232869-2B5B-4764-AF30-D9964F252200}"/>
          </ac:spMkLst>
        </pc:spChg>
        <pc:picChg chg="mod">
          <ac:chgData name="noh taehyun" userId="26ea3cd8016ad7de" providerId="LiveId" clId="{505CBE3B-48E5-42D2-877D-822278C06833}" dt="2021-12-23T13:17:55.972" v="15055" actId="1076"/>
          <ac:picMkLst>
            <pc:docMk/>
            <pc:sldMk cId="2873239560" sldId="295"/>
            <ac:picMk id="7" creationId="{E08C080A-62AC-4DA3-B22F-D57FB586B928}"/>
          </ac:picMkLst>
        </pc:picChg>
      </pc:sldChg>
      <pc:sldChg chg="addSp delSp modSp add mod">
        <pc:chgData name="noh taehyun" userId="26ea3cd8016ad7de" providerId="LiveId" clId="{505CBE3B-48E5-42D2-877D-822278C06833}" dt="2021-12-23T13:19:31.313" v="15062" actId="1076"/>
        <pc:sldMkLst>
          <pc:docMk/>
          <pc:sldMk cId="597369585" sldId="296"/>
        </pc:sldMkLst>
        <pc:spChg chg="mod">
          <ac:chgData name="noh taehyun" userId="26ea3cd8016ad7de" providerId="LiveId" clId="{505CBE3B-48E5-42D2-877D-822278C06833}" dt="2021-12-23T13:19:24.595" v="15059" actId="1076"/>
          <ac:spMkLst>
            <pc:docMk/>
            <pc:sldMk cId="597369585" sldId="296"/>
            <ac:spMk id="5" creationId="{0043BE61-E304-41CD-B1F6-4F67C9428607}"/>
          </ac:spMkLst>
        </pc:spChg>
        <pc:picChg chg="add mod">
          <ac:chgData name="noh taehyun" userId="26ea3cd8016ad7de" providerId="LiveId" clId="{505CBE3B-48E5-42D2-877D-822278C06833}" dt="2021-12-23T13:19:31.313" v="15062" actId="1076"/>
          <ac:picMkLst>
            <pc:docMk/>
            <pc:sldMk cId="597369585" sldId="296"/>
            <ac:picMk id="3" creationId="{83122D1E-D880-4690-94DC-0A30AB41A8C3}"/>
          </ac:picMkLst>
        </pc:picChg>
        <pc:picChg chg="del">
          <ac:chgData name="noh taehyun" userId="26ea3cd8016ad7de" providerId="LiveId" clId="{505CBE3B-48E5-42D2-877D-822278C06833}" dt="2021-12-23T13:19:19.679" v="15057" actId="478"/>
          <ac:picMkLst>
            <pc:docMk/>
            <pc:sldMk cId="597369585" sldId="296"/>
            <ac:picMk id="7" creationId="{E08C080A-62AC-4DA3-B22F-D57FB586B928}"/>
          </ac:picMkLst>
        </pc:picChg>
      </pc:sldChg>
      <pc:sldChg chg="addSp delSp modSp add mod">
        <pc:chgData name="noh taehyun" userId="26ea3cd8016ad7de" providerId="LiveId" clId="{505CBE3B-48E5-42D2-877D-822278C06833}" dt="2021-12-23T13:21:32.121" v="15070" actId="1076"/>
        <pc:sldMkLst>
          <pc:docMk/>
          <pc:sldMk cId="4104898096" sldId="297"/>
        </pc:sldMkLst>
        <pc:spChg chg="del">
          <ac:chgData name="noh taehyun" userId="26ea3cd8016ad7de" providerId="LiveId" clId="{505CBE3B-48E5-42D2-877D-822278C06833}" dt="2021-12-23T13:21:18.053" v="15067" actId="478"/>
          <ac:spMkLst>
            <pc:docMk/>
            <pc:sldMk cId="4104898096" sldId="297"/>
            <ac:spMk id="5" creationId="{0043BE61-E304-41CD-B1F6-4F67C9428607}"/>
          </ac:spMkLst>
        </pc:spChg>
        <pc:picChg chg="del">
          <ac:chgData name="noh taehyun" userId="26ea3cd8016ad7de" providerId="LiveId" clId="{505CBE3B-48E5-42D2-877D-822278C06833}" dt="2021-12-23T13:20:44.033" v="15064" actId="478"/>
          <ac:picMkLst>
            <pc:docMk/>
            <pc:sldMk cId="4104898096" sldId="297"/>
            <ac:picMk id="3" creationId="{83122D1E-D880-4690-94DC-0A30AB41A8C3}"/>
          </ac:picMkLst>
        </pc:picChg>
        <pc:picChg chg="add mod">
          <ac:chgData name="noh taehyun" userId="26ea3cd8016ad7de" providerId="LiveId" clId="{505CBE3B-48E5-42D2-877D-822278C06833}" dt="2021-12-23T13:21:32.121" v="15070" actId="1076"/>
          <ac:picMkLst>
            <pc:docMk/>
            <pc:sldMk cId="4104898096" sldId="297"/>
            <ac:picMk id="6" creationId="{5345CFE9-66EE-4E88-8B65-DE3A795B3A67}"/>
          </ac:picMkLst>
        </pc:picChg>
      </pc:sldChg>
      <pc:sldChg chg="addSp delSp modSp add mod">
        <pc:chgData name="noh taehyun" userId="26ea3cd8016ad7de" providerId="LiveId" clId="{505CBE3B-48E5-42D2-877D-822278C06833}" dt="2021-12-23T13:22:54.129" v="15079" actId="1076"/>
        <pc:sldMkLst>
          <pc:docMk/>
          <pc:sldMk cId="2681272835" sldId="298"/>
        </pc:sldMkLst>
        <pc:picChg chg="add mod">
          <ac:chgData name="noh taehyun" userId="26ea3cd8016ad7de" providerId="LiveId" clId="{505CBE3B-48E5-42D2-877D-822278C06833}" dt="2021-12-23T13:22:54.129" v="15079" actId="1076"/>
          <ac:picMkLst>
            <pc:docMk/>
            <pc:sldMk cId="2681272835" sldId="298"/>
            <ac:picMk id="3" creationId="{84B1C275-C869-4AA5-91CC-C3AFBBB8C168}"/>
          </ac:picMkLst>
        </pc:picChg>
        <pc:picChg chg="del">
          <ac:chgData name="noh taehyun" userId="26ea3cd8016ad7de" providerId="LiveId" clId="{505CBE3B-48E5-42D2-877D-822278C06833}" dt="2021-12-23T13:22:38.153" v="15072" actId="478"/>
          <ac:picMkLst>
            <pc:docMk/>
            <pc:sldMk cId="2681272835" sldId="298"/>
            <ac:picMk id="6" creationId="{5345CFE9-66EE-4E88-8B65-DE3A795B3A67}"/>
          </ac:picMkLst>
        </pc:picChg>
      </pc:sldChg>
      <pc:sldChg chg="addSp modSp add mod ord">
        <pc:chgData name="noh taehyun" userId="26ea3cd8016ad7de" providerId="LiveId" clId="{505CBE3B-48E5-42D2-877D-822278C06833}" dt="2021-12-23T13:26:30.314" v="15690" actId="1076"/>
        <pc:sldMkLst>
          <pc:docMk/>
          <pc:sldMk cId="975912891" sldId="299"/>
        </pc:sldMkLst>
        <pc:spChg chg="mod">
          <ac:chgData name="noh taehyun" userId="26ea3cd8016ad7de" providerId="LiveId" clId="{505CBE3B-48E5-42D2-877D-822278C06833}" dt="2021-12-23T13:24:26.688" v="15116"/>
          <ac:spMkLst>
            <pc:docMk/>
            <pc:sldMk cId="975912891" sldId="299"/>
            <ac:spMk id="5" creationId="{0043BE61-E304-41CD-B1F6-4F67C9428607}"/>
          </ac:spMkLst>
        </pc:spChg>
        <pc:spChg chg="mod">
          <ac:chgData name="noh taehyun" userId="26ea3cd8016ad7de" providerId="LiveId" clId="{505CBE3B-48E5-42D2-877D-822278C06833}" dt="2021-12-23T13:26:14.390" v="15686" actId="20577"/>
          <ac:spMkLst>
            <pc:docMk/>
            <pc:sldMk cId="975912891" sldId="299"/>
            <ac:spMk id="6" creationId="{4F232869-2B5B-4764-AF30-D9964F252200}"/>
          </ac:spMkLst>
        </pc:spChg>
        <pc:picChg chg="add mod">
          <ac:chgData name="noh taehyun" userId="26ea3cd8016ad7de" providerId="LiveId" clId="{505CBE3B-48E5-42D2-877D-822278C06833}" dt="2021-12-23T13:26:30.314" v="15690" actId="1076"/>
          <ac:picMkLst>
            <pc:docMk/>
            <pc:sldMk cId="975912891" sldId="299"/>
            <ac:picMk id="3" creationId="{D3A34C5A-0018-407F-8784-A56A257F4C52}"/>
          </ac:picMkLst>
        </pc:picChg>
      </pc:sldChg>
      <pc:sldChg chg="addSp delSp modSp add mod">
        <pc:chgData name="noh taehyun" userId="26ea3cd8016ad7de" providerId="LiveId" clId="{505CBE3B-48E5-42D2-877D-822278C06833}" dt="2021-12-23T13:27:26.696" v="15748" actId="1076"/>
        <pc:sldMkLst>
          <pc:docMk/>
          <pc:sldMk cId="1120416974" sldId="300"/>
        </pc:sldMkLst>
        <pc:spChg chg="mod">
          <ac:chgData name="noh taehyun" userId="26ea3cd8016ad7de" providerId="LiveId" clId="{505CBE3B-48E5-42D2-877D-822278C06833}" dt="2021-12-23T13:26:50.635" v="15739" actId="20577"/>
          <ac:spMkLst>
            <pc:docMk/>
            <pc:sldMk cId="1120416974" sldId="300"/>
            <ac:spMk id="6" creationId="{4F232869-2B5B-4764-AF30-D9964F252200}"/>
          </ac:spMkLst>
        </pc:spChg>
        <pc:picChg chg="del">
          <ac:chgData name="noh taehyun" userId="26ea3cd8016ad7de" providerId="LiveId" clId="{505CBE3B-48E5-42D2-877D-822278C06833}" dt="2021-12-23T13:27:09.461" v="15744" actId="478"/>
          <ac:picMkLst>
            <pc:docMk/>
            <pc:sldMk cId="1120416974" sldId="300"/>
            <ac:picMk id="3" creationId="{D3A34C5A-0018-407F-8784-A56A257F4C52}"/>
          </ac:picMkLst>
        </pc:picChg>
        <pc:picChg chg="add mod">
          <ac:chgData name="noh taehyun" userId="26ea3cd8016ad7de" providerId="LiveId" clId="{505CBE3B-48E5-42D2-877D-822278C06833}" dt="2021-12-23T13:27:07.880" v="15743" actId="1076"/>
          <ac:picMkLst>
            <pc:docMk/>
            <pc:sldMk cId="1120416974" sldId="300"/>
            <ac:picMk id="7" creationId="{D57315E6-D0BF-4FCA-B768-DE356B282CBC}"/>
          </ac:picMkLst>
        </pc:picChg>
        <pc:picChg chg="add mod">
          <ac:chgData name="noh taehyun" userId="26ea3cd8016ad7de" providerId="LiveId" clId="{505CBE3B-48E5-42D2-877D-822278C06833}" dt="2021-12-23T13:27:26.696" v="15748" actId="1076"/>
          <ac:picMkLst>
            <pc:docMk/>
            <pc:sldMk cId="1120416974" sldId="300"/>
            <ac:picMk id="9" creationId="{25801E7F-23E5-4327-9A19-4A9A3A631B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CD800B-F870-4CB5-A6CE-9CAF8245730B}"/>
              </a:ext>
            </a:extLst>
          </p:cNvPr>
          <p:cNvSpPr/>
          <p:nvPr/>
        </p:nvSpPr>
        <p:spPr>
          <a:xfrm>
            <a:off x="1600202" y="1153886"/>
            <a:ext cx="5103724" cy="554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3375813" y="1410893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6C3F58-4789-4E78-ABE7-89FE7B6EA162}"/>
              </a:ext>
            </a:extLst>
          </p:cNvPr>
          <p:cNvSpPr/>
          <p:nvPr/>
        </p:nvSpPr>
        <p:spPr>
          <a:xfrm>
            <a:off x="2978108" y="1974887"/>
            <a:ext cx="3799116" cy="3739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D3480-1324-414C-9CCA-2E2A48B6B503}"/>
              </a:ext>
            </a:extLst>
          </p:cNvPr>
          <p:cNvSpPr txBox="1"/>
          <p:nvPr/>
        </p:nvSpPr>
        <p:spPr>
          <a:xfrm>
            <a:off x="3213185" y="3446981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통계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데이터 분석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E86BF3-4D56-4E02-81D5-C629FCAF3A54}"/>
              </a:ext>
            </a:extLst>
          </p:cNvPr>
          <p:cNvSpPr/>
          <p:nvPr/>
        </p:nvSpPr>
        <p:spPr>
          <a:xfrm>
            <a:off x="5426065" y="1513222"/>
            <a:ext cx="3799116" cy="38315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9E84F-A4DA-4D50-AA89-CA71B125EA8D}"/>
              </a:ext>
            </a:extLst>
          </p:cNvPr>
          <p:cNvSpPr txBox="1"/>
          <p:nvPr/>
        </p:nvSpPr>
        <p:spPr>
          <a:xfrm>
            <a:off x="6096000" y="1808205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F4BF8C-7AAC-4196-8A14-5AD38CDD5ABE}"/>
              </a:ext>
            </a:extLst>
          </p:cNvPr>
          <p:cNvSpPr/>
          <p:nvPr/>
        </p:nvSpPr>
        <p:spPr>
          <a:xfrm>
            <a:off x="5561721" y="2553498"/>
            <a:ext cx="2492673" cy="2573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6CC96-4307-46D3-90C1-DA25C755863D}"/>
              </a:ext>
            </a:extLst>
          </p:cNvPr>
          <p:cNvSpPr txBox="1"/>
          <p:nvPr/>
        </p:nvSpPr>
        <p:spPr>
          <a:xfrm>
            <a:off x="5605503" y="2773219"/>
            <a:ext cx="225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고성능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9870BD-0C69-4C43-BFEE-E9550DE6E0E6}"/>
              </a:ext>
            </a:extLst>
          </p:cNvPr>
          <p:cNvSpPr/>
          <p:nvPr/>
        </p:nvSpPr>
        <p:spPr>
          <a:xfrm>
            <a:off x="5976257" y="4218799"/>
            <a:ext cx="727669" cy="734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2F45E9-273F-4529-9E7D-11353F07F6D5}"/>
              </a:ext>
            </a:extLst>
          </p:cNvPr>
          <p:cNvCxnSpPr>
            <a:cxnSpLocks/>
          </p:cNvCxnSpPr>
          <p:nvPr/>
        </p:nvCxnSpPr>
        <p:spPr>
          <a:xfrm>
            <a:off x="6340091" y="4585899"/>
            <a:ext cx="2576715" cy="908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A91B0E-0073-427C-B24F-0C7407FF8E82}"/>
              </a:ext>
            </a:extLst>
          </p:cNvPr>
          <p:cNvSpPr txBox="1"/>
          <p:nvPr/>
        </p:nvSpPr>
        <p:spPr>
          <a:xfrm>
            <a:off x="8702502" y="5192306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(AI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인공지능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딥러닝 활용분야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2A188-01F4-4028-9B55-61E236E5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1" y="1787057"/>
            <a:ext cx="9082568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5D69-0C49-43B5-8D99-AE121158D3FE}"/>
              </a:ext>
            </a:extLst>
          </p:cNvPr>
          <p:cNvSpPr txBox="1"/>
          <p:nvPr/>
        </p:nvSpPr>
        <p:spPr>
          <a:xfrm>
            <a:off x="1026994" y="1832862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 공개한 기계학습 라이브러리이다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구글이란 세계적 경쟁력을 보유한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텐서플로우는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필요한 연산과정을 행렬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흐름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플로우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나타내는 그래프로 표현하고 실행시키는 패키지이다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수치는 다차원 행렬로 표현한다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신경망 모형은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플로우로 표현이 용이한 형태이다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 / 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선택적으로 사용 가능하다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컴퓨팅이란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함께 이용하여 애플리케이션의 처리속도를 높이는 기술이다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정수연산에 최적화 되어 있어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전반의 제어와 사무용 및 일상용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 애플리케이션을 구동하는데 적합하다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부동소수점 연산 능력이 뛰어나며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게임과 같은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훨씬 빠르게 처리한다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크기에 따른 위험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E3D59-7EC6-4FC1-83E3-BC3DC1FB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3" y="1803183"/>
            <a:ext cx="8458005" cy="45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빅데이터란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8609-7A89-4D53-9A97-02F1A7B73402}"/>
              </a:ext>
            </a:extLst>
          </p:cNvPr>
          <p:cNvSpPr txBox="1"/>
          <p:nvPr/>
        </p:nvSpPr>
        <p:spPr>
          <a:xfrm>
            <a:off x="1026994" y="1913544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컴퓨터 입장에서는 데이터가 커져도 기술적으로 달라질 것이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사이즈가 기술적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물리적으로 단일 컴퓨터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단일 데이터베이스로 처리하는데 무리가 되는 크기의 데이터가 있다면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유튜브 동영상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보유 자료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로그 등은 대용량 컴퓨터로 처리하는 것이 비용 면에서 효율적이 아님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예전엔 이러한 데이터를 모두 보유하고 활용하고자 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이제는 이를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머신러닝에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학습시키므로써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굳이 보유하지 않아도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잘 학습된 모델 하나로 부가가치를 창출하고자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87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0F3B9-7ABD-4C5F-8EFC-462970E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31" y="1678740"/>
            <a:ext cx="8123940" cy="50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5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Static Data / Event Log data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Static Data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Static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개체의 속성에 해당하는 데이터로 시간에 따라 바뀌지 않는 데이터를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성별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연령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지역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제조사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생산일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 Data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개체의 상태에 해당하는 데이터로 시간에 따라 바뀌는 데이터를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 위치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조회 키워드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클릭 페이지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일반적으로 행은 관측단위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열은 변수로 지정되는 정형 데이터 구조에서는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데이터를 처리하기 어려움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 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이용한 데이터 처리 수요가 증가하고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광고 추천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Facebook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자살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데이터에 의한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Alert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5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표본으로부터 모집단의 정보를 추정하거나 모집단의 상태를 추측하는 과학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4AA60-4ACE-487A-9151-266E167CF61D}"/>
              </a:ext>
            </a:extLst>
          </p:cNvPr>
          <p:cNvSpPr txBox="1"/>
          <p:nvPr/>
        </p:nvSpPr>
        <p:spPr>
          <a:xfrm>
            <a:off x="697925" y="3187488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통계학의 주요 변천사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1FB8A-926C-40C1-A65B-88E34AB97E1C}"/>
              </a:ext>
            </a:extLst>
          </p:cNvPr>
          <p:cNvSpPr txBox="1"/>
          <p:nvPr/>
        </p:nvSpPr>
        <p:spPr>
          <a:xfrm>
            <a:off x="1026994" y="3740515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Galton(1800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년대 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회귀 기본 개념 제시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Pearson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회귀분석 완성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중심극한정리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Fisher : F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분포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실험계획법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4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통계학의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853841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58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 미국 대통령 선거 당시 출구조사가 고전 통계학의 한계를 보여준다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대선기간 중에 공표되었던 여론조사 결과와 실제 개표 결과가 너무도 판이하여 미국의 여론조사 기관 및 언론들이 제대로 망신을 당했던 선거이다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이는 표본오차와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비표본오차로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인해 생기는 한계이다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3688134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표본오차란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4240681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 수를 최소화 하고자 하는 통계적 정의에 따라 발생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 증가에 따라 감소시킬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37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비표본오차란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트럼프 선거가 대표적인 예시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과학적 접근이 어려워 계산이 불가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이로 인해 실제 값과 추정 값이 다를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3688134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무응답 오차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4240681"/>
            <a:ext cx="10138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질의에 따라 답이 달라지는 것을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발전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9D51D2-DFF4-460B-A751-310B3A4D973E}"/>
              </a:ext>
            </a:extLst>
          </p:cNvPr>
          <p:cNvCxnSpPr>
            <a:cxnSpLocks/>
          </p:cNvCxnSpPr>
          <p:nvPr/>
        </p:nvCxnSpPr>
        <p:spPr>
          <a:xfrm>
            <a:off x="697927" y="3722914"/>
            <a:ext cx="11265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402AF6-C548-40A1-BAAC-72F16559E230}"/>
              </a:ext>
            </a:extLst>
          </p:cNvPr>
          <p:cNvCxnSpPr>
            <a:cxnSpLocks/>
          </p:cNvCxnSpPr>
          <p:nvPr/>
        </p:nvCxnSpPr>
        <p:spPr>
          <a:xfrm>
            <a:off x="697927" y="3287486"/>
            <a:ext cx="3922269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617074" y="1754543"/>
            <a:ext cx="4003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고전적 통계에 기반한 데이터 분석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모형이 제시되었으나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XOR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문제를 해결하지 못하고 좌절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암흑기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E649F-8CE1-4DFE-B4DF-7AF0B8C90E2B}"/>
              </a:ext>
            </a:extLst>
          </p:cNvPr>
          <p:cNvSpPr txBox="1"/>
          <p:nvPr/>
        </p:nvSpPr>
        <p:spPr>
          <a:xfrm>
            <a:off x="1402255" y="3803470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1900 ~ 1950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43D7C-79C2-4EA4-A24C-C5E569D178B9}"/>
              </a:ext>
            </a:extLst>
          </p:cNvPr>
          <p:cNvSpPr txBox="1"/>
          <p:nvPr/>
        </p:nvSpPr>
        <p:spPr>
          <a:xfrm>
            <a:off x="4903633" y="3098102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1950 ~ 2000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57ED0-5949-4EAC-BB23-B1A761A49F5B}"/>
              </a:ext>
            </a:extLst>
          </p:cNvPr>
          <p:cNvSpPr txBox="1"/>
          <p:nvPr/>
        </p:nvSpPr>
        <p:spPr>
          <a:xfrm>
            <a:off x="4650872" y="4102463"/>
            <a:ext cx="4155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모델을 완성시켰으나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기계학습 방법에서 또 한 번 좌절을 겪음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 암흑기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Over Fitting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Backpropagation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알고리즘이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작동하지 않는 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C1C984-F146-472D-9ECA-CB25D1511FD9}"/>
              </a:ext>
            </a:extLst>
          </p:cNvPr>
          <p:cNvCxnSpPr>
            <a:cxnSpLocks/>
          </p:cNvCxnSpPr>
          <p:nvPr/>
        </p:nvCxnSpPr>
        <p:spPr>
          <a:xfrm>
            <a:off x="4691447" y="3962399"/>
            <a:ext cx="243869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D82AAD-C8A9-4A4C-A268-DCD0341F1728}"/>
              </a:ext>
            </a:extLst>
          </p:cNvPr>
          <p:cNvSpPr txBox="1"/>
          <p:nvPr/>
        </p:nvSpPr>
        <p:spPr>
          <a:xfrm>
            <a:off x="7651658" y="3803471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2006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~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5A87E-1F44-4254-B309-816033765568}"/>
              </a:ext>
            </a:extLst>
          </p:cNvPr>
          <p:cNvCxnSpPr>
            <a:cxnSpLocks/>
          </p:cNvCxnSpPr>
          <p:nvPr/>
        </p:nvCxnSpPr>
        <p:spPr>
          <a:xfrm>
            <a:off x="7239001" y="3282768"/>
            <a:ext cx="46046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9E8235-CC8D-41AF-9B0E-903354FC8036}"/>
              </a:ext>
            </a:extLst>
          </p:cNvPr>
          <p:cNvSpPr txBox="1"/>
          <p:nvPr/>
        </p:nvSpPr>
        <p:spPr>
          <a:xfrm>
            <a:off x="7239001" y="977877"/>
            <a:ext cx="4255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제프리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힌튼의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손글씨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숫자 인식을 발판으로 인간보다 더 정확한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모델을 제시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이후 알파고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휴대폰 지문인식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음성인식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인공지능 비서 등의 많은 분야로 발전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시기부터 강화학습 등도 크게 발전함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118556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무응답 오차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1738112"/>
            <a:ext cx="10138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질의에 따라 답이 달라지는 것을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48132-D28A-466D-8DAF-46B62E84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6" y="3089721"/>
            <a:ext cx="9115536" cy="3256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496FB-C0B1-42EA-B9FA-5AAE9268C4FC}"/>
              </a:ext>
            </a:extLst>
          </p:cNvPr>
          <p:cNvSpPr txBox="1"/>
          <p:nvPr/>
        </p:nvSpPr>
        <p:spPr>
          <a:xfrm>
            <a:off x="711673" y="2364659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오차의 종류</a:t>
            </a:r>
          </a:p>
        </p:txBody>
      </p:sp>
    </p:spTree>
    <p:extLst>
      <p:ext uri="{BB962C8B-B14F-4D97-AF65-F5344CB8AC3E}">
        <p14:creationId xmlns:p14="http://schemas.microsoft.com/office/powerpoint/2010/main" val="236074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388006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해결방법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재현성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4484747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다른 표본에서도 같은 추정이 나오도록 데이터를 수집하는 것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Small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불가능한 방법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왜냐하면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안그래도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작은 데이터에서 또 이를 나눠야 하기 때문임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Small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분포를 통해 재현성을 확인함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Big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경우는 풍부한 데이터 셋을 바탕으로 재현성을 분포를 통해 증명하는 것이 아니라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현실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그자체를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반영하므로 실증적 재현이 가능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1073268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오차의 종류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…)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1625815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Small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기본적으로 표본 수를 최소화하고자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 수 증가는 비용의 증가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표본오차는 표본 수가 증가하면 줄어들지만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비 표본 오차는 과학적 접근이 어려워 계산이 불가능함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비표본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오차에 의해 참값과 통계적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추정값이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다른 결과를 줄 가능성이 존재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95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Big data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통계학은 목적에 따라 데이터를 수집함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사전에 계획된 방법으로 데이터를 수집하기 때문에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교락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등의 문제를 해결하는 형태로 데이터를 수집하지만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빅데이터는 분석 목적과 상관없이 축적된 데이터이므로 해석 시 주의가 필요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교락이란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일례로 코로나 혹은 국가별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확진자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수를 그대로 사용하거나 비교하지 못하는 것을 예로 들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수집 환경 및 데이터 수집의 적극성이 동일하지 않기 때문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일례로 일본의 경우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비적극적인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검사로 인해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확진자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수가 매우 적게 나오는데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전혀 고려하지 않은 채 비교하는 것은 합당하지 않음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26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년대 이후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분석에 대한 요구사항은 다양해짐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자신의 연구가설을 증명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주로 학문적 요구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Prediction/Forecasting, Decision Making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 다양한 비즈니스 요구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31892-F595-455B-A96D-BBBF4517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94" y="3429000"/>
            <a:ext cx="8261385" cy="29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930095"/>
            <a:ext cx="1013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전통적 통계학에서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Linear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모형을 사용하는 이유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그리고 현대 빅데이터 분야에서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Non-Linear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모형을 사용하는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5325916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스몰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데이터에서의 고차항의 모형을 사용하면 좋으나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Over-fitting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위험이 커진다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빅데이터에서는 복잡한 모형을 사용해도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Over-fitting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위험이 덜하다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B17BA-7B3B-4957-9A6E-C9DB4BEA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94" y="1885925"/>
            <a:ext cx="9320164" cy="32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빅 데이터의 재현성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5325916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빅 데이터의 경우 모형을 만드는데 모든 데이터를 사용하지 않고 모형 검증을 위한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Test-Set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남겨둘 수 있는 여유가 존재한다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방법이 실증적 재현성이다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00A032-9962-4BA4-8F11-EC68C56D2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77533"/>
              </p:ext>
            </p:extLst>
          </p:nvPr>
        </p:nvGraphicFramePr>
        <p:xfrm>
          <a:off x="1197813" y="18092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11381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84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4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339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C12E86-3027-484A-A51F-EE04E228F901}"/>
              </a:ext>
            </a:extLst>
          </p:cNvPr>
          <p:cNvCxnSpPr/>
          <p:nvPr/>
        </p:nvCxnSpPr>
        <p:spPr>
          <a:xfrm>
            <a:off x="9529011" y="2181726"/>
            <a:ext cx="0" cy="1491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CB0FC7-3A61-4E03-A0FE-800E4A38086C}"/>
              </a:ext>
            </a:extLst>
          </p:cNvPr>
          <p:cNvSpPr txBox="1"/>
          <p:nvPr/>
        </p:nvSpPr>
        <p:spPr>
          <a:xfrm>
            <a:off x="9732210" y="2473392"/>
            <a:ext cx="20197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Train data set.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C17F6B-22D0-4FF7-A288-687F5F746D2A}"/>
              </a:ext>
            </a:extLst>
          </p:cNvPr>
          <p:cNvCxnSpPr>
            <a:cxnSpLocks/>
          </p:cNvCxnSpPr>
          <p:nvPr/>
        </p:nvCxnSpPr>
        <p:spPr>
          <a:xfrm>
            <a:off x="9529011" y="4030033"/>
            <a:ext cx="0" cy="7459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CFBE5-A0DE-49C2-8723-19919BC6DA15}"/>
              </a:ext>
            </a:extLst>
          </p:cNvPr>
          <p:cNvSpPr txBox="1"/>
          <p:nvPr/>
        </p:nvSpPr>
        <p:spPr>
          <a:xfrm>
            <a:off x="9732210" y="4030033"/>
            <a:ext cx="20197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Test data set.</a:t>
            </a:r>
          </a:p>
        </p:txBody>
      </p:sp>
    </p:spTree>
    <p:extLst>
      <p:ext uri="{BB962C8B-B14F-4D97-AF65-F5344CB8AC3E}">
        <p14:creationId xmlns:p14="http://schemas.microsoft.com/office/powerpoint/2010/main" val="393355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9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Columns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많은 것이 좋을까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 Row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많은 것이 좋을까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6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909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회귀분석은 관측 값을 가장 잘 지나가는 직선 혹은 곡선의 방정식을 구하는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3147F-35C6-4A1F-91A8-521A0430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2" y="2367551"/>
            <a:ext cx="5721944" cy="39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909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회귀분석은 관측 값을 가장 잘 지나가는 직선 혹은 곡선의 방정식을 구하는 방법론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22E1F-4D56-40AE-8C67-B0CDCF43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3" y="2305529"/>
            <a:ext cx="7897141" cy="42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4360B-4A09-4F29-B559-F87F27A6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11" y="897596"/>
            <a:ext cx="9549294" cy="57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11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사이언티스트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엔지니어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83132" y="2048072"/>
            <a:ext cx="444478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억대 연봉의 주인공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시각화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도메인의 모든 분야에서 정점을 찍은 사람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주요 업무는 데이터 분석과 데이터에 적합한 모델 제작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설계가 주요 업무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D2F83-B2A1-44C9-97F5-464079A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22" y="1393477"/>
            <a:ext cx="5508251" cy="44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8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 공식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7B76F2-D1F8-4196-AC79-44918564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52" y="7295147"/>
            <a:ext cx="6496957" cy="2333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E4D51D-E24A-474C-BC29-A96E3B87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6" y="1809271"/>
            <a:ext cx="7067715" cy="48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 공식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7B76F2-D1F8-4196-AC79-44918564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6" y="2146155"/>
            <a:ext cx="10459207" cy="3757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9B101B-AA32-4202-8C4B-5FDC1648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7" y="7284236"/>
            <a:ext cx="665890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 공식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9B101B-AA32-4202-8C4B-5FDC1648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0" y="2198889"/>
            <a:ext cx="11767419" cy="33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6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Linear Regression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32869-2B5B-4764-AF30-D9964F252200}"/>
              </a:ext>
            </a:extLst>
          </p:cNvPr>
          <p:cNvSpPr txBox="1"/>
          <p:nvPr/>
        </p:nvSpPr>
        <p:spPr>
          <a:xfrm>
            <a:off x="1235542" y="1809271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회귀모형에서 미지수는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SSE(Sum of Squares Error,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오차제곱합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최소화하는 미지수 알파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베타를 구하는 계산을 수행하여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얻어짐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(SSE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일반적으로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함수라고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32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Linear Regression SSE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C080A-62AC-4DA3-B22F-D57FB586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0" y="1656802"/>
            <a:ext cx="5713564" cy="51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39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897596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Linear Regression SSE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22D1E-D880-4690-94DC-0A30AB41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28" y="1482371"/>
            <a:ext cx="7512862" cy="5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5CFE9-66EE-4E88-8B65-DE3A795B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05" y="897596"/>
            <a:ext cx="7300942" cy="58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8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1C275-C869-4AA5-91CC-C3AFBBB8C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52" y="917249"/>
            <a:ext cx="6648133" cy="56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2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Linear Regression 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다중회귀모형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32869-2B5B-4764-AF30-D9964F252200}"/>
              </a:ext>
            </a:extLst>
          </p:cNvPr>
          <p:cNvSpPr txBox="1"/>
          <p:nvPr/>
        </p:nvSpPr>
        <p:spPr>
          <a:xfrm>
            <a:off x="1235542" y="1809271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다중 회귀모형은 종속변수에 영향을 주는 다수의 독립변수가 존재하는 경우의 회귀모형임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종속 변수란 흔히 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y=ax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부분을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독립변수란 함수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y=ax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변수를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연봉을 종속변수로 볼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연봉에 영향을 주는 요인으로 나이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성별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월 근무시간 등이 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수식으로 표현하면 아래와 같다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34C5A-0018-407F-8784-A56A257F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6" y="4664086"/>
            <a:ext cx="9624992" cy="8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– Linear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3BE61-E304-41CD-B1F6-4F67C9428607}"/>
              </a:ext>
            </a:extLst>
          </p:cNvPr>
          <p:cNvSpPr txBox="1"/>
          <p:nvPr/>
        </p:nvSpPr>
        <p:spPr>
          <a:xfrm>
            <a:off x="730011" y="1122601"/>
            <a:ext cx="101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Linear Regression 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다중회귀모형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32869-2B5B-4764-AF30-D9964F252200}"/>
              </a:ext>
            </a:extLst>
          </p:cNvPr>
          <p:cNvSpPr txBox="1"/>
          <p:nvPr/>
        </p:nvSpPr>
        <p:spPr>
          <a:xfrm>
            <a:off x="1235542" y="1809271"/>
            <a:ext cx="10138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일반화 하면 다음과 같다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7315E6-D0BF-4FCA-B768-DE356B28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41" y="2488568"/>
            <a:ext cx="9854282" cy="607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801E7F-23E5-4327-9A19-4A9A3A63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95" y="3429000"/>
            <a:ext cx="7840690" cy="29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5AC73E-9298-4C38-A89C-40DF0EA6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43" y="3829164"/>
            <a:ext cx="3950797" cy="258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분석가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정형화된 데이터를 가공 및 분석하는 업무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사이언티스트와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많은 분야에서 교집합이 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딥러닝 모델보다는 가벼운 전통적 통계모델로 결과물을 도출하는 경향이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예시로는 고객이 마트에서 구매하는 물품의 상관관계를 분석하여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진열의 위치를 조정함으로써 매출 증대에 기여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경영진의 의사결정에 도움을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56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Basic Overview – Machine Learning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4. Cost Minimizing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5. Learning Rate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6.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7. Overfitting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Data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0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14.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15.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16. Backpropagation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XOR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18. Deep Learning –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19. Gradient Vanishing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ReLU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21. Xavier Initialization &amp; Drop out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22. Batch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23. Optimizer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25.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26. Model Save &amp; Restore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Model Save &amp; Restore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BD8D-BE1B-4806-9FCB-9D8418411149}"/>
              </a:ext>
            </a:extLst>
          </p:cNvPr>
          <p:cNvSpPr txBox="1"/>
          <p:nvPr/>
        </p:nvSpPr>
        <p:spPr>
          <a:xfrm>
            <a:off x="6173440" y="1165511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28. Computer Vision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29. Convolution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30. Pooling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34. Image File Reading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35.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응용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36.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Rcurrent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37. Char RNN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38. Long Short Term Memory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39. Stacked RNN</a:t>
            </a:r>
          </a:p>
          <a:p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35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018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목차 폰트 </a:t>
            </a:r>
            <a:r>
              <a:rPr lang="en-US" altLang="ko-KR" sz="3200" dirty="0">
                <a:solidFill>
                  <a:schemeClr val="bg1"/>
                </a:solidFill>
              </a:rPr>
              <a:t>32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535723" y="770454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폰트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일 때 폰트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80897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34789-32C2-4E0B-A42E-795CF8F2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60" y="3621041"/>
            <a:ext cx="5865480" cy="284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엔지니어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현업에서 데이터를 수집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관리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가공하는 단계의 역할을 맡음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인력이 많이 필요하며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 지식이 많아야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데브옵스의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성향을 가지고 있으며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인프라와 직접적인 연동이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가능해야함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기계에게 물음과 답을 주고 선행학습 시킨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모델이 완성되면 답이 없는 물음을 주어서 답을 맞추는 모델을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K-Nearest Neighbors, Linear Regression, Logistic Regression, Support Vector Machines, Decision Trees and Random Forests, Neural Networks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8D2F7-7FAF-485B-9351-5F586762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38" y="1819049"/>
            <a:ext cx="7706647" cy="24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0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Un-Supervised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데이터의 특성에 따라 군집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카테고리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분류하고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데이터가 어느 군집에 소속되는지 알아내는 모델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 중 군집분석을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군집분석 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K-Means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상관분석 중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Apriori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326E6-1018-4517-A0F8-B85B50F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2" y="1798015"/>
            <a:ext cx="7894667" cy="27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Semi-Supervised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94016" y="4375033"/>
            <a:ext cx="1013801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레이블이 존재하는 데이터를 학습시키고 이 모형으로 레이블 없는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단계로 추정된 레이블과 관측된 레이블을 이용해 다시 지도학습 모형을 만들고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더 이상 결과가 변하지 않을 때까지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 포토나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페이스북에서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자신이 찍힌 사진을 판별해 알려주는 기능이 준 지도학습기법을 사용한 것이다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BB6D0-A2EE-4EC4-B9CD-30B33AA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78740"/>
            <a:ext cx="5222207" cy="27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Reinforcement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15788" y="4177773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의사결정 하고 실행한다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실행 결과에 따라 벌점과 상점을 받는데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벌점을 최소화 하는 방향으로 의사결정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수정한다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512A3-2D4D-4F8B-ADA4-B6313CA7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780334"/>
            <a:ext cx="30674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1909</Words>
  <Application>Microsoft Office PowerPoint</Application>
  <PresentationFormat>와이드스크린</PresentationFormat>
  <Paragraphs>267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2021-12-23T13:50:32Z</dcterms:modified>
</cp:coreProperties>
</file>