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75" r:id="rId24"/>
    <p:sldId id="276" r:id="rId25"/>
    <p:sldId id="274" r:id="rId26"/>
    <p:sldId id="258" r:id="rId27"/>
    <p:sldId id="25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CBE3B-48E5-42D2-877D-822278C06833}" v="928" dt="2021-12-22T13:29:40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noh taehyun" userId="26ea3cd8016ad7de" providerId="LiveId" clId="{505CBE3B-48E5-42D2-877D-822278C06833}"/>
    <pc:docChg chg="undo custSel addSld delSld modSld">
      <pc:chgData name="noh taehyun" userId="26ea3cd8016ad7de" providerId="LiveId" clId="{505CBE3B-48E5-42D2-877D-822278C06833}" dt="2021-12-22T14:07:59.708" v="12526" actId="1076"/>
      <pc:docMkLst>
        <pc:docMk/>
      </pc:docMkLst>
      <pc:sldChg chg="addSp delSp modSp mod">
        <pc:chgData name="noh taehyun" userId="26ea3cd8016ad7de" providerId="LiveId" clId="{505CBE3B-48E5-42D2-877D-822278C06833}" dt="2021-12-16T13:12:01.265" v="8598" actId="1076"/>
        <pc:sldMkLst>
          <pc:docMk/>
          <pc:sldMk cId="2112404214" sldId="256"/>
        </pc:sldMkLst>
        <pc:spChg chg="add mod ord">
          <ac:chgData name="noh taehyun" userId="26ea3cd8016ad7de" providerId="LiveId" clId="{505CBE3B-48E5-42D2-877D-822278C06833}" dt="2021-12-16T11:13:42.515" v="298" actId="14100"/>
          <ac:spMkLst>
            <pc:docMk/>
            <pc:sldMk cId="2112404214" sldId="256"/>
            <ac:spMk id="2" creationId="{96CD800B-F870-4CB5-A6CE-9CAF8245730B}"/>
          </ac:spMkLst>
        </pc:spChg>
        <pc:spChg chg="add mod">
          <ac:chgData name="noh taehyun" userId="26ea3cd8016ad7de" providerId="LiveId" clId="{505CBE3B-48E5-42D2-877D-822278C06833}" dt="2021-12-16T13:12:01.265" v="8598" actId="1076"/>
          <ac:spMkLst>
            <pc:docMk/>
            <pc:sldMk cId="2112404214" sldId="256"/>
            <ac:spMk id="3" creationId="{AD6C3F58-4789-4E78-ABE7-89FE7B6EA162}"/>
          </ac:spMkLst>
        </pc:spChg>
        <pc:spChg chg="mod">
          <ac:chgData name="noh taehyun" userId="26ea3cd8016ad7de" providerId="LiveId" clId="{505CBE3B-48E5-42D2-877D-822278C06833}" dt="2021-12-16T11:08:53.586" v="181" actId="14100"/>
          <ac:spMkLst>
            <pc:docMk/>
            <pc:sldMk cId="2112404214" sldId="256"/>
            <ac:spMk id="4" creationId="{0ADD3736-29C5-49A6-8C10-696896947644}"/>
          </ac:spMkLst>
        </pc:spChg>
        <pc:spChg chg="add mod">
          <ac:chgData name="noh taehyun" userId="26ea3cd8016ad7de" providerId="LiveId" clId="{505CBE3B-48E5-42D2-877D-822278C06833}" dt="2021-12-16T11:15:29.113" v="349" actId="1076"/>
          <ac:spMkLst>
            <pc:docMk/>
            <pc:sldMk cId="2112404214" sldId="256"/>
            <ac:spMk id="5" creationId="{ECE86BF3-4D56-4E02-81D5-C629FCAF3A54}"/>
          </ac:spMkLst>
        </pc:spChg>
        <pc:spChg chg="add mod">
          <ac:chgData name="noh taehyun" userId="26ea3cd8016ad7de" providerId="LiveId" clId="{505CBE3B-48E5-42D2-877D-822278C06833}" dt="2021-12-16T11:16:57.918" v="410" actId="1076"/>
          <ac:spMkLst>
            <pc:docMk/>
            <pc:sldMk cId="2112404214" sldId="256"/>
            <ac:spMk id="7" creationId="{6BF4BF8C-7AAC-4196-8A14-5AD38CDD5ABE}"/>
          </ac:spMkLst>
        </pc:spChg>
        <pc:spChg chg="add mod">
          <ac:chgData name="noh taehyun" userId="26ea3cd8016ad7de" providerId="LiveId" clId="{505CBE3B-48E5-42D2-877D-822278C06833}" dt="2021-12-16T11:17:22.604" v="413" actId="13822"/>
          <ac:spMkLst>
            <pc:docMk/>
            <pc:sldMk cId="2112404214" sldId="256"/>
            <ac:spMk id="8" creationId="{9E9870BD-0C69-4C43-BFEE-E9550DE6E0E6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505CBE3B-48E5-42D2-877D-822278C06833}" dt="2021-12-16T11:13:45.357" v="299" actId="1076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4" creationId="{085D0EC4-2E3C-40D4-B8A1-334E696EA68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505CBE3B-48E5-42D2-877D-822278C06833}" dt="2021-12-16T11:14:05.685" v="306" actId="1076"/>
          <ac:spMkLst>
            <pc:docMk/>
            <pc:sldMk cId="2112404214" sldId="256"/>
            <ac:spMk id="19" creationId="{9B1D3480-1324-414C-9CCA-2E2A48B6B503}"/>
          </ac:spMkLst>
        </pc:spChg>
        <pc:spChg chg="add mod">
          <ac:chgData name="noh taehyun" userId="26ea3cd8016ad7de" providerId="LiveId" clId="{505CBE3B-48E5-42D2-877D-822278C06833}" dt="2021-12-16T11:16:49.858" v="407" actId="1076"/>
          <ac:spMkLst>
            <pc:docMk/>
            <pc:sldMk cId="2112404214" sldId="256"/>
            <ac:spMk id="20" creationId="{15A9E84F-A4DA-4D50-AA89-CA71B125EA8D}"/>
          </ac:spMkLst>
        </pc:spChg>
        <pc:spChg chg="add mod">
          <ac:chgData name="noh taehyun" userId="26ea3cd8016ad7de" providerId="LiveId" clId="{505CBE3B-48E5-42D2-877D-822278C06833}" dt="2021-12-16T11:17:02.130" v="411" actId="1076"/>
          <ac:spMkLst>
            <pc:docMk/>
            <pc:sldMk cId="2112404214" sldId="256"/>
            <ac:spMk id="21" creationId="{8C26CC96-4307-46D3-90C1-DA25C755863D}"/>
          </ac:spMkLst>
        </pc:spChg>
        <pc:spChg chg="add mod">
          <ac:chgData name="noh taehyun" userId="26ea3cd8016ad7de" providerId="LiveId" clId="{505CBE3B-48E5-42D2-877D-822278C06833}" dt="2021-12-16T11:18:02.242" v="453" actId="1076"/>
          <ac:spMkLst>
            <pc:docMk/>
            <pc:sldMk cId="2112404214" sldId="256"/>
            <ac:spMk id="22" creationId="{23A91B0E-0073-427C-B24F-0C7407FF8E82}"/>
          </ac:spMkLst>
        </pc:sp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cxnChg chg="add mod">
          <ac:chgData name="noh taehyun" userId="26ea3cd8016ad7de" providerId="LiveId" clId="{505CBE3B-48E5-42D2-877D-822278C06833}" dt="2021-12-16T11:18:11.050" v="454" actId="14100"/>
          <ac:cxnSpMkLst>
            <pc:docMk/>
            <pc:sldMk cId="2112404214" sldId="256"/>
            <ac:cxnSpMk id="12" creationId="{542F45E9-273F-4529-9E7D-11353F07F6D5}"/>
          </ac:cxnSpMkLst>
        </pc:cxnChg>
      </pc:sldChg>
      <pc:sldChg chg="modSp add mod">
        <pc:chgData name="noh taehyun" userId="26ea3cd8016ad7de" providerId="LiveId" clId="{505CBE3B-48E5-42D2-877D-822278C06833}" dt="2021-12-16T11:07:14.093" v="45" actId="20577"/>
        <pc:sldMkLst>
          <pc:docMk/>
          <pc:sldMk cId="1808977146" sldId="258"/>
        </pc:sldMkLst>
        <pc:spChg chg="mod">
          <ac:chgData name="noh taehyun" userId="26ea3cd8016ad7de" providerId="LiveId" clId="{505CBE3B-48E5-42D2-877D-822278C06833}" dt="2021-12-16T11:06:38.925" v="19" actId="20577"/>
          <ac:spMkLst>
            <pc:docMk/>
            <pc:sldMk cId="1808977146" sldId="258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06:59.563" v="31" actId="1076"/>
          <ac:spMkLst>
            <pc:docMk/>
            <pc:sldMk cId="1808977146" sldId="258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07:14.093" v="45" actId="20577"/>
          <ac:spMkLst>
            <pc:docMk/>
            <pc:sldMk cId="1808977146" sldId="258"/>
            <ac:spMk id="14" creationId="{085D0EC4-2E3C-40D4-B8A1-334E696EA683}"/>
          </ac:spMkLst>
        </pc:spChg>
      </pc:sldChg>
      <pc:sldChg chg="addSp delSp modSp add mod">
        <pc:chgData name="noh taehyun" userId="26ea3cd8016ad7de" providerId="LiveId" clId="{505CBE3B-48E5-42D2-877D-822278C06833}" dt="2021-12-16T13:14:51.412" v="8599" actId="14100"/>
        <pc:sldMkLst>
          <pc:docMk/>
          <pc:sldMk cId="3222780971" sldId="259"/>
        </pc:sldMkLst>
        <pc:spChg chg="del">
          <ac:chgData name="noh taehyun" userId="26ea3cd8016ad7de" providerId="LiveId" clId="{505CBE3B-48E5-42D2-877D-822278C06833}" dt="2021-12-16T11:18:46.772" v="458" actId="478"/>
          <ac:spMkLst>
            <pc:docMk/>
            <pc:sldMk cId="3222780971" sldId="259"/>
            <ac:spMk id="2" creationId="{96CD800B-F870-4CB5-A6CE-9CAF8245730B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3" creationId="{AD6C3F58-4789-4E78-ABE7-89FE7B6EA16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5" creationId="{ECE86BF3-4D56-4E02-81D5-C629FCAF3A54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7" creationId="{6BF4BF8C-7AAC-4196-8A14-5AD38CDD5ABE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8" creationId="{9E9870BD-0C69-4C43-BFEE-E9550DE6E0E6}"/>
          </ac:spMkLst>
        </pc:spChg>
        <pc:spChg chg="mod">
          <ac:chgData name="noh taehyun" userId="26ea3cd8016ad7de" providerId="LiveId" clId="{505CBE3B-48E5-42D2-877D-822278C06833}" dt="2021-12-16T11:19:06.205" v="480" actId="20577"/>
          <ac:spMkLst>
            <pc:docMk/>
            <pc:sldMk cId="3222780971" sldId="259"/>
            <ac:spMk id="10" creationId="{6977B01B-CBE6-4FC6-A9AD-D322C5043188}"/>
          </ac:spMkLst>
        </pc:spChg>
        <pc:spChg chg="add mod">
          <ac:chgData name="noh taehyun" userId="26ea3cd8016ad7de" providerId="LiveId" clId="{505CBE3B-48E5-42D2-877D-822278C06833}" dt="2021-12-16T11:24:21.955" v="794" actId="1076"/>
          <ac:spMkLst>
            <pc:docMk/>
            <pc:sldMk cId="3222780971" sldId="259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19" creationId="{9B1D3480-1324-414C-9CCA-2E2A48B6B503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0" creationId="{15A9E84F-A4DA-4D50-AA89-CA71B125EA8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1" creationId="{8C26CC96-4307-46D3-90C1-DA25C755863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2" creationId="{23A91B0E-0073-427C-B24F-0C7407FF8E82}"/>
          </ac:spMkLst>
        </pc:spChg>
        <pc:spChg chg="add mod">
          <ac:chgData name="noh taehyun" userId="26ea3cd8016ad7de" providerId="LiveId" clId="{505CBE3B-48E5-42D2-877D-822278C06833}" dt="2021-12-16T11:24:00.949" v="706" actId="1076"/>
          <ac:spMkLst>
            <pc:docMk/>
            <pc:sldMk cId="3222780971" sldId="259"/>
            <ac:spMk id="23" creationId="{A62E649F-8CE1-4DFE-B4DF-7AF0B8C90E2B}"/>
          </ac:spMkLst>
        </pc:spChg>
        <pc:spChg chg="add mod">
          <ac:chgData name="noh taehyun" userId="26ea3cd8016ad7de" providerId="LiveId" clId="{505CBE3B-48E5-42D2-877D-822278C06833}" dt="2021-12-16T11:26:56.666" v="1033" actId="1076"/>
          <ac:spMkLst>
            <pc:docMk/>
            <pc:sldMk cId="3222780971" sldId="259"/>
            <ac:spMk id="24" creationId="{2A243D7C-79C2-4EA4-A24C-C5E569D178B9}"/>
          </ac:spMkLst>
        </pc:spChg>
        <pc:spChg chg="add mod">
          <ac:chgData name="noh taehyun" userId="26ea3cd8016ad7de" providerId="LiveId" clId="{505CBE3B-48E5-42D2-877D-822278C06833}" dt="2021-12-16T12:33:39.925" v="5027" actId="20577"/>
          <ac:spMkLst>
            <pc:docMk/>
            <pc:sldMk cId="3222780971" sldId="259"/>
            <ac:spMk id="25" creationId="{05957ED0-5949-4EAC-BB23-B1A761A49F5B}"/>
          </ac:spMkLst>
        </pc:spChg>
        <pc:spChg chg="add mod">
          <ac:chgData name="noh taehyun" userId="26ea3cd8016ad7de" providerId="LiveId" clId="{505CBE3B-48E5-42D2-877D-822278C06833}" dt="2021-12-16T11:27:26.266" v="1063" actId="1076"/>
          <ac:spMkLst>
            <pc:docMk/>
            <pc:sldMk cId="3222780971" sldId="259"/>
            <ac:spMk id="27" creationId="{63D82AAD-C8A9-4A4C-A268-DCD0341F1728}"/>
          </ac:spMkLst>
        </pc:spChg>
        <pc:spChg chg="add mod">
          <ac:chgData name="noh taehyun" userId="26ea3cd8016ad7de" providerId="LiveId" clId="{505CBE3B-48E5-42D2-877D-822278C06833}" dt="2021-12-16T13:14:51.412" v="8599" actId="14100"/>
          <ac:spMkLst>
            <pc:docMk/>
            <pc:sldMk cId="3222780971" sldId="259"/>
            <ac:spMk id="30" creationId="{5C9E8235-CC8D-41AF-9B0E-903354FC8036}"/>
          </ac:spMkLst>
        </pc:spChg>
        <pc:cxnChg chg="add mod">
          <ac:chgData name="noh taehyun" userId="26ea3cd8016ad7de" providerId="LiveId" clId="{505CBE3B-48E5-42D2-877D-822278C06833}" dt="2021-12-16T11:27:40.982" v="1067" actId="14100"/>
          <ac:cxnSpMkLst>
            <pc:docMk/>
            <pc:sldMk cId="3222780971" sldId="259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18:44.736" v="457" actId="478"/>
          <ac:cxnSpMkLst>
            <pc:docMk/>
            <pc:sldMk cId="3222780971" sldId="259"/>
            <ac:cxnSpMk id="12" creationId="{542F45E9-273F-4529-9E7D-11353F07F6D5}"/>
          </ac:cxnSpMkLst>
        </pc:cxnChg>
        <pc:cxnChg chg="add mod">
          <ac:chgData name="noh taehyun" userId="26ea3cd8016ad7de" providerId="LiveId" clId="{505CBE3B-48E5-42D2-877D-822278C06833}" dt="2021-12-16T11:21:48.178" v="684" actId="14100"/>
          <ac:cxnSpMkLst>
            <pc:docMk/>
            <pc:sldMk cId="3222780971" sldId="259"/>
            <ac:cxnSpMk id="13" creationId="{42402AF6-C548-40A1-BAAC-72F16559E230}"/>
          </ac:cxnSpMkLst>
        </pc:cxnChg>
        <pc:cxnChg chg="add mod">
          <ac:chgData name="noh taehyun" userId="26ea3cd8016ad7de" providerId="LiveId" clId="{505CBE3B-48E5-42D2-877D-822278C06833}" dt="2021-12-16T11:27:02.496" v="1054" actId="1038"/>
          <ac:cxnSpMkLst>
            <pc:docMk/>
            <pc:sldMk cId="3222780971" sldId="259"/>
            <ac:cxnSpMk id="26" creationId="{33C1C984-F146-472D-9ECA-CB25D1511FD9}"/>
          </ac:cxnSpMkLst>
        </pc:cxnChg>
        <pc:cxnChg chg="add mod">
          <ac:chgData name="noh taehyun" userId="26ea3cd8016ad7de" providerId="LiveId" clId="{505CBE3B-48E5-42D2-877D-822278C06833}" dt="2021-12-16T11:27:36.303" v="1066" actId="14100"/>
          <ac:cxnSpMkLst>
            <pc:docMk/>
            <pc:sldMk cId="3222780971" sldId="259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38:13.302" v="2025" actId="1076"/>
        <pc:sldMkLst>
          <pc:docMk/>
          <pc:sldMk cId="1916748221" sldId="260"/>
        </pc:sldMkLst>
        <pc:spChg chg="mod">
          <ac:chgData name="noh taehyun" userId="26ea3cd8016ad7de" providerId="LiveId" clId="{505CBE3B-48E5-42D2-877D-822278C06833}" dt="2021-12-16T11:31:49.972" v="1499"/>
          <ac:spMkLst>
            <pc:docMk/>
            <pc:sldMk cId="1916748221" sldId="260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38:08.732" v="2024" actId="20577"/>
          <ac:spMkLst>
            <pc:docMk/>
            <pc:sldMk cId="1916748221" sldId="260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38:13.302" v="2025" actId="1076"/>
          <ac:spMkLst>
            <pc:docMk/>
            <pc:sldMk cId="1916748221" sldId="260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3" creationId="{A62E649F-8CE1-4DFE-B4DF-7AF0B8C90E2B}"/>
          </ac:spMkLst>
        </pc:spChg>
        <pc:spChg chg="del">
          <ac:chgData name="noh taehyun" userId="26ea3cd8016ad7de" providerId="LiveId" clId="{505CBE3B-48E5-42D2-877D-822278C06833}" dt="2021-12-16T11:32:01.143" v="1502" actId="478"/>
          <ac:spMkLst>
            <pc:docMk/>
            <pc:sldMk cId="1916748221" sldId="260"/>
            <ac:spMk id="24" creationId="{2A243D7C-79C2-4EA4-A24C-C5E569D178B9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5" creationId="{05957ED0-5949-4EAC-BB23-B1A761A49F5B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7" creationId="{63D82AAD-C8A9-4A4C-A268-DCD0341F1728}"/>
          </ac:spMkLst>
        </pc:spChg>
        <pc:spChg chg="del mod">
          <ac:chgData name="noh taehyun" userId="26ea3cd8016ad7de" providerId="LiveId" clId="{505CBE3B-48E5-42D2-877D-822278C06833}" dt="2021-12-16T11:32:26.815" v="1534" actId="478"/>
          <ac:spMkLst>
            <pc:docMk/>
            <pc:sldMk cId="1916748221" sldId="260"/>
            <ac:spMk id="30" creationId="{5C9E8235-CC8D-41AF-9B0E-903354FC8036}"/>
          </ac:spMkLst>
        </pc:spChg>
        <pc:picChg chg="add mod">
          <ac:chgData name="noh taehyun" userId="26ea3cd8016ad7de" providerId="LiveId" clId="{505CBE3B-48E5-42D2-877D-822278C06833}" dt="2021-12-16T11:35:31.588" v="1899" actId="1035"/>
          <ac:picMkLst>
            <pc:docMk/>
            <pc:sldMk cId="1916748221" sldId="260"/>
            <ac:picMk id="3" creationId="{DBFD2F83-B2A1-44C9-97F5-464079A90F4A}"/>
          </ac:picMkLst>
        </pc:pic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13" creationId="{42402AF6-C548-40A1-BAAC-72F16559E230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26" creationId="{33C1C984-F146-472D-9ECA-CB25D1511FD9}"/>
          </ac:cxnSpMkLst>
        </pc:cxn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57:47.559" v="2744" actId="1076"/>
        <pc:sldMkLst>
          <pc:docMk/>
          <pc:sldMk cId="1209656644" sldId="261"/>
        </pc:sldMkLst>
        <pc:spChg chg="mod">
          <ac:chgData name="noh taehyun" userId="26ea3cd8016ad7de" providerId="LiveId" clId="{505CBE3B-48E5-42D2-877D-822278C06833}" dt="2021-12-16T11:38:20.385" v="2034"/>
          <ac:spMkLst>
            <pc:docMk/>
            <pc:sldMk cId="1209656644" sldId="261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40:44.288" v="2710" actId="20577"/>
          <ac:spMkLst>
            <pc:docMk/>
            <pc:sldMk cId="1209656644" sldId="261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1:38:21.260" v="2035" actId="478"/>
          <ac:picMkLst>
            <pc:docMk/>
            <pc:sldMk cId="1209656644" sldId="261"/>
            <ac:picMk id="3" creationId="{DBFD2F83-B2A1-44C9-97F5-464079A90F4A}"/>
          </ac:picMkLst>
        </pc:picChg>
        <pc:picChg chg="add mod ord">
          <ac:chgData name="noh taehyun" userId="26ea3cd8016ad7de" providerId="LiveId" clId="{505CBE3B-48E5-42D2-877D-822278C06833}" dt="2021-12-16T11:57:47.559" v="2744" actId="1076"/>
          <ac:picMkLst>
            <pc:docMk/>
            <pc:sldMk cId="1209656644" sldId="261"/>
            <ac:picMk id="5" creationId="{995AC73E-9298-4C38-A89C-40DF0EA603E9}"/>
          </ac:picMkLst>
        </pc:picChg>
      </pc:sldChg>
      <pc:sldChg chg="addSp modSp add mod">
        <pc:chgData name="noh taehyun" userId="26ea3cd8016ad7de" providerId="LiveId" clId="{505CBE3B-48E5-42D2-877D-822278C06833}" dt="2021-12-16T12:15:30.535" v="3111" actId="1076"/>
        <pc:sldMkLst>
          <pc:docMk/>
          <pc:sldMk cId="1484530187" sldId="262"/>
        </pc:sldMkLst>
        <pc:spChg chg="mod">
          <ac:chgData name="noh taehyun" userId="26ea3cd8016ad7de" providerId="LiveId" clId="{505CBE3B-48E5-42D2-877D-822278C06833}" dt="2021-12-16T11:41:01.086" v="2734"/>
          <ac:spMkLst>
            <pc:docMk/>
            <pc:sldMk cId="1484530187" sldId="262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15:26.190" v="3110" actId="20577"/>
          <ac:spMkLst>
            <pc:docMk/>
            <pc:sldMk cId="1484530187" sldId="262"/>
            <ac:spMk id="18" creationId="{EB49F523-7D2B-455D-A1E9-8481D6815092}"/>
          </ac:spMkLst>
        </pc:spChg>
        <pc:picChg chg="add mod ord">
          <ac:chgData name="noh taehyun" userId="26ea3cd8016ad7de" providerId="LiveId" clId="{505CBE3B-48E5-42D2-877D-822278C06833}" dt="2021-12-16T12:15:30.535" v="3111" actId="1076"/>
          <ac:picMkLst>
            <pc:docMk/>
            <pc:sldMk cId="1484530187" sldId="262"/>
            <ac:picMk id="3" creationId="{9E434789-32C2-4E0B-A42E-795CF8F23497}"/>
          </ac:picMkLst>
        </pc:picChg>
      </pc:sldChg>
      <pc:sldChg chg="add del">
        <pc:chgData name="noh taehyun" userId="26ea3cd8016ad7de" providerId="LiveId" clId="{505CBE3B-48E5-42D2-877D-822278C06833}" dt="2021-12-16T13:20:09.791" v="8600" actId="47"/>
        <pc:sldMkLst>
          <pc:docMk/>
          <pc:sldMk cId="2753518095" sldId="263"/>
        </pc:sldMkLst>
      </pc:sldChg>
      <pc:sldChg chg="addSp delSp modSp add mod">
        <pc:chgData name="noh taehyun" userId="26ea3cd8016ad7de" providerId="LiveId" clId="{505CBE3B-48E5-42D2-877D-822278C06833}" dt="2021-12-16T12:22:21.676" v="3657" actId="20577"/>
        <pc:sldMkLst>
          <pc:docMk/>
          <pc:sldMk cId="166081491" sldId="264"/>
        </pc:sldMkLst>
        <pc:spChg chg="mod">
          <ac:chgData name="noh taehyun" userId="26ea3cd8016ad7de" providerId="LiveId" clId="{505CBE3B-48E5-42D2-877D-822278C06833}" dt="2021-12-16T12:16:25.130" v="3163"/>
          <ac:spMkLst>
            <pc:docMk/>
            <pc:sldMk cId="166081491" sldId="264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2:16:31.842" v="3175" actId="20577"/>
          <ac:spMkLst>
            <pc:docMk/>
            <pc:sldMk cId="166081491" sldId="264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2:21.676" v="3657" actId="20577"/>
          <ac:spMkLst>
            <pc:docMk/>
            <pc:sldMk cId="166081491" sldId="264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16:35.549" v="3176" actId="478"/>
          <ac:picMkLst>
            <pc:docMk/>
            <pc:sldMk cId="166081491" sldId="264"/>
            <ac:picMk id="3" creationId="{9E434789-32C2-4E0B-A42E-795CF8F23497}"/>
          </ac:picMkLst>
        </pc:picChg>
        <pc:picChg chg="add mod">
          <ac:chgData name="noh taehyun" userId="26ea3cd8016ad7de" providerId="LiveId" clId="{505CBE3B-48E5-42D2-877D-822278C06833}" dt="2021-12-16T12:18:02.031" v="3180" actId="14100"/>
          <ac:picMkLst>
            <pc:docMk/>
            <pc:sldMk cId="166081491" sldId="264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24:48.176" v="4045" actId="20577"/>
        <pc:sldMkLst>
          <pc:docMk/>
          <pc:sldMk cId="742432144" sldId="265"/>
        </pc:sldMkLst>
        <pc:spChg chg="mod">
          <ac:chgData name="noh taehyun" userId="26ea3cd8016ad7de" providerId="LiveId" clId="{505CBE3B-48E5-42D2-877D-822278C06833}" dt="2021-12-16T12:22:39.025" v="3664" actId="14100"/>
          <ac:spMkLst>
            <pc:docMk/>
            <pc:sldMk cId="742432144" sldId="265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4:48.176" v="4045" actId="20577"/>
          <ac:spMkLst>
            <pc:docMk/>
            <pc:sldMk cId="742432144" sldId="265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23:05.035" v="3669" actId="14100"/>
          <ac:picMkLst>
            <pc:docMk/>
            <pc:sldMk cId="742432144" sldId="265"/>
            <ac:picMk id="3" creationId="{8AE326E6-1018-4517-A0F8-B85B50F31A11}"/>
          </ac:picMkLst>
        </pc:picChg>
        <pc:picChg chg="del">
          <ac:chgData name="noh taehyun" userId="26ea3cd8016ad7de" providerId="LiveId" clId="{505CBE3B-48E5-42D2-877D-822278C06833}" dt="2021-12-16T12:22:55.111" v="3665" actId="478"/>
          <ac:picMkLst>
            <pc:docMk/>
            <pc:sldMk cId="742432144" sldId="265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30:47.129" v="4624" actId="1076"/>
        <pc:sldMkLst>
          <pc:docMk/>
          <pc:sldMk cId="2329972887" sldId="266"/>
        </pc:sldMkLst>
        <pc:spChg chg="mod">
          <ac:chgData name="noh taehyun" userId="26ea3cd8016ad7de" providerId="LiveId" clId="{505CBE3B-48E5-42D2-877D-822278C06833}" dt="2021-12-16T12:25:09.910" v="4058" actId="20577"/>
          <ac:spMkLst>
            <pc:docMk/>
            <pc:sldMk cId="2329972887" sldId="266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30:47.129" v="4624" actId="1076"/>
          <ac:spMkLst>
            <pc:docMk/>
            <pc:sldMk cId="2329972887" sldId="266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25:25.208" v="4059" actId="478"/>
          <ac:picMkLst>
            <pc:docMk/>
            <pc:sldMk cId="2329972887" sldId="266"/>
            <ac:picMk id="3" creationId="{8AE326E6-1018-4517-A0F8-B85B50F31A11}"/>
          </ac:picMkLst>
        </pc:picChg>
        <pc:picChg chg="add mod">
          <ac:chgData name="noh taehyun" userId="26ea3cd8016ad7de" providerId="LiveId" clId="{505CBE3B-48E5-42D2-877D-822278C06833}" dt="2021-12-16T12:25:33.737" v="4062" actId="14100"/>
          <ac:picMkLst>
            <pc:docMk/>
            <pc:sldMk cId="2329972887" sldId="266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3:29:37.846" v="8612"/>
        <pc:sldMkLst>
          <pc:docMk/>
          <pc:sldMk cId="224363774" sldId="267"/>
        </pc:sldMkLst>
        <pc:spChg chg="mod">
          <ac:chgData name="noh taehyun" userId="26ea3cd8016ad7de" providerId="LiveId" clId="{505CBE3B-48E5-42D2-877D-822278C06833}" dt="2021-12-16T12:31:07.909" v="4647" actId="20577"/>
          <ac:spMkLst>
            <pc:docMk/>
            <pc:sldMk cId="224363774" sldId="267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3:29:37.846" v="8612"/>
          <ac:spMkLst>
            <pc:docMk/>
            <pc:sldMk cId="224363774" sldId="267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31:25.328" v="4650" actId="1076"/>
          <ac:picMkLst>
            <pc:docMk/>
            <pc:sldMk cId="224363774" sldId="267"/>
            <ac:picMk id="3" creationId="{999512A3-2D4D-4F8B-ADA4-B6313CA704CC}"/>
          </ac:picMkLst>
        </pc:picChg>
        <pc:picChg chg="del">
          <ac:chgData name="noh taehyun" userId="26ea3cd8016ad7de" providerId="LiveId" clId="{505CBE3B-48E5-42D2-877D-822278C06833}" dt="2021-12-16T12:31:21.612" v="4648" actId="478"/>
          <ac:picMkLst>
            <pc:docMk/>
            <pc:sldMk cId="224363774" sldId="267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2:34:21.828" v="5057" actId="14100"/>
        <pc:sldMkLst>
          <pc:docMk/>
          <pc:sldMk cId="931227581" sldId="268"/>
        </pc:sldMkLst>
        <pc:spChg chg="mod">
          <ac:chgData name="noh taehyun" userId="26ea3cd8016ad7de" providerId="LiveId" clId="{505CBE3B-48E5-42D2-877D-822278C06833}" dt="2021-12-16T12:34:04.879" v="5052"/>
          <ac:spMkLst>
            <pc:docMk/>
            <pc:sldMk cId="931227581" sldId="268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2:34:08.967" v="5054" actId="478"/>
          <ac:spMkLst>
            <pc:docMk/>
            <pc:sldMk cId="931227581" sldId="268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34:06.017" v="5053" actId="478"/>
          <ac:picMkLst>
            <pc:docMk/>
            <pc:sldMk cId="931227581" sldId="268"/>
            <ac:picMk id="3" creationId="{999512A3-2D4D-4F8B-ADA4-B6313CA704CC}"/>
          </ac:picMkLst>
        </pc:picChg>
        <pc:picChg chg="add mod">
          <ac:chgData name="noh taehyun" userId="26ea3cd8016ad7de" providerId="LiveId" clId="{505CBE3B-48E5-42D2-877D-822278C06833}" dt="2021-12-16T12:34:21.828" v="5057" actId="14100"/>
          <ac:picMkLst>
            <pc:docMk/>
            <pc:sldMk cId="931227581" sldId="268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22T14:07:59.708" v="12526" actId="1076"/>
        <pc:sldMkLst>
          <pc:docMk/>
          <pc:sldMk cId="65237840" sldId="269"/>
        </pc:sldMkLst>
        <pc:spChg chg="add mod">
          <ac:chgData name="noh taehyun" userId="26ea3cd8016ad7de" providerId="LiveId" clId="{505CBE3B-48E5-42D2-877D-822278C06833}" dt="2021-12-22T14:07:59.708" v="12526" actId="1076"/>
          <ac:spMkLst>
            <pc:docMk/>
            <pc:sldMk cId="65237840" sldId="269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34:39.962" v="5073"/>
          <ac:spMkLst>
            <pc:docMk/>
            <pc:sldMk cId="65237840" sldId="269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34:40.914" v="5074" actId="478"/>
          <ac:picMkLst>
            <pc:docMk/>
            <pc:sldMk cId="65237840" sldId="269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2:41.478" v="6187" actId="1076"/>
        <pc:sldMkLst>
          <pc:docMk/>
          <pc:sldMk cId="2628709386" sldId="270"/>
        </pc:sldMkLst>
        <pc:spChg chg="mod">
          <ac:chgData name="noh taehyun" userId="26ea3cd8016ad7de" providerId="LiveId" clId="{505CBE3B-48E5-42D2-877D-822278C06833}" dt="2021-12-16T12:41:35.577" v="6115" actId="20577"/>
          <ac:spMkLst>
            <pc:docMk/>
            <pc:sldMk cId="2628709386" sldId="270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42:09.051" v="6182" actId="478"/>
          <ac:spMkLst>
            <pc:docMk/>
            <pc:sldMk cId="2628709386" sldId="270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42:07.249" v="6181"/>
          <ac:spMkLst>
            <pc:docMk/>
            <pc:sldMk cId="2628709386" sldId="270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2:41.478" v="6187" actId="1076"/>
          <ac:picMkLst>
            <pc:docMk/>
            <pc:sldMk cId="2628709386" sldId="270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06.614" v="6995" actId="20577"/>
        <pc:sldMkLst>
          <pc:docMk/>
          <pc:sldMk cId="1412873688" sldId="271"/>
        </pc:sldMkLst>
        <pc:spChg chg="add mod">
          <ac:chgData name="noh taehyun" userId="26ea3cd8016ad7de" providerId="LiveId" clId="{505CBE3B-48E5-42D2-877D-822278C06833}" dt="2021-12-16T12:45:06.614" v="6995" actId="20577"/>
          <ac:spMkLst>
            <pc:docMk/>
            <pc:sldMk cId="1412873688" sldId="271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2:59.121" v="6225" actId="20577"/>
          <ac:spMkLst>
            <pc:docMk/>
            <pc:sldMk cId="1412873688" sldId="271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3:02.847" v="6226" actId="478"/>
          <ac:picMkLst>
            <pc:docMk/>
            <pc:sldMk cId="1412873688" sldId="271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44.214" v="7021" actId="1076"/>
        <pc:sldMkLst>
          <pc:docMk/>
          <pc:sldMk cId="3966725894" sldId="272"/>
        </pc:sldMkLst>
        <pc:spChg chg="del">
          <ac:chgData name="noh taehyun" userId="26ea3cd8016ad7de" providerId="LiveId" clId="{505CBE3B-48E5-42D2-877D-822278C06833}" dt="2021-12-16T12:45:24.560" v="7017" actId="478"/>
          <ac:spMkLst>
            <pc:docMk/>
            <pc:sldMk cId="3966725894" sldId="272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5:21.979" v="7016"/>
          <ac:spMkLst>
            <pc:docMk/>
            <pc:sldMk cId="3966725894" sldId="272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5:44.214" v="7021" actId="1076"/>
          <ac:picMkLst>
            <pc:docMk/>
            <pc:sldMk cId="3966725894" sldId="272"/>
            <ac:picMk id="3" creationId="{9F60F3B9-7ABD-4C5F-8EFC-462970E96A42}"/>
          </ac:picMkLst>
        </pc:picChg>
      </pc:sldChg>
      <pc:sldChg chg="addSp delSp modSp add mod">
        <pc:chgData name="noh taehyun" userId="26ea3cd8016ad7de" providerId="LiveId" clId="{505CBE3B-48E5-42D2-877D-822278C06833}" dt="2021-12-16T12:47:40.422" v="7446" actId="20577"/>
        <pc:sldMkLst>
          <pc:docMk/>
          <pc:sldMk cId="499551061" sldId="273"/>
        </pc:sldMkLst>
        <pc:spChg chg="add mod">
          <ac:chgData name="noh taehyun" userId="26ea3cd8016ad7de" providerId="LiveId" clId="{505CBE3B-48E5-42D2-877D-822278C06833}" dt="2021-12-16T12:47:40.422" v="7446" actId="20577"/>
          <ac:spMkLst>
            <pc:docMk/>
            <pc:sldMk cId="499551061" sldId="273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46:20.091" v="7083" actId="14100"/>
          <ac:spMkLst>
            <pc:docMk/>
            <pc:sldMk cId="499551061" sldId="273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6:21.682" v="7084" actId="478"/>
          <ac:picMkLst>
            <pc:docMk/>
            <pc:sldMk cId="499551061" sldId="273"/>
            <ac:picMk id="3" creationId="{9F60F3B9-7ABD-4C5F-8EFC-462970E96A42}"/>
          </ac:picMkLst>
        </pc:picChg>
        <pc:picChg chg="add mod">
          <ac:chgData name="noh taehyun" userId="26ea3cd8016ad7de" providerId="LiveId" clId="{505CBE3B-48E5-42D2-877D-822278C06833}" dt="2021-12-16T12:46:31.428" v="7086" actId="1076"/>
          <ac:picMkLst>
            <pc:docMk/>
            <pc:sldMk cId="499551061" sldId="273"/>
            <ac:picMk id="5" creationId="{AF3CDC9E-55AA-4BFB-86C9-105574B2A525}"/>
          </ac:picMkLst>
        </pc:picChg>
      </pc:sldChg>
      <pc:sldChg chg="modSp add mod">
        <pc:chgData name="noh taehyun" userId="26ea3cd8016ad7de" providerId="LiveId" clId="{505CBE3B-48E5-42D2-877D-822278C06833}" dt="2021-12-16T12:50:52.500" v="7474" actId="20577"/>
        <pc:sldMkLst>
          <pc:docMk/>
          <pc:sldMk cId="1861018416" sldId="274"/>
        </pc:sldMkLst>
        <pc:spChg chg="mod">
          <ac:chgData name="noh taehyun" userId="26ea3cd8016ad7de" providerId="LiveId" clId="{505CBE3B-48E5-42D2-877D-822278C06833}" dt="2021-12-16T12:50:52.500" v="7474" actId="20577"/>
          <ac:spMkLst>
            <pc:docMk/>
            <pc:sldMk cId="1861018416" sldId="274"/>
            <ac:spMk id="4" creationId="{0ADD3736-29C5-49A6-8C10-696896947644}"/>
          </ac:spMkLst>
        </pc:spChg>
      </pc:sldChg>
      <pc:sldChg chg="delSp modSp add mod">
        <pc:chgData name="noh taehyun" userId="26ea3cd8016ad7de" providerId="LiveId" clId="{505CBE3B-48E5-42D2-877D-822278C06833}" dt="2021-12-16T12:57:31.183" v="7893" actId="20577"/>
        <pc:sldMkLst>
          <pc:docMk/>
          <pc:sldMk cId="370730532" sldId="275"/>
        </pc:sldMkLst>
        <pc:spChg chg="mod">
          <ac:chgData name="noh taehyun" userId="26ea3cd8016ad7de" providerId="LiveId" clId="{505CBE3B-48E5-42D2-877D-822278C06833}" dt="2021-12-16T12:53:02.374" v="7501" actId="20577"/>
          <ac:spMkLst>
            <pc:docMk/>
            <pc:sldMk cId="370730532" sldId="275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53:15.913" v="7503" actId="478"/>
          <ac:spMkLst>
            <pc:docMk/>
            <pc:sldMk cId="370730532" sldId="275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57:31.183" v="7893" actId="20577"/>
          <ac:spMkLst>
            <pc:docMk/>
            <pc:sldMk cId="370730532" sldId="275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53:13.280" v="7502" actId="478"/>
          <ac:picMkLst>
            <pc:docMk/>
            <pc:sldMk cId="370730532" sldId="275"/>
            <ac:picMk id="5" creationId="{AF3CDC9E-55AA-4BFB-86C9-105574B2A525}"/>
          </ac:picMkLst>
        </pc:picChg>
      </pc:sldChg>
      <pc:sldChg chg="addSp modSp add mod">
        <pc:chgData name="noh taehyun" userId="26ea3cd8016ad7de" providerId="LiveId" clId="{505CBE3B-48E5-42D2-877D-822278C06833}" dt="2021-12-16T14:01:13.432" v="8616" actId="20577"/>
        <pc:sldMkLst>
          <pc:docMk/>
          <pc:sldMk cId="699235844" sldId="276"/>
        </pc:sldMkLst>
        <pc:spChg chg="add mod">
          <ac:chgData name="noh taehyun" userId="26ea3cd8016ad7de" providerId="LiveId" clId="{505CBE3B-48E5-42D2-877D-822278C06833}" dt="2021-12-16T13:04:28.402" v="8596" actId="20577"/>
          <ac:spMkLst>
            <pc:docMk/>
            <pc:sldMk cId="699235844" sldId="276"/>
            <ac:spMk id="5" creationId="{595FBD8D-BE1B-4806-9FCB-9D8418411149}"/>
          </ac:spMkLst>
        </pc:spChg>
        <pc:spChg chg="mod">
          <ac:chgData name="noh taehyun" userId="26ea3cd8016ad7de" providerId="LiveId" clId="{505CBE3B-48E5-42D2-877D-822278C06833}" dt="2021-12-16T14:01:13.432" v="8616" actId="20577"/>
          <ac:spMkLst>
            <pc:docMk/>
            <pc:sldMk cId="699235844" sldId="276"/>
            <ac:spMk id="10" creationId="{6977B01B-CBE6-4FC6-A9AD-D322C5043188}"/>
          </ac:spMkLst>
        </pc:spChg>
      </pc:sldChg>
      <pc:sldChg chg="delSp modSp add mod">
        <pc:chgData name="noh taehyun" userId="26ea3cd8016ad7de" providerId="LiveId" clId="{505CBE3B-48E5-42D2-877D-822278C06833}" dt="2021-12-22T12:56:55.957" v="9510"/>
        <pc:sldMkLst>
          <pc:docMk/>
          <pc:sldMk cId="3215050407" sldId="277"/>
        </pc:sldMkLst>
        <pc:spChg chg="mod">
          <ac:chgData name="noh taehyun" userId="26ea3cd8016ad7de" providerId="LiveId" clId="{505CBE3B-48E5-42D2-877D-822278C06833}" dt="2021-12-22T12:56:55.957" v="9510"/>
          <ac:spMkLst>
            <pc:docMk/>
            <pc:sldMk cId="3215050407" sldId="277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22T12:53:59.060" v="8647" actId="20577"/>
          <ac:spMkLst>
            <pc:docMk/>
            <pc:sldMk cId="3215050407" sldId="277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22T12:54:02.652" v="8648" actId="478"/>
          <ac:picMkLst>
            <pc:docMk/>
            <pc:sldMk cId="3215050407" sldId="277"/>
            <ac:picMk id="5" creationId="{AF3CDC9E-55AA-4BFB-86C9-105574B2A525}"/>
          </ac:picMkLst>
        </pc:picChg>
      </pc:sldChg>
      <pc:sldChg chg="addSp modSp add mod">
        <pc:chgData name="noh taehyun" userId="26ea3cd8016ad7de" providerId="LiveId" clId="{505CBE3B-48E5-42D2-877D-822278C06833}" dt="2021-12-22T13:14:16.954" v="9994" actId="20577"/>
        <pc:sldMkLst>
          <pc:docMk/>
          <pc:sldMk cId="939945660" sldId="278"/>
        </pc:sldMkLst>
        <pc:spChg chg="add mod">
          <ac:chgData name="noh taehyun" userId="26ea3cd8016ad7de" providerId="LiveId" clId="{505CBE3B-48E5-42D2-877D-822278C06833}" dt="2021-12-22T13:14:16.954" v="9994" actId="20577"/>
          <ac:spMkLst>
            <pc:docMk/>
            <pc:sldMk cId="939945660" sldId="278"/>
            <ac:spMk id="5" creationId="{5694AA60-4ACE-487A-9151-266E167CF61D}"/>
          </ac:spMkLst>
        </pc:spChg>
        <pc:spChg chg="add mod">
          <ac:chgData name="noh taehyun" userId="26ea3cd8016ad7de" providerId="LiveId" clId="{505CBE3B-48E5-42D2-877D-822278C06833}" dt="2021-12-22T13:13:31.526" v="9947"/>
          <ac:spMkLst>
            <pc:docMk/>
            <pc:sldMk cId="939945660" sldId="278"/>
            <ac:spMk id="6" creationId="{D8E1FB8A-926C-40C1-A65B-88E34AB97E1C}"/>
          </ac:spMkLst>
        </pc:spChg>
        <pc:spChg chg="mod">
          <ac:chgData name="noh taehyun" userId="26ea3cd8016ad7de" providerId="LiveId" clId="{505CBE3B-48E5-42D2-877D-822278C06833}" dt="2021-12-22T13:11:18.869" v="9635" actId="20577"/>
          <ac:spMkLst>
            <pc:docMk/>
            <pc:sldMk cId="939945660" sldId="278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22T13:14:13.555" v="9986" actId="20577"/>
          <ac:spMkLst>
            <pc:docMk/>
            <pc:sldMk cId="939945660" sldId="278"/>
            <ac:spMk id="10" creationId="{6977B01B-CBE6-4FC6-A9AD-D322C5043188}"/>
          </ac:spMkLst>
        </pc:spChg>
      </pc:sldChg>
      <pc:sldChg chg="addSp delSp modSp add mod">
        <pc:chgData name="noh taehyun" userId="26ea3cd8016ad7de" providerId="LiveId" clId="{505CBE3B-48E5-42D2-877D-822278C06833}" dt="2021-12-22T13:21:15.860" v="10849" actId="20577"/>
        <pc:sldMkLst>
          <pc:docMk/>
          <pc:sldMk cId="3681379957" sldId="279"/>
        </pc:sldMkLst>
        <pc:spChg chg="del">
          <ac:chgData name="noh taehyun" userId="26ea3cd8016ad7de" providerId="LiveId" clId="{505CBE3B-48E5-42D2-877D-822278C06833}" dt="2021-12-22T13:13:47.678" v="9968" actId="478"/>
          <ac:spMkLst>
            <pc:docMk/>
            <pc:sldMk cId="3681379957" sldId="279"/>
            <ac:spMk id="5" creationId="{5694AA60-4ACE-487A-9151-266E167CF61D}"/>
          </ac:spMkLst>
        </pc:spChg>
        <pc:spChg chg="del">
          <ac:chgData name="noh taehyun" userId="26ea3cd8016ad7de" providerId="LiveId" clId="{505CBE3B-48E5-42D2-877D-822278C06833}" dt="2021-12-22T13:13:47.678" v="9968" actId="478"/>
          <ac:spMkLst>
            <pc:docMk/>
            <pc:sldMk cId="3681379957" sldId="279"/>
            <ac:spMk id="6" creationId="{D8E1FB8A-926C-40C1-A65B-88E34AB97E1C}"/>
          </ac:spMkLst>
        </pc:spChg>
        <pc:spChg chg="mod">
          <ac:chgData name="noh taehyun" userId="26ea3cd8016ad7de" providerId="LiveId" clId="{505CBE3B-48E5-42D2-877D-822278C06833}" dt="2021-12-22T13:20:39.556" v="10792"/>
          <ac:spMkLst>
            <pc:docMk/>
            <pc:sldMk cId="3681379957" sldId="279"/>
            <ac:spMk id="7" creationId="{78BDC61C-2094-4EF1-B1A5-8AA41D201AE7}"/>
          </ac:spMkLst>
        </pc:spChg>
        <pc:spChg chg="add mod">
          <ac:chgData name="noh taehyun" userId="26ea3cd8016ad7de" providerId="LiveId" clId="{505CBE3B-48E5-42D2-877D-822278C06833}" dt="2021-12-22T13:20:58.444" v="10797" actId="1036"/>
          <ac:spMkLst>
            <pc:docMk/>
            <pc:sldMk cId="3681379957" sldId="279"/>
            <ac:spMk id="8" creationId="{A63BA793-8506-4C3D-8B2C-37E49788F46A}"/>
          </ac:spMkLst>
        </pc:spChg>
        <pc:spChg chg="add mod">
          <ac:chgData name="noh taehyun" userId="26ea3cd8016ad7de" providerId="LiveId" clId="{505CBE3B-48E5-42D2-877D-822278C06833}" dt="2021-12-22T13:21:15.860" v="10849" actId="20577"/>
          <ac:spMkLst>
            <pc:docMk/>
            <pc:sldMk cId="3681379957" sldId="279"/>
            <ac:spMk id="9" creationId="{A8099F0B-E61D-4C18-B4C7-0F0AE9560060}"/>
          </ac:spMkLst>
        </pc:spChg>
        <pc:spChg chg="mod">
          <ac:chgData name="noh taehyun" userId="26ea3cd8016ad7de" providerId="LiveId" clId="{505CBE3B-48E5-42D2-877D-822278C06833}" dt="2021-12-22T13:14:22.448" v="10002" actId="20577"/>
          <ac:spMkLst>
            <pc:docMk/>
            <pc:sldMk cId="3681379957" sldId="279"/>
            <ac:spMk id="10" creationId="{6977B01B-CBE6-4FC6-A9AD-D322C5043188}"/>
          </ac:spMkLst>
        </pc:spChg>
      </pc:sldChg>
      <pc:sldChg chg="modSp add mod">
        <pc:chgData name="noh taehyun" userId="26ea3cd8016ad7de" providerId="LiveId" clId="{505CBE3B-48E5-42D2-877D-822278C06833}" dt="2021-12-22T13:22:22.758" v="11117" actId="20577"/>
        <pc:sldMkLst>
          <pc:docMk/>
          <pc:sldMk cId="2895173595" sldId="280"/>
        </pc:sldMkLst>
        <pc:spChg chg="mod">
          <ac:chgData name="noh taehyun" userId="26ea3cd8016ad7de" providerId="LiveId" clId="{505CBE3B-48E5-42D2-877D-822278C06833}" dt="2021-12-22T13:22:05.841" v="11042" actId="20577"/>
          <ac:spMkLst>
            <pc:docMk/>
            <pc:sldMk cId="2895173595" sldId="280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22T13:22:14.549" v="11059"/>
          <ac:spMkLst>
            <pc:docMk/>
            <pc:sldMk cId="2895173595" sldId="280"/>
            <ac:spMk id="8" creationId="{A63BA793-8506-4C3D-8B2C-37E49788F46A}"/>
          </ac:spMkLst>
        </pc:spChg>
        <pc:spChg chg="mod">
          <ac:chgData name="noh taehyun" userId="26ea3cd8016ad7de" providerId="LiveId" clId="{505CBE3B-48E5-42D2-877D-822278C06833}" dt="2021-12-22T13:22:22.758" v="11117" actId="20577"/>
          <ac:spMkLst>
            <pc:docMk/>
            <pc:sldMk cId="2895173595" sldId="280"/>
            <ac:spMk id="9" creationId="{A8099F0B-E61D-4C18-B4C7-0F0AE9560060}"/>
          </ac:spMkLst>
        </pc:spChg>
        <pc:spChg chg="mod">
          <ac:chgData name="noh taehyun" userId="26ea3cd8016ad7de" providerId="LiveId" clId="{505CBE3B-48E5-42D2-877D-822278C06833}" dt="2021-12-22T13:21:28.479" v="10869"/>
          <ac:spMkLst>
            <pc:docMk/>
            <pc:sldMk cId="2895173595" sldId="280"/>
            <ac:spMk id="10" creationId="{6977B01B-CBE6-4FC6-A9AD-D322C5043188}"/>
          </ac:spMkLst>
        </pc:spChg>
      </pc:sldChg>
      <pc:sldChg chg="modSp add mod">
        <pc:chgData name="noh taehyun" userId="26ea3cd8016ad7de" providerId="LiveId" clId="{505CBE3B-48E5-42D2-877D-822278C06833}" dt="2021-12-22T13:24:28.351" v="11522" actId="20577"/>
        <pc:sldMkLst>
          <pc:docMk/>
          <pc:sldMk cId="709959003" sldId="281"/>
        </pc:sldMkLst>
        <pc:spChg chg="mod">
          <ac:chgData name="noh taehyun" userId="26ea3cd8016ad7de" providerId="LiveId" clId="{505CBE3B-48E5-42D2-877D-822278C06833}" dt="2021-12-22T13:24:28.351" v="11522" actId="20577"/>
          <ac:spMkLst>
            <pc:docMk/>
            <pc:sldMk cId="709959003" sldId="281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22T13:23:03.818" v="11191" actId="20577"/>
          <ac:spMkLst>
            <pc:docMk/>
            <pc:sldMk cId="709959003" sldId="281"/>
            <ac:spMk id="10" creationId="{6977B01B-CBE6-4FC6-A9AD-D322C5043188}"/>
          </ac:spMkLst>
        </pc:spChg>
      </pc:sldChg>
      <pc:sldChg chg="delSp modSp add mod">
        <pc:chgData name="noh taehyun" userId="26ea3cd8016ad7de" providerId="LiveId" clId="{505CBE3B-48E5-42D2-877D-822278C06833}" dt="2021-12-22T13:29:01.610" v="12427" actId="478"/>
        <pc:sldMkLst>
          <pc:docMk/>
          <pc:sldMk cId="1173262762" sldId="282"/>
        </pc:sldMkLst>
        <pc:spChg chg="mod">
          <ac:chgData name="noh taehyun" userId="26ea3cd8016ad7de" providerId="LiveId" clId="{505CBE3B-48E5-42D2-877D-822278C06833}" dt="2021-12-22T13:28:52.081" v="12424" actId="20577"/>
          <ac:spMkLst>
            <pc:docMk/>
            <pc:sldMk cId="1173262762" sldId="282"/>
            <ac:spMk id="7" creationId="{78BDC61C-2094-4EF1-B1A5-8AA41D201AE7}"/>
          </ac:spMkLst>
        </pc:spChg>
        <pc:spChg chg="del">
          <ac:chgData name="noh taehyun" userId="26ea3cd8016ad7de" providerId="LiveId" clId="{505CBE3B-48E5-42D2-877D-822278C06833}" dt="2021-12-22T13:28:56.321" v="12425" actId="478"/>
          <ac:spMkLst>
            <pc:docMk/>
            <pc:sldMk cId="1173262762" sldId="282"/>
            <ac:spMk id="8" creationId="{A63BA793-8506-4C3D-8B2C-37E49788F46A}"/>
          </ac:spMkLst>
        </pc:spChg>
        <pc:spChg chg="del mod">
          <ac:chgData name="noh taehyun" userId="26ea3cd8016ad7de" providerId="LiveId" clId="{505CBE3B-48E5-42D2-877D-822278C06833}" dt="2021-12-22T13:29:01.610" v="12427" actId="478"/>
          <ac:spMkLst>
            <pc:docMk/>
            <pc:sldMk cId="1173262762" sldId="282"/>
            <ac:spMk id="9" creationId="{A8099F0B-E61D-4C18-B4C7-0F0AE9560060}"/>
          </ac:spMkLst>
        </pc:spChg>
        <pc:spChg chg="mod">
          <ac:chgData name="noh taehyun" userId="26ea3cd8016ad7de" providerId="LiveId" clId="{505CBE3B-48E5-42D2-877D-822278C06833}" dt="2021-12-22T13:26:15.614" v="11558"/>
          <ac:spMkLst>
            <pc:docMk/>
            <pc:sldMk cId="1173262762" sldId="282"/>
            <ac:spMk id="10" creationId="{6977B01B-CBE6-4FC6-A9AD-D322C5043188}"/>
          </ac:spMkLst>
        </pc:spChg>
      </pc:sldChg>
      <pc:sldChg chg="add del">
        <pc:chgData name="noh taehyun" userId="26ea3cd8016ad7de" providerId="LiveId" clId="{505CBE3B-48E5-42D2-877D-822278C06833}" dt="2021-12-22T13:25:46.418" v="11524" actId="47"/>
        <pc:sldMkLst>
          <pc:docMk/>
          <pc:sldMk cId="2306444596" sldId="282"/>
        </pc:sldMkLst>
      </pc:sldChg>
      <pc:sldChg chg="delSp modSp add mod">
        <pc:chgData name="noh taehyun" userId="26ea3cd8016ad7de" providerId="LiveId" clId="{505CBE3B-48E5-42D2-877D-822278C06833}" dt="2021-12-22T13:29:53.856" v="12525" actId="478"/>
        <pc:sldMkLst>
          <pc:docMk/>
          <pc:sldMk cId="1010363854" sldId="283"/>
        </pc:sldMkLst>
        <pc:spChg chg="del">
          <ac:chgData name="noh taehyun" userId="26ea3cd8016ad7de" providerId="LiveId" clId="{505CBE3B-48E5-42D2-877D-822278C06833}" dt="2021-12-22T13:29:53.856" v="12525" actId="478"/>
          <ac:spMkLst>
            <pc:docMk/>
            <pc:sldMk cId="1010363854" sldId="283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22T13:29:43.628" v="12524" actId="14100"/>
          <ac:spMkLst>
            <pc:docMk/>
            <pc:sldMk cId="1010363854" sldId="283"/>
            <ac:spMk id="10" creationId="{6977B01B-CBE6-4FC6-A9AD-D322C50431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6CD800B-F870-4CB5-A6CE-9CAF8245730B}"/>
              </a:ext>
            </a:extLst>
          </p:cNvPr>
          <p:cNvSpPr/>
          <p:nvPr/>
        </p:nvSpPr>
        <p:spPr>
          <a:xfrm>
            <a:off x="1600202" y="1153886"/>
            <a:ext cx="5103724" cy="5540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데이터분석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딥러닝</a:t>
            </a:r>
            <a:r>
              <a:rPr lang="en-US" altLang="ko-KR" sz="3200" dirty="0">
                <a:solidFill>
                  <a:schemeClr val="bg1"/>
                </a:solidFill>
              </a:rPr>
              <a:t>, AI </a:t>
            </a:r>
            <a:r>
              <a:rPr lang="ko-KR" altLang="en-US" sz="3200" dirty="0">
                <a:solidFill>
                  <a:schemeClr val="bg1"/>
                </a:solidFill>
              </a:rPr>
              <a:t>의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3375813" y="1410893"/>
            <a:ext cx="236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6C3F58-4789-4E78-ABE7-89FE7B6EA162}"/>
              </a:ext>
            </a:extLst>
          </p:cNvPr>
          <p:cNvSpPr/>
          <p:nvPr/>
        </p:nvSpPr>
        <p:spPr>
          <a:xfrm>
            <a:off x="2978108" y="1974887"/>
            <a:ext cx="3799116" cy="37395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D3480-1324-414C-9CCA-2E2A48B6B503}"/>
              </a:ext>
            </a:extLst>
          </p:cNvPr>
          <p:cNvSpPr txBox="1"/>
          <p:nvPr/>
        </p:nvSpPr>
        <p:spPr>
          <a:xfrm>
            <a:off x="3213185" y="3446981"/>
            <a:ext cx="225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통계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데이터 분석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CE86BF3-4D56-4E02-81D5-C629FCAF3A54}"/>
              </a:ext>
            </a:extLst>
          </p:cNvPr>
          <p:cNvSpPr/>
          <p:nvPr/>
        </p:nvSpPr>
        <p:spPr>
          <a:xfrm>
            <a:off x="5426065" y="1513222"/>
            <a:ext cx="3799116" cy="38315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A9E84F-A4DA-4D50-AA89-CA71B125EA8D}"/>
              </a:ext>
            </a:extLst>
          </p:cNvPr>
          <p:cNvSpPr txBox="1"/>
          <p:nvPr/>
        </p:nvSpPr>
        <p:spPr>
          <a:xfrm>
            <a:off x="6096000" y="1808205"/>
            <a:ext cx="225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컴퓨터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머신러닝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F4BF8C-7AAC-4196-8A14-5AD38CDD5ABE}"/>
              </a:ext>
            </a:extLst>
          </p:cNvPr>
          <p:cNvSpPr/>
          <p:nvPr/>
        </p:nvSpPr>
        <p:spPr>
          <a:xfrm>
            <a:off x="5561721" y="2553498"/>
            <a:ext cx="2492673" cy="2573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26CC96-4307-46D3-90C1-DA25C755863D}"/>
              </a:ext>
            </a:extLst>
          </p:cNvPr>
          <p:cNvSpPr txBox="1"/>
          <p:nvPr/>
        </p:nvSpPr>
        <p:spPr>
          <a:xfrm>
            <a:off x="5605503" y="2773219"/>
            <a:ext cx="2256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고성능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컴퓨터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딥러닝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E9870BD-0C69-4C43-BFEE-E9550DE6E0E6}"/>
              </a:ext>
            </a:extLst>
          </p:cNvPr>
          <p:cNvSpPr/>
          <p:nvPr/>
        </p:nvSpPr>
        <p:spPr>
          <a:xfrm>
            <a:off x="5976257" y="4218799"/>
            <a:ext cx="727669" cy="7342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2F45E9-273F-4529-9E7D-11353F07F6D5}"/>
              </a:ext>
            </a:extLst>
          </p:cNvPr>
          <p:cNvCxnSpPr>
            <a:cxnSpLocks/>
          </p:cNvCxnSpPr>
          <p:nvPr/>
        </p:nvCxnSpPr>
        <p:spPr>
          <a:xfrm>
            <a:off x="6340091" y="4585899"/>
            <a:ext cx="2576715" cy="908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A91B0E-0073-427C-B24F-0C7407FF8E82}"/>
              </a:ext>
            </a:extLst>
          </p:cNvPr>
          <p:cNvSpPr txBox="1"/>
          <p:nvPr/>
        </p:nvSpPr>
        <p:spPr>
          <a:xfrm>
            <a:off x="8702502" y="5192306"/>
            <a:ext cx="225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소프트웨어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(AI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인공지능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딥러닝 활용분야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92A188-01F4-4028-9B55-61E236E5E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61" y="1787057"/>
            <a:ext cx="9082568" cy="45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2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F5D69-0C49-43B5-8D99-AE121158D3FE}"/>
              </a:ext>
            </a:extLst>
          </p:cNvPr>
          <p:cNvSpPr txBox="1"/>
          <p:nvPr/>
        </p:nvSpPr>
        <p:spPr>
          <a:xfrm>
            <a:off x="1026994" y="1832862"/>
            <a:ext cx="1013801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구글이 공개한 기계학습 라이브러리이다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구글이란 세계적 경쟁력을 보유한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회사이다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텐서플로우는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딥러닝에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필요한 연산과정을 행렬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텐서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 흐름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플로우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나타내는 그래프로 표현하고 실행시키는 패키지이다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수치는 다차원 행렬로 표현한다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신경망 모형은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텐서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플로우로 표현이 용이한 형태이다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 / GPU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선택적으로 사용 가능하다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컴퓨팅이란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함께 이용하여 애플리케이션의 처리속도를 높이는 기술이다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정수연산에 최적화 되어 있어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시스템 전반의 제어와 사무용 및 일상용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2D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그래픽 애플리케이션을 구동하는데 적합하다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반면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부동소수점 연산 능력이 뛰어나며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게임과 같은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3D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그래픽을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보다 훨씬 빠르게 처리한다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3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크기에 따른 위험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E3D59-7EC6-4FC1-83E3-BC3DC1FB4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93" y="1803183"/>
            <a:ext cx="8458005" cy="45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0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빅데이터란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C8609-7A89-4D53-9A97-02F1A7B73402}"/>
              </a:ext>
            </a:extLst>
          </p:cNvPr>
          <p:cNvSpPr txBox="1"/>
          <p:nvPr/>
        </p:nvSpPr>
        <p:spPr>
          <a:xfrm>
            <a:off x="1026994" y="1913544"/>
            <a:ext cx="1013801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컴퓨터 입장에서는 데이터가 커져도 기술적으로 달라질 것이 없음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사이즈가 기술적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물리적으로 단일 컴퓨터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단일 데이터베이스로 처리하는데 무리가 되는 크기의 데이터가 있다면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유튜브 동영상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페이스북 보유 자료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센서 로그 등은 대용량 컴퓨터로 처리하는 것이 비용 면에서 효율적이 아님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예전엔 이러한 데이터를 모두 보유하고 활용하고자 했지만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이제는 이를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머신러닝에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학습시키므로써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대용량의 데이터를 굳이 보유하지 않아도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잘 학습된 모델 하나로 부가가치를 창출하고자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87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데이터의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60F3B9-7ABD-4C5F-8EFC-462970E96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31" y="1678740"/>
            <a:ext cx="8123940" cy="50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2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고전적인 데이터 분석가의 분석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3CDC9E-55AA-4BFB-86C9-105574B2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0" y="1770797"/>
            <a:ext cx="7230484" cy="2467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770658" y="4330173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과거에는 우측 이미지를 정형 데이터로 요약하여 분석에 사용함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현재는 정형 데이터로 변환 후 분석하기도 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이미지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Pixel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값을 데이터로 보고 그대로 분석에 사용하는 기법이 더 좋은 예측력을 보임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55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Static Data / Event Log data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1026994" y="1998219"/>
            <a:ext cx="1013801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Static Data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Static Data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개체의 속성에 해당하는 데이터로 시간에 따라 바뀌지 않는 데이터를 말함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성별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연령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지역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제조사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생산일 등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Event Log Data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Event Log Data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개체의 상태에 해당하는 데이터로 시간에 따라 바뀌는 데이터를 말함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 위치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조회 키워드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클릭 페이지 등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일반적으로 행은 관측단위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열은 변수로 지정되는 정형 데이터 구조에서는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Event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Log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데이터를 처리하기 어려움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하지만 현재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Event Log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이용한 데이터 처리 수요가 증가하고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페이스북 광고 추천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Facebook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자살 예측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센서 데이터에 의한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Alert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시스템 등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5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고전 통계학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1026994" y="1998219"/>
            <a:ext cx="101380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표본으로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부터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모집단의 정보를 추정하거나 모집단의 상태를 추측하는 과학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4AA60-4ACE-487A-9151-266E167CF61D}"/>
              </a:ext>
            </a:extLst>
          </p:cNvPr>
          <p:cNvSpPr txBox="1"/>
          <p:nvPr/>
        </p:nvSpPr>
        <p:spPr>
          <a:xfrm>
            <a:off x="697925" y="3187488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고전 통계학의 주요 변천사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1FB8A-926C-40C1-A65B-88E34AB97E1C}"/>
              </a:ext>
            </a:extLst>
          </p:cNvPr>
          <p:cNvSpPr txBox="1"/>
          <p:nvPr/>
        </p:nvSpPr>
        <p:spPr>
          <a:xfrm>
            <a:off x="1026994" y="3740515"/>
            <a:ext cx="1013801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Galton(1800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년대 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회귀 기본 개념 제시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Pearson 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회귀분석 완성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중심극한정리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Fisher : F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분포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실험계획법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45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고전 통계학의 한계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1026994" y="1998219"/>
            <a:ext cx="1013801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대표적으로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58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 미국 대통령 선거 당시 출구조사가 고전 통계학의 한계를 보여준다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대선기간 중에 공표되었던 여론조사 결과와 실제 개표 결과가 너무도 판이하여 미국의 여론조사 기관 및 언론들이 제대로 망신을 당했던 선거이다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이는 표본오차와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비표본오차로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인해 생기는 한계이다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BA793-8506-4C3D-8B2C-37E49788F46A}"/>
              </a:ext>
            </a:extLst>
          </p:cNvPr>
          <p:cNvSpPr txBox="1"/>
          <p:nvPr/>
        </p:nvSpPr>
        <p:spPr>
          <a:xfrm>
            <a:off x="719694" y="3688134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표본오차란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99F0B-E61D-4C18-B4C7-0F0AE9560060}"/>
              </a:ext>
            </a:extLst>
          </p:cNvPr>
          <p:cNvSpPr txBox="1"/>
          <p:nvPr/>
        </p:nvSpPr>
        <p:spPr>
          <a:xfrm>
            <a:off x="1016106" y="4240681"/>
            <a:ext cx="101380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표본 수를 최소화 하고자 하는 통계적 정의에 따라 발생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표본 증가에 따라 감소시킬 수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37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비표본오차란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1026994" y="1998219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트럼프 선거가 대표적인 예시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과학적 접근이 어려워 계산이 불가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이로 인해 실제 값과 추정 값이 다를 수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BA793-8506-4C3D-8B2C-37E49788F46A}"/>
              </a:ext>
            </a:extLst>
          </p:cNvPr>
          <p:cNvSpPr txBox="1"/>
          <p:nvPr/>
        </p:nvSpPr>
        <p:spPr>
          <a:xfrm>
            <a:off x="719694" y="3688134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무응답 오차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99F0B-E61D-4C18-B4C7-0F0AE9560060}"/>
              </a:ext>
            </a:extLst>
          </p:cNvPr>
          <p:cNvSpPr txBox="1"/>
          <p:nvPr/>
        </p:nvSpPr>
        <p:spPr>
          <a:xfrm>
            <a:off x="1016106" y="4240681"/>
            <a:ext cx="1013801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질의에 따라 답이 달라지는 것을 말함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17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데이터분석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딥러닝</a:t>
            </a:r>
            <a:r>
              <a:rPr lang="en-US" altLang="ko-KR" sz="3200" dirty="0">
                <a:solidFill>
                  <a:schemeClr val="bg1"/>
                </a:solidFill>
              </a:rPr>
              <a:t>, AI </a:t>
            </a:r>
            <a:r>
              <a:rPr lang="ko-KR" altLang="en-US" sz="3200" dirty="0">
                <a:solidFill>
                  <a:schemeClr val="bg1"/>
                </a:solidFill>
              </a:rPr>
              <a:t>의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236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발전 흐름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A9D51D2-DFF4-460B-A751-310B3A4D973E}"/>
              </a:ext>
            </a:extLst>
          </p:cNvPr>
          <p:cNvCxnSpPr>
            <a:cxnSpLocks/>
          </p:cNvCxnSpPr>
          <p:nvPr/>
        </p:nvCxnSpPr>
        <p:spPr>
          <a:xfrm>
            <a:off x="697927" y="3722914"/>
            <a:ext cx="11265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2402AF6-C548-40A1-BAAC-72F16559E230}"/>
              </a:ext>
            </a:extLst>
          </p:cNvPr>
          <p:cNvCxnSpPr>
            <a:cxnSpLocks/>
          </p:cNvCxnSpPr>
          <p:nvPr/>
        </p:nvCxnSpPr>
        <p:spPr>
          <a:xfrm>
            <a:off x="697927" y="3287486"/>
            <a:ext cx="3922269" cy="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617074" y="1754543"/>
            <a:ext cx="4003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고전적 통계에 기반한 데이터 분석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딥러닝의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수학적 모형이 제시되었으나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XOR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문제를 해결하지 못하고 좌절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암흑기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2E649F-8CE1-4DFE-B4DF-7AF0B8C90E2B}"/>
              </a:ext>
            </a:extLst>
          </p:cNvPr>
          <p:cNvSpPr txBox="1"/>
          <p:nvPr/>
        </p:nvSpPr>
        <p:spPr>
          <a:xfrm>
            <a:off x="1402255" y="3803470"/>
            <a:ext cx="20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1900 ~ 1950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243D7C-79C2-4EA4-A24C-C5E569D178B9}"/>
              </a:ext>
            </a:extLst>
          </p:cNvPr>
          <p:cNvSpPr txBox="1"/>
          <p:nvPr/>
        </p:nvSpPr>
        <p:spPr>
          <a:xfrm>
            <a:off x="4903633" y="3098102"/>
            <a:ext cx="20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1950 ~ 2000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957ED0-5949-4EAC-BB23-B1A761A49F5B}"/>
              </a:ext>
            </a:extLst>
          </p:cNvPr>
          <p:cNvSpPr txBox="1"/>
          <p:nvPr/>
        </p:nvSpPr>
        <p:spPr>
          <a:xfrm>
            <a:off x="4650872" y="4102463"/>
            <a:ext cx="4155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딥러닝의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수학적 모델을 완성시켰으나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기계학습 방법에서 또 한 번 좌절을 겪음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차 암흑기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Over Fitting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Backpropagation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알고리즘이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딥러닝에서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작동하지 않는 문제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3C1C984-F146-472D-9ECA-CB25D1511FD9}"/>
              </a:ext>
            </a:extLst>
          </p:cNvPr>
          <p:cNvCxnSpPr>
            <a:cxnSpLocks/>
          </p:cNvCxnSpPr>
          <p:nvPr/>
        </p:nvCxnSpPr>
        <p:spPr>
          <a:xfrm>
            <a:off x="4691447" y="3962399"/>
            <a:ext cx="243869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D82AAD-C8A9-4A4C-A268-DCD0341F1728}"/>
              </a:ext>
            </a:extLst>
          </p:cNvPr>
          <p:cNvSpPr txBox="1"/>
          <p:nvPr/>
        </p:nvSpPr>
        <p:spPr>
          <a:xfrm>
            <a:off x="7651658" y="3803471"/>
            <a:ext cx="20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2006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~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C5A87E-1F44-4254-B309-816033765568}"/>
              </a:ext>
            </a:extLst>
          </p:cNvPr>
          <p:cNvCxnSpPr>
            <a:cxnSpLocks/>
          </p:cNvCxnSpPr>
          <p:nvPr/>
        </p:nvCxnSpPr>
        <p:spPr>
          <a:xfrm>
            <a:off x="7239001" y="3282768"/>
            <a:ext cx="46046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9E8235-CC8D-41AF-9B0E-903354FC8036}"/>
              </a:ext>
            </a:extLst>
          </p:cNvPr>
          <p:cNvSpPr txBox="1"/>
          <p:nvPr/>
        </p:nvSpPr>
        <p:spPr>
          <a:xfrm>
            <a:off x="7239001" y="977877"/>
            <a:ext cx="4255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제프리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힌튼의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손글씨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숫자 인식을 발판으로 인간보다 더 정확한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모델을 제시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이후 알파고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휴대폰 지문인식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음성인식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인공지능 비서 등의 많은 분야로 발전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시기부터 강화학습 등도 크게 발전함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80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해결방법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재현성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1026994" y="1998219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다른 표본에서도 같은 추정이 나오도록 데이터를 수집하는 것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Small Data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에서는 불가능한 방법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왜냐하면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안그래도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작은 데이터에서 또 이를 나눠야 하기 때문임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그래서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Small Data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에서는 분포를 통해 재현성을 확인함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BA793-8506-4C3D-8B2C-37E49788F46A}"/>
              </a:ext>
            </a:extLst>
          </p:cNvPr>
          <p:cNvSpPr txBox="1"/>
          <p:nvPr/>
        </p:nvSpPr>
        <p:spPr>
          <a:xfrm>
            <a:off x="719694" y="3688134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무응답 오차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99F0B-E61D-4C18-B4C7-0F0AE9560060}"/>
              </a:ext>
            </a:extLst>
          </p:cNvPr>
          <p:cNvSpPr txBox="1"/>
          <p:nvPr/>
        </p:nvSpPr>
        <p:spPr>
          <a:xfrm>
            <a:off x="1016106" y="4240681"/>
            <a:ext cx="1013801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질의에 따라 답이 달라지는 것을 말함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959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Big data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 문제점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1026994" y="1998219"/>
            <a:ext cx="1013801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통계학은 목적에 따라 데이터를 수집함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특히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사전에 계획된 방법으로 데이터를 수집하기 때문에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교락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등의 문제를 해결하는 형태로 데이터를 수집하지만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빅데이터는 분석 목적과 상관없이 축적된 데이터이므로 해석 시 주의가 필요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교락이란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일례로 코로나 혹은 국가별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확진자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수를 그대로 사용하거나 비교하지 못하는 것을 예로 들 수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수집 환경 및 데이터 수집의 적극성이 동일하지 않기 때문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일례로 일본의 경우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비적극적인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검사로 인해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확진자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수가 매우 적게 나오는데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이를 전혀 고려하지 않은 채 비교하는 것은 합당하지 않음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3262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909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Columns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많은 것이 좋을까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? Row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많은 것이 좋을까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63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앞으로의 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Basic Overview – Machine Learning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2.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3. Logistic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4. Cost Minimizing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5. Learning Rate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6. Normalization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7. Overfitting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Linear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Linear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Logistic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Logistic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12.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Data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13.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Softmax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Regression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0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앞으로의 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14. Neural Network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15. XOR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문제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16. Backpropagation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17.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XOR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18. Deep Learning – XOR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문제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19. Gradient Vanishing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20.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ReLU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21. Xavier Initialization &amp; Drop out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22. Batch Normalization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23. Optimizer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24.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25.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DNN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26. Model Save &amp; Restore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27.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Model Save &amp; Restore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FBD8D-BE1B-4806-9FCB-9D8418411149}"/>
              </a:ext>
            </a:extLst>
          </p:cNvPr>
          <p:cNvSpPr txBox="1"/>
          <p:nvPr/>
        </p:nvSpPr>
        <p:spPr>
          <a:xfrm>
            <a:off x="6173440" y="1165511"/>
            <a:ext cx="59423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28. Computer Vision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29. Convolution Layer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30. Pooling Layer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31.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CNN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32.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Deep CNN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33.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Deep CNN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34. Image File Reading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35. CNN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응용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36.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Rcurrent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Neural Network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37. Char RNN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38. Long Short Term Memory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39. Stacked RNN</a:t>
            </a:r>
          </a:p>
          <a:p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35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-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고전적인 데이터 분석가의 분석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3CDC9E-55AA-4BFB-86C9-105574B2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0" y="1770797"/>
            <a:ext cx="7230484" cy="2467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770658" y="4330173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과거에는 우측 이미지를 정형 데이터로 요약하여 분석에 사용함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현재는 정형 데이터로 변환 후 분석하기도 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이미지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Pixel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값을 데이터로 보고 그대로 분석에 사용하는 기법이 더 좋은 예측력을 보임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1018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목차 폰트 </a:t>
            </a:r>
            <a:r>
              <a:rPr lang="en-US" altLang="ko-KR" sz="3200" dirty="0">
                <a:solidFill>
                  <a:schemeClr val="bg1"/>
                </a:solidFill>
              </a:rPr>
              <a:t>32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1535723" y="770454"/>
            <a:ext cx="10656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피보나치 수열의 점화식을 이용한 다이나믹 프로그래밍을 그림으로 풀면 다음과 같습니다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폰트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24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467326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2018570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4B348-F096-4124-A8FD-5856CB51142B}"/>
              </a:ext>
            </a:extLst>
          </p:cNvPr>
          <p:cNvSpPr txBox="1"/>
          <p:nvPr/>
        </p:nvSpPr>
        <p:spPr>
          <a:xfrm>
            <a:off x="1606731" y="3260466"/>
            <a:ext cx="10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초기 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674856"/>
            <a:ext cx="159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N &lt;= 1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일 때 폰트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16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5110013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5167065" y="4661257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5991-C09F-4506-B05E-18CA88A5034F}"/>
              </a:ext>
            </a:extLst>
          </p:cNvPr>
          <p:cNvSpPr txBox="1"/>
          <p:nvPr/>
        </p:nvSpPr>
        <p:spPr>
          <a:xfrm>
            <a:off x="3266921" y="5903153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F(0) + F(1)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EFFD-9B57-4BD2-9654-AD09BC2BF3A3}"/>
              </a:ext>
            </a:extLst>
          </p:cNvPr>
          <p:cNvSpPr txBox="1"/>
          <p:nvPr/>
        </p:nvSpPr>
        <p:spPr>
          <a:xfrm>
            <a:off x="786360" y="4317543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180897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55598"/>
              </p:ext>
            </p:extLst>
          </p:nvPr>
        </p:nvGraphicFramePr>
        <p:xfrm>
          <a:off x="844065" y="1309731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860975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44532"/>
              </p:ext>
            </p:extLst>
          </p:nvPr>
        </p:nvGraphicFramePr>
        <p:xfrm>
          <a:off x="831095" y="3952418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5167065" y="3503662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5991-C09F-4506-B05E-18CA88A5034F}"/>
              </a:ext>
            </a:extLst>
          </p:cNvPr>
          <p:cNvSpPr txBox="1"/>
          <p:nvPr/>
        </p:nvSpPr>
        <p:spPr>
          <a:xfrm>
            <a:off x="5835029" y="4745558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F(2) + F(3)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EFFD-9B57-4BD2-9654-AD09BC2BF3A3}"/>
              </a:ext>
            </a:extLst>
          </p:cNvPr>
          <p:cNvSpPr txBox="1"/>
          <p:nvPr/>
        </p:nvSpPr>
        <p:spPr>
          <a:xfrm>
            <a:off x="786360" y="3159948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2E654-4220-4291-B30B-35065D8BE262}"/>
              </a:ext>
            </a:extLst>
          </p:cNvPr>
          <p:cNvSpPr txBox="1"/>
          <p:nvPr/>
        </p:nvSpPr>
        <p:spPr>
          <a:xfrm>
            <a:off x="4576917" y="2086656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F(1) + F(2)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1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AI</a:t>
            </a:r>
            <a:r>
              <a:rPr lang="ko-KR" altLang="en-US" sz="3200" dirty="0">
                <a:solidFill>
                  <a:schemeClr val="bg1"/>
                </a:solidFill>
              </a:rPr>
              <a:t>분야의 </a:t>
            </a:r>
            <a:r>
              <a:rPr lang="ko-KR" altLang="en-US" sz="3200" dirty="0" err="1">
                <a:solidFill>
                  <a:schemeClr val="bg1"/>
                </a:solidFill>
              </a:rPr>
              <a:t>직업군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113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사이언티스트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   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딥러닝 엔지니어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183132" y="2048072"/>
            <a:ext cx="444478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억대 연봉의 주인공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코딩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시각화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소프트웨어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도메인의 모든 분야에서 정점을 찍은 사람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주요 업무는 데이터 분석과 데이터에 적합한 모델 제작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등의 설계가 주요 업무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FD2F83-B2A1-44C9-97F5-464079A9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822" y="1393477"/>
            <a:ext cx="5508251" cy="44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5AC73E-9298-4C38-A89C-40DF0EA6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743" y="3829164"/>
            <a:ext cx="3950797" cy="2585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AI</a:t>
            </a:r>
            <a:r>
              <a:rPr lang="ko-KR" altLang="en-US" sz="3200" dirty="0">
                <a:solidFill>
                  <a:schemeClr val="bg1"/>
                </a:solidFill>
              </a:rPr>
              <a:t>분야의 </a:t>
            </a:r>
            <a:r>
              <a:rPr lang="ko-KR" altLang="en-US" sz="3200" dirty="0" err="1">
                <a:solidFill>
                  <a:schemeClr val="bg1"/>
                </a:solidFill>
              </a:rPr>
              <a:t>직업군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349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분석가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1951672"/>
            <a:ext cx="1013801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정형화된 데이터를 가공 및 분석하는 업무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사이언티스트와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많은 분야에서 교집합이 있지만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딥러닝 모델보다는 가벼운 전통적 통계모델로 결과물을 도출하는 경향이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예시로는 고객이 마트에서 구매하는 물품의 상관관계를 분석하여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진열의 위치를 조정함으로써 매출 증대에 기여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혹은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경영진의 의사결정에 도움을 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65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434789-32C2-4E0B-A42E-795CF8F2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660" y="3621041"/>
            <a:ext cx="5865480" cy="2849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AI</a:t>
            </a:r>
            <a:r>
              <a:rPr lang="ko-KR" altLang="en-US" sz="3200" dirty="0">
                <a:solidFill>
                  <a:schemeClr val="bg1"/>
                </a:solidFill>
              </a:rPr>
              <a:t>분야의 </a:t>
            </a:r>
            <a:r>
              <a:rPr lang="ko-KR" altLang="en-US" sz="3200" dirty="0" err="1">
                <a:solidFill>
                  <a:schemeClr val="bg1"/>
                </a:solidFill>
              </a:rPr>
              <a:t>직업군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349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엔지니어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1951672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현업에서 데이터를 수집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저장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관리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가공하는 단계의 역할을 맡음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가장 인력이 많이 필요하며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소프트웨어 지식이 많아야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데브옵스의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성향을 가지고 있으며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인프라와 직접적인 연동이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가능해야함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53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349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Supervised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4586014"/>
            <a:ext cx="1013801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기계에게 물음과 답을 주고 선행학습 시킨 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모델이 완성되면 답이 없는 물음을 주어서 답을 맞추는 모델을 뜻함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고전 통계적 기법을 많이 사용하며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대표적으로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K-Nearest Neighbors, Linear Regression, Logistic Regression, Support Vector Machines, Decision Trees and Random Forests, Neural Networks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68D2F7-7FAF-485B-9351-5F586762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38" y="1819049"/>
            <a:ext cx="7706647" cy="24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0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Un-Supervised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4586014"/>
            <a:ext cx="1013801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데이터의 특성에 따라 군집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카테고리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분류하고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새로운 데이터가 어느 군집에 소속되는지 알아내는 모델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고전 통계적 기법 중 군집분석을 많이 사용하며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대표적으로 군집분석 중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K-Means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상관분석 중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Apriori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E326E6-1018-4517-A0F8-B85B50F3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62" y="1798015"/>
            <a:ext cx="7894667" cy="27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3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Semi-Supervised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194016" y="4375033"/>
            <a:ext cx="1013801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Supervised Learning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으로 레이블이 존재하는 데이터를 학습시키고 이 모형으로 레이블 없는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레이블을 추정한다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다음 단계로 추정된 레이블과 관측된 레이블을 이용해 다시 지도학습 모형을 만들고 레이블을 추정한다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과정을 더 이상 결과가 변하지 않을 때까지 반복한다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구글 포토나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페이스북에서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자신이 찍힌 사진을 판별해 알려주는 기능이 준 지도학습기법을 사용한 것이다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0BB6D0-A2EE-4EC4-B9CD-30B33AAA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1678740"/>
            <a:ext cx="5222207" cy="27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7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Reinforcement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15788" y="4177773"/>
            <a:ext cx="1013801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policy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의해 의사결정 하고 실행한다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실행 결과에 따라 벌점과 상점을 받는데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벌점을 최소화 하는 방향으로 의사결정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policy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수정한다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과정을 반복한다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9512A3-2D4D-4F8B-ADA4-B6313CA7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32" y="1780334"/>
            <a:ext cx="306747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1476</Words>
  <Application>Microsoft Office PowerPoint</Application>
  <PresentationFormat>와이드스크린</PresentationFormat>
  <Paragraphs>201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2021-12-22T14:08:28Z</dcterms:modified>
</cp:coreProperties>
</file>