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92C79-647D-429C-995E-7E19A3111C9D}" v="20" dt="2021-12-20T13:07:11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7FB92C79-647D-429C-995E-7E19A3111C9D}"/>
    <pc:docChg chg="custSel addSld delSld modSld">
      <pc:chgData name="noh taehyun" userId="26ea3cd8016ad7de" providerId="LiveId" clId="{7FB92C79-647D-429C-995E-7E19A3111C9D}" dt="2021-12-20T13:12:19.808" v="152" actId="47"/>
      <pc:docMkLst>
        <pc:docMk/>
      </pc:docMkLst>
      <pc:sldChg chg="del">
        <pc:chgData name="noh taehyun" userId="26ea3cd8016ad7de" providerId="LiveId" clId="{7FB92C79-647D-429C-995E-7E19A3111C9D}" dt="2021-12-20T13:12:10.500" v="151" actId="47"/>
        <pc:sldMkLst>
          <pc:docMk/>
          <pc:sldMk cId="2112404214" sldId="256"/>
        </pc:sldMkLst>
      </pc:sldChg>
      <pc:sldChg chg="del">
        <pc:chgData name="noh taehyun" userId="26ea3cd8016ad7de" providerId="LiveId" clId="{7FB92C79-647D-429C-995E-7E19A3111C9D}" dt="2021-12-20T13:12:19.808" v="152" actId="47"/>
        <pc:sldMkLst>
          <pc:docMk/>
          <pc:sldMk cId="1390913482" sldId="257"/>
        </pc:sldMkLst>
      </pc:sldChg>
      <pc:sldChg chg="del">
        <pc:chgData name="noh taehyun" userId="26ea3cd8016ad7de" providerId="LiveId" clId="{7FB92C79-647D-429C-995E-7E19A3111C9D}" dt="2021-12-20T13:12:19.808" v="152" actId="47"/>
        <pc:sldMkLst>
          <pc:docMk/>
          <pc:sldMk cId="3174195744" sldId="258"/>
        </pc:sldMkLst>
      </pc:sldChg>
      <pc:sldChg chg="del">
        <pc:chgData name="noh taehyun" userId="26ea3cd8016ad7de" providerId="LiveId" clId="{7FB92C79-647D-429C-995E-7E19A3111C9D}" dt="2021-12-20T13:12:19.808" v="152" actId="47"/>
        <pc:sldMkLst>
          <pc:docMk/>
          <pc:sldMk cId="4002610447" sldId="259"/>
        </pc:sldMkLst>
      </pc:sldChg>
      <pc:sldChg chg="addSp delSp modSp mod">
        <pc:chgData name="noh taehyun" userId="26ea3cd8016ad7de" providerId="LiveId" clId="{7FB92C79-647D-429C-995E-7E19A3111C9D}" dt="2021-12-20T12:57:33.507" v="3" actId="14100"/>
        <pc:sldMkLst>
          <pc:docMk/>
          <pc:sldMk cId="2559476016" sldId="260"/>
        </pc:sldMkLst>
        <pc:spChg chg="del">
          <ac:chgData name="noh taehyun" userId="26ea3cd8016ad7de" providerId="LiveId" clId="{7FB92C79-647D-429C-995E-7E19A3111C9D}" dt="2021-12-20T12:57:21.435" v="0" actId="478"/>
          <ac:spMkLst>
            <pc:docMk/>
            <pc:sldMk cId="2559476016" sldId="260"/>
            <ac:spMk id="5" creationId="{C93A92E2-22DF-4EE5-A3A0-EA27EB487ADE}"/>
          </ac:spMkLst>
        </pc:spChg>
        <pc:graphicFrameChg chg="del">
          <ac:chgData name="noh taehyun" userId="26ea3cd8016ad7de" providerId="LiveId" clId="{7FB92C79-647D-429C-995E-7E19A3111C9D}" dt="2021-12-20T12:57:21.435" v="0" actId="478"/>
          <ac:graphicFrameMkLst>
            <pc:docMk/>
            <pc:sldMk cId="2559476016" sldId="260"/>
            <ac:graphicFrameMk id="3" creationId="{057DCF7E-D240-46E0-B0B2-1EF1AC2DB66C}"/>
          </ac:graphicFrameMkLst>
        </pc:graphicFrameChg>
        <pc:picChg chg="add mod">
          <ac:chgData name="noh taehyun" userId="26ea3cd8016ad7de" providerId="LiveId" clId="{7FB92C79-647D-429C-995E-7E19A3111C9D}" dt="2021-12-20T12:57:33.507" v="3" actId="14100"/>
          <ac:picMkLst>
            <pc:docMk/>
            <pc:sldMk cId="2559476016" sldId="260"/>
            <ac:picMk id="6" creationId="{0B390F70-5708-40B1-80A4-FF1E196E6853}"/>
          </ac:picMkLst>
        </pc:picChg>
      </pc:sldChg>
      <pc:sldChg chg="addSp delSp modSp add mod">
        <pc:chgData name="noh taehyun" userId="26ea3cd8016ad7de" providerId="LiveId" clId="{7FB92C79-647D-429C-995E-7E19A3111C9D}" dt="2021-12-20T12:58:01.659" v="9" actId="1076"/>
        <pc:sldMkLst>
          <pc:docMk/>
          <pc:sldMk cId="1175242544" sldId="261"/>
        </pc:sldMkLst>
        <pc:picChg chg="add mod">
          <ac:chgData name="noh taehyun" userId="26ea3cd8016ad7de" providerId="LiveId" clId="{7FB92C79-647D-429C-995E-7E19A3111C9D}" dt="2021-12-20T12:58:01.659" v="9" actId="1076"/>
          <ac:picMkLst>
            <pc:docMk/>
            <pc:sldMk cId="1175242544" sldId="261"/>
            <ac:picMk id="3" creationId="{E0358410-9749-478A-96DE-512F198C8C08}"/>
          </ac:picMkLst>
        </pc:picChg>
        <pc:picChg chg="del">
          <ac:chgData name="noh taehyun" userId="26ea3cd8016ad7de" providerId="LiveId" clId="{7FB92C79-647D-429C-995E-7E19A3111C9D}" dt="2021-12-20T12:57:50.506" v="5" actId="478"/>
          <ac:picMkLst>
            <pc:docMk/>
            <pc:sldMk cId="1175242544" sldId="261"/>
            <ac:picMk id="6" creationId="{0B390F70-5708-40B1-80A4-FF1E196E6853}"/>
          </ac:picMkLst>
        </pc:picChg>
      </pc:sldChg>
      <pc:sldChg chg="addSp delSp modSp add mod">
        <pc:chgData name="noh taehyun" userId="26ea3cd8016ad7de" providerId="LiveId" clId="{7FB92C79-647D-429C-995E-7E19A3111C9D}" dt="2021-12-20T12:58:34.755" v="16" actId="1076"/>
        <pc:sldMkLst>
          <pc:docMk/>
          <pc:sldMk cId="949862460" sldId="262"/>
        </pc:sldMkLst>
        <pc:picChg chg="del">
          <ac:chgData name="noh taehyun" userId="26ea3cd8016ad7de" providerId="LiveId" clId="{7FB92C79-647D-429C-995E-7E19A3111C9D}" dt="2021-12-20T12:58:25" v="11" actId="478"/>
          <ac:picMkLst>
            <pc:docMk/>
            <pc:sldMk cId="949862460" sldId="262"/>
            <ac:picMk id="3" creationId="{E0358410-9749-478A-96DE-512F198C8C08}"/>
          </ac:picMkLst>
        </pc:picChg>
        <pc:picChg chg="add mod">
          <ac:chgData name="noh taehyun" userId="26ea3cd8016ad7de" providerId="LiveId" clId="{7FB92C79-647D-429C-995E-7E19A3111C9D}" dt="2021-12-20T12:58:34.755" v="16" actId="1076"/>
          <ac:picMkLst>
            <pc:docMk/>
            <pc:sldMk cId="949862460" sldId="262"/>
            <ac:picMk id="5" creationId="{D25BB79D-B839-46CF-8CF6-8F323805F3BE}"/>
          </ac:picMkLst>
        </pc:picChg>
      </pc:sldChg>
      <pc:sldChg chg="add">
        <pc:chgData name="noh taehyun" userId="26ea3cd8016ad7de" providerId="LiveId" clId="{7FB92C79-647D-429C-995E-7E19A3111C9D}" dt="2021-12-20T12:58:37.620" v="17" actId="2890"/>
        <pc:sldMkLst>
          <pc:docMk/>
          <pc:sldMk cId="205055858" sldId="263"/>
        </pc:sldMkLst>
      </pc:sldChg>
      <pc:sldChg chg="addSp delSp modSp add mod">
        <pc:chgData name="noh taehyun" userId="26ea3cd8016ad7de" providerId="LiveId" clId="{7FB92C79-647D-429C-995E-7E19A3111C9D}" dt="2021-12-20T12:58:59.045" v="23" actId="1076"/>
        <pc:sldMkLst>
          <pc:docMk/>
          <pc:sldMk cId="3981567761" sldId="264"/>
        </pc:sldMkLst>
        <pc:picChg chg="add mod">
          <ac:chgData name="noh taehyun" userId="26ea3cd8016ad7de" providerId="LiveId" clId="{7FB92C79-647D-429C-995E-7E19A3111C9D}" dt="2021-12-20T12:58:59.045" v="23" actId="1076"/>
          <ac:picMkLst>
            <pc:docMk/>
            <pc:sldMk cId="3981567761" sldId="264"/>
            <ac:picMk id="3" creationId="{CF38EE31-0AFF-4E2C-9DF9-D138FCA1EA2D}"/>
          </ac:picMkLst>
        </pc:picChg>
        <pc:picChg chg="del">
          <ac:chgData name="noh taehyun" userId="26ea3cd8016ad7de" providerId="LiveId" clId="{7FB92C79-647D-429C-995E-7E19A3111C9D}" dt="2021-12-20T12:58:52.357" v="19" actId="478"/>
          <ac:picMkLst>
            <pc:docMk/>
            <pc:sldMk cId="3981567761" sldId="264"/>
            <ac:picMk id="5" creationId="{D25BB79D-B839-46CF-8CF6-8F323805F3BE}"/>
          </ac:picMkLst>
        </pc:picChg>
      </pc:sldChg>
      <pc:sldChg chg="addSp delSp modSp add mod">
        <pc:chgData name="noh taehyun" userId="26ea3cd8016ad7de" providerId="LiveId" clId="{7FB92C79-647D-429C-995E-7E19A3111C9D}" dt="2021-12-20T12:59:20.859" v="29" actId="1076"/>
        <pc:sldMkLst>
          <pc:docMk/>
          <pc:sldMk cId="1395498353" sldId="265"/>
        </pc:sldMkLst>
        <pc:picChg chg="del">
          <ac:chgData name="noh taehyun" userId="26ea3cd8016ad7de" providerId="LiveId" clId="{7FB92C79-647D-429C-995E-7E19A3111C9D}" dt="2021-12-20T12:59:15.442" v="25" actId="478"/>
          <ac:picMkLst>
            <pc:docMk/>
            <pc:sldMk cId="1395498353" sldId="265"/>
            <ac:picMk id="3" creationId="{CF38EE31-0AFF-4E2C-9DF9-D138FCA1EA2D}"/>
          </ac:picMkLst>
        </pc:picChg>
        <pc:picChg chg="add mod">
          <ac:chgData name="noh taehyun" userId="26ea3cd8016ad7de" providerId="LiveId" clId="{7FB92C79-647D-429C-995E-7E19A3111C9D}" dt="2021-12-20T12:59:20.859" v="29" actId="1076"/>
          <ac:picMkLst>
            <pc:docMk/>
            <pc:sldMk cId="1395498353" sldId="265"/>
            <ac:picMk id="5" creationId="{12FF53DF-6353-4576-949A-840E710E8C6E}"/>
          </ac:picMkLst>
        </pc:picChg>
      </pc:sldChg>
      <pc:sldChg chg="addSp delSp modSp add mod">
        <pc:chgData name="noh taehyun" userId="26ea3cd8016ad7de" providerId="LiveId" clId="{7FB92C79-647D-429C-995E-7E19A3111C9D}" dt="2021-12-20T13:00:31.590" v="66"/>
        <pc:sldMkLst>
          <pc:docMk/>
          <pc:sldMk cId="2958599203" sldId="266"/>
        </pc:sldMkLst>
        <pc:spChg chg="mod">
          <ac:chgData name="noh taehyun" userId="26ea3cd8016ad7de" providerId="LiveId" clId="{7FB92C79-647D-429C-995E-7E19A3111C9D}" dt="2021-12-20T13:00:31.590" v="66"/>
          <ac:spMkLst>
            <pc:docMk/>
            <pc:sldMk cId="2958599203" sldId="266"/>
            <ac:spMk id="4" creationId="{0ADD3736-29C5-49A6-8C10-696896947644}"/>
          </ac:spMkLst>
        </pc:spChg>
        <pc:picChg chg="add mod">
          <ac:chgData name="noh taehyun" userId="26ea3cd8016ad7de" providerId="LiveId" clId="{7FB92C79-647D-429C-995E-7E19A3111C9D}" dt="2021-12-20T12:59:42.043" v="35" actId="1076"/>
          <ac:picMkLst>
            <pc:docMk/>
            <pc:sldMk cId="2958599203" sldId="266"/>
            <ac:picMk id="3" creationId="{9388F161-F407-40B2-B683-569C1D36AF78}"/>
          </ac:picMkLst>
        </pc:picChg>
        <pc:picChg chg="del">
          <ac:chgData name="noh taehyun" userId="26ea3cd8016ad7de" providerId="LiveId" clId="{7FB92C79-647D-429C-995E-7E19A3111C9D}" dt="2021-12-20T12:59:36.502" v="31" actId="478"/>
          <ac:picMkLst>
            <pc:docMk/>
            <pc:sldMk cId="2958599203" sldId="266"/>
            <ac:picMk id="5" creationId="{12FF53DF-6353-4576-949A-840E710E8C6E}"/>
          </ac:picMkLst>
        </pc:picChg>
      </pc:sldChg>
      <pc:sldChg chg="addSp delSp modSp add mod">
        <pc:chgData name="noh taehyun" userId="26ea3cd8016ad7de" providerId="LiveId" clId="{7FB92C79-647D-429C-995E-7E19A3111C9D}" dt="2021-12-20T13:06:38.308" v="72" actId="1076"/>
        <pc:sldMkLst>
          <pc:docMk/>
          <pc:sldMk cId="3526052766" sldId="267"/>
        </pc:sldMkLst>
        <pc:picChg chg="del">
          <ac:chgData name="noh taehyun" userId="26ea3cd8016ad7de" providerId="LiveId" clId="{7FB92C79-647D-429C-995E-7E19A3111C9D}" dt="2021-12-20T13:06:26.569" v="68" actId="478"/>
          <ac:picMkLst>
            <pc:docMk/>
            <pc:sldMk cId="3526052766" sldId="267"/>
            <ac:picMk id="3" creationId="{9388F161-F407-40B2-B683-569C1D36AF78}"/>
          </ac:picMkLst>
        </pc:picChg>
        <pc:picChg chg="add mod">
          <ac:chgData name="noh taehyun" userId="26ea3cd8016ad7de" providerId="LiveId" clId="{7FB92C79-647D-429C-995E-7E19A3111C9D}" dt="2021-12-20T13:06:38.308" v="72" actId="1076"/>
          <ac:picMkLst>
            <pc:docMk/>
            <pc:sldMk cId="3526052766" sldId="267"/>
            <ac:picMk id="5" creationId="{4AB65D82-E5F3-424D-B452-E97D8B2943F1}"/>
          </ac:picMkLst>
        </pc:picChg>
      </pc:sldChg>
      <pc:sldChg chg="addSp delSp modSp add mod">
        <pc:chgData name="noh taehyun" userId="26ea3cd8016ad7de" providerId="LiveId" clId="{7FB92C79-647D-429C-995E-7E19A3111C9D}" dt="2021-12-20T13:07:30.747" v="87" actId="1076"/>
        <pc:sldMkLst>
          <pc:docMk/>
          <pc:sldMk cId="3037148765" sldId="268"/>
        </pc:sldMkLst>
        <pc:spChg chg="mod">
          <ac:chgData name="noh taehyun" userId="26ea3cd8016ad7de" providerId="LiveId" clId="{7FB92C79-647D-429C-995E-7E19A3111C9D}" dt="2021-12-20T13:07:13.197" v="82" actId="20577"/>
          <ac:spMkLst>
            <pc:docMk/>
            <pc:sldMk cId="3037148765" sldId="268"/>
            <ac:spMk id="4" creationId="{0ADD3736-29C5-49A6-8C10-696896947644}"/>
          </ac:spMkLst>
        </pc:spChg>
        <pc:picChg chg="add del mod">
          <ac:chgData name="noh taehyun" userId="26ea3cd8016ad7de" providerId="LiveId" clId="{7FB92C79-647D-429C-995E-7E19A3111C9D}" dt="2021-12-20T13:07:16.008" v="83" actId="478"/>
          <ac:picMkLst>
            <pc:docMk/>
            <pc:sldMk cId="3037148765" sldId="268"/>
            <ac:picMk id="3" creationId="{88B67C93-BD7A-4AEF-BA17-C52F8BC5BFF1}"/>
          </ac:picMkLst>
        </pc:picChg>
        <pc:picChg chg="del">
          <ac:chgData name="noh taehyun" userId="26ea3cd8016ad7de" providerId="LiveId" clId="{7FB92C79-647D-429C-995E-7E19A3111C9D}" dt="2021-12-20T13:06:54.606" v="75" actId="478"/>
          <ac:picMkLst>
            <pc:docMk/>
            <pc:sldMk cId="3037148765" sldId="268"/>
            <ac:picMk id="5" creationId="{4AB65D82-E5F3-424D-B452-E97D8B2943F1}"/>
          </ac:picMkLst>
        </pc:picChg>
        <pc:picChg chg="add mod">
          <ac:chgData name="noh taehyun" userId="26ea3cd8016ad7de" providerId="LiveId" clId="{7FB92C79-647D-429C-995E-7E19A3111C9D}" dt="2021-12-20T13:07:30.747" v="87" actId="1076"/>
          <ac:picMkLst>
            <pc:docMk/>
            <pc:sldMk cId="3037148765" sldId="268"/>
            <ac:picMk id="7" creationId="{69D3F7B6-99C2-4AD7-8DDB-1DFDCCB67B4A}"/>
          </ac:picMkLst>
        </pc:picChg>
      </pc:sldChg>
      <pc:sldChg chg="add">
        <pc:chgData name="noh taehyun" userId="26ea3cd8016ad7de" providerId="LiveId" clId="{7FB92C79-647D-429C-995E-7E19A3111C9D}" dt="2021-12-20T13:06:50.601" v="74" actId="2890"/>
        <pc:sldMkLst>
          <pc:docMk/>
          <pc:sldMk cId="4028120728" sldId="269"/>
        </pc:sldMkLst>
      </pc:sldChg>
      <pc:sldChg chg="addSp delSp modSp add mod">
        <pc:chgData name="noh taehyun" userId="26ea3cd8016ad7de" providerId="LiveId" clId="{7FB92C79-647D-429C-995E-7E19A3111C9D}" dt="2021-12-20T13:07:46.643" v="92" actId="14100"/>
        <pc:sldMkLst>
          <pc:docMk/>
          <pc:sldMk cId="2701782501" sldId="270"/>
        </pc:sldMkLst>
        <pc:picChg chg="add mod">
          <ac:chgData name="noh taehyun" userId="26ea3cd8016ad7de" providerId="LiveId" clId="{7FB92C79-647D-429C-995E-7E19A3111C9D}" dt="2021-12-20T13:07:46.643" v="92" actId="14100"/>
          <ac:picMkLst>
            <pc:docMk/>
            <pc:sldMk cId="2701782501" sldId="270"/>
            <ac:picMk id="3" creationId="{8DC9F3F0-CEF6-4DFE-9B00-E61A4093A49D}"/>
          </ac:picMkLst>
        </pc:picChg>
        <pc:picChg chg="del">
          <ac:chgData name="noh taehyun" userId="26ea3cd8016ad7de" providerId="LiveId" clId="{7FB92C79-647D-429C-995E-7E19A3111C9D}" dt="2021-12-20T13:07:42.350" v="89" actId="478"/>
          <ac:picMkLst>
            <pc:docMk/>
            <pc:sldMk cId="2701782501" sldId="270"/>
            <ac:picMk id="7" creationId="{69D3F7B6-99C2-4AD7-8DDB-1DFDCCB67B4A}"/>
          </ac:picMkLst>
        </pc:picChg>
      </pc:sldChg>
      <pc:sldChg chg="addSp delSp modSp add mod">
        <pc:chgData name="noh taehyun" userId="26ea3cd8016ad7de" providerId="LiveId" clId="{7FB92C79-647D-429C-995E-7E19A3111C9D}" dt="2021-12-20T13:11:59.691" v="150" actId="14100"/>
        <pc:sldMkLst>
          <pc:docMk/>
          <pc:sldMk cId="3911689454" sldId="271"/>
        </pc:sldMkLst>
        <pc:picChg chg="del">
          <ac:chgData name="noh taehyun" userId="26ea3cd8016ad7de" providerId="LiveId" clId="{7FB92C79-647D-429C-995E-7E19A3111C9D}" dt="2021-12-20T13:07:59.138" v="94" actId="478"/>
          <ac:picMkLst>
            <pc:docMk/>
            <pc:sldMk cId="3911689454" sldId="271"/>
            <ac:picMk id="3" creationId="{8DC9F3F0-CEF6-4DFE-9B00-E61A4093A49D}"/>
          </ac:picMkLst>
        </pc:picChg>
        <pc:picChg chg="add mod">
          <ac:chgData name="noh taehyun" userId="26ea3cd8016ad7de" providerId="LiveId" clId="{7FB92C79-647D-429C-995E-7E19A3111C9D}" dt="2021-12-20T13:11:59.691" v="150" actId="14100"/>
          <ac:picMkLst>
            <pc:docMk/>
            <pc:sldMk cId="3911689454" sldId="271"/>
            <ac:picMk id="5" creationId="{C5905B2D-4288-4069-847B-FA80732903EB}"/>
          </ac:picMkLst>
        </pc:picChg>
      </pc:sldChg>
      <pc:sldChg chg="addSp delSp modSp add mod">
        <pc:chgData name="noh taehyun" userId="26ea3cd8016ad7de" providerId="LiveId" clId="{7FB92C79-647D-429C-995E-7E19A3111C9D}" dt="2021-12-20T13:08:49.723" v="104" actId="1076"/>
        <pc:sldMkLst>
          <pc:docMk/>
          <pc:sldMk cId="3054947129" sldId="272"/>
        </pc:sldMkLst>
        <pc:picChg chg="add mod">
          <ac:chgData name="noh taehyun" userId="26ea3cd8016ad7de" providerId="LiveId" clId="{7FB92C79-647D-429C-995E-7E19A3111C9D}" dt="2021-12-20T13:08:49.723" v="104" actId="1076"/>
          <ac:picMkLst>
            <pc:docMk/>
            <pc:sldMk cId="3054947129" sldId="272"/>
            <ac:picMk id="3" creationId="{58F72944-B65E-4E01-B510-D29353375D97}"/>
          </ac:picMkLst>
        </pc:picChg>
        <pc:picChg chg="del">
          <ac:chgData name="noh taehyun" userId="26ea3cd8016ad7de" providerId="LiveId" clId="{7FB92C79-647D-429C-995E-7E19A3111C9D}" dt="2021-12-20T13:08:44.564" v="100" actId="478"/>
          <ac:picMkLst>
            <pc:docMk/>
            <pc:sldMk cId="3054947129" sldId="272"/>
            <ac:picMk id="5" creationId="{C5905B2D-4288-4069-847B-FA80732903EB}"/>
          </ac:picMkLst>
        </pc:picChg>
      </pc:sldChg>
      <pc:sldChg chg="addSp delSp modSp add mod">
        <pc:chgData name="noh taehyun" userId="26ea3cd8016ad7de" providerId="LiveId" clId="{7FB92C79-647D-429C-995E-7E19A3111C9D}" dt="2021-12-20T13:09:09.787" v="110" actId="1076"/>
        <pc:sldMkLst>
          <pc:docMk/>
          <pc:sldMk cId="1559724963" sldId="273"/>
        </pc:sldMkLst>
        <pc:picChg chg="del">
          <ac:chgData name="noh taehyun" userId="26ea3cd8016ad7de" providerId="LiveId" clId="{7FB92C79-647D-429C-995E-7E19A3111C9D}" dt="2021-12-20T13:08:58.019" v="106" actId="478"/>
          <ac:picMkLst>
            <pc:docMk/>
            <pc:sldMk cId="1559724963" sldId="273"/>
            <ac:picMk id="3" creationId="{58F72944-B65E-4E01-B510-D29353375D97}"/>
          </ac:picMkLst>
        </pc:picChg>
        <pc:picChg chg="add mod">
          <ac:chgData name="noh taehyun" userId="26ea3cd8016ad7de" providerId="LiveId" clId="{7FB92C79-647D-429C-995E-7E19A3111C9D}" dt="2021-12-20T13:09:09.787" v="110" actId="1076"/>
          <ac:picMkLst>
            <pc:docMk/>
            <pc:sldMk cId="1559724963" sldId="273"/>
            <ac:picMk id="5" creationId="{115B17D8-6A5C-4EDE-A2CF-64D808171184}"/>
          </ac:picMkLst>
        </pc:picChg>
      </pc:sldChg>
      <pc:sldChg chg="addSp delSp modSp add mod">
        <pc:chgData name="noh taehyun" userId="26ea3cd8016ad7de" providerId="LiveId" clId="{7FB92C79-647D-429C-995E-7E19A3111C9D}" dt="2021-12-20T13:09:29.115" v="115" actId="14100"/>
        <pc:sldMkLst>
          <pc:docMk/>
          <pc:sldMk cId="1853154097" sldId="274"/>
        </pc:sldMkLst>
        <pc:picChg chg="add mod">
          <ac:chgData name="noh taehyun" userId="26ea3cd8016ad7de" providerId="LiveId" clId="{7FB92C79-647D-429C-995E-7E19A3111C9D}" dt="2021-12-20T13:09:29.115" v="115" actId="14100"/>
          <ac:picMkLst>
            <pc:docMk/>
            <pc:sldMk cId="1853154097" sldId="274"/>
            <ac:picMk id="3" creationId="{7E1870BC-699D-42FA-8D6E-225F5404A8BA}"/>
          </ac:picMkLst>
        </pc:picChg>
        <pc:picChg chg="del">
          <ac:chgData name="noh taehyun" userId="26ea3cd8016ad7de" providerId="LiveId" clId="{7FB92C79-647D-429C-995E-7E19A3111C9D}" dt="2021-12-20T13:09:23.557" v="112" actId="478"/>
          <ac:picMkLst>
            <pc:docMk/>
            <pc:sldMk cId="1853154097" sldId="274"/>
            <ac:picMk id="5" creationId="{115B17D8-6A5C-4EDE-A2CF-64D808171184}"/>
          </ac:picMkLst>
        </pc:picChg>
      </pc:sldChg>
      <pc:sldChg chg="addSp delSp modSp add mod">
        <pc:chgData name="noh taehyun" userId="26ea3cd8016ad7de" providerId="LiveId" clId="{7FB92C79-647D-429C-995E-7E19A3111C9D}" dt="2021-12-20T13:09:50.075" v="122" actId="14100"/>
        <pc:sldMkLst>
          <pc:docMk/>
          <pc:sldMk cId="1366289642" sldId="275"/>
        </pc:sldMkLst>
        <pc:picChg chg="del">
          <ac:chgData name="noh taehyun" userId="26ea3cd8016ad7de" providerId="LiveId" clId="{7FB92C79-647D-429C-995E-7E19A3111C9D}" dt="2021-12-20T13:09:42.998" v="117" actId="478"/>
          <ac:picMkLst>
            <pc:docMk/>
            <pc:sldMk cId="1366289642" sldId="275"/>
            <ac:picMk id="3" creationId="{7E1870BC-699D-42FA-8D6E-225F5404A8BA}"/>
          </ac:picMkLst>
        </pc:picChg>
        <pc:picChg chg="add mod">
          <ac:chgData name="noh taehyun" userId="26ea3cd8016ad7de" providerId="LiveId" clId="{7FB92C79-647D-429C-995E-7E19A3111C9D}" dt="2021-12-20T13:09:50.075" v="122" actId="14100"/>
          <ac:picMkLst>
            <pc:docMk/>
            <pc:sldMk cId="1366289642" sldId="275"/>
            <ac:picMk id="5" creationId="{6E1AF03A-6955-43BB-9862-DB0EC7B68030}"/>
          </ac:picMkLst>
        </pc:picChg>
      </pc:sldChg>
      <pc:sldChg chg="addSp delSp modSp add mod">
        <pc:chgData name="noh taehyun" userId="26ea3cd8016ad7de" providerId="LiveId" clId="{7FB92C79-647D-429C-995E-7E19A3111C9D}" dt="2021-12-20T13:11:49.746" v="149" actId="14100"/>
        <pc:sldMkLst>
          <pc:docMk/>
          <pc:sldMk cId="2954896203" sldId="276"/>
        </pc:sldMkLst>
        <pc:spChg chg="mod">
          <ac:chgData name="noh taehyun" userId="26ea3cd8016ad7de" providerId="LiveId" clId="{7FB92C79-647D-429C-995E-7E19A3111C9D}" dt="2021-12-20T13:10:12.135" v="124" actId="20577"/>
          <ac:spMkLst>
            <pc:docMk/>
            <pc:sldMk cId="2954896203" sldId="276"/>
            <ac:spMk id="4" creationId="{0ADD3736-29C5-49A6-8C10-696896947644}"/>
          </ac:spMkLst>
        </pc:spChg>
        <pc:picChg chg="add mod">
          <ac:chgData name="noh taehyun" userId="26ea3cd8016ad7de" providerId="LiveId" clId="{7FB92C79-647D-429C-995E-7E19A3111C9D}" dt="2021-12-20T13:11:49.746" v="149" actId="14100"/>
          <ac:picMkLst>
            <pc:docMk/>
            <pc:sldMk cId="2954896203" sldId="276"/>
            <ac:picMk id="3" creationId="{F76FBBE6-5281-4381-90E8-481EB19EFA5C}"/>
          </ac:picMkLst>
        </pc:picChg>
        <pc:picChg chg="del">
          <ac:chgData name="noh taehyun" userId="26ea3cd8016ad7de" providerId="LiveId" clId="{7FB92C79-647D-429C-995E-7E19A3111C9D}" dt="2021-12-20T13:10:14.362" v="125" actId="478"/>
          <ac:picMkLst>
            <pc:docMk/>
            <pc:sldMk cId="2954896203" sldId="276"/>
            <ac:picMk id="5" creationId="{6E1AF03A-6955-43BB-9862-DB0EC7B68030}"/>
          </ac:picMkLst>
        </pc:picChg>
      </pc:sldChg>
      <pc:sldChg chg="addSp delSp modSp add mod">
        <pc:chgData name="noh taehyun" userId="26ea3cd8016ad7de" providerId="LiveId" clId="{7FB92C79-647D-429C-995E-7E19A3111C9D}" dt="2021-12-20T13:10:43.578" v="133" actId="14100"/>
        <pc:sldMkLst>
          <pc:docMk/>
          <pc:sldMk cId="358361192" sldId="277"/>
        </pc:sldMkLst>
        <pc:picChg chg="del">
          <ac:chgData name="noh taehyun" userId="26ea3cd8016ad7de" providerId="LiveId" clId="{7FB92C79-647D-429C-995E-7E19A3111C9D}" dt="2021-12-20T13:10:32.409" v="130" actId="478"/>
          <ac:picMkLst>
            <pc:docMk/>
            <pc:sldMk cId="358361192" sldId="277"/>
            <ac:picMk id="3" creationId="{F76FBBE6-5281-4381-90E8-481EB19EFA5C}"/>
          </ac:picMkLst>
        </pc:picChg>
        <pc:picChg chg="add mod">
          <ac:chgData name="noh taehyun" userId="26ea3cd8016ad7de" providerId="LiveId" clId="{7FB92C79-647D-429C-995E-7E19A3111C9D}" dt="2021-12-20T13:10:43.578" v="133" actId="14100"/>
          <ac:picMkLst>
            <pc:docMk/>
            <pc:sldMk cId="358361192" sldId="277"/>
            <ac:picMk id="5" creationId="{568BD3A6-D699-43EA-964C-644E154077ED}"/>
          </ac:picMkLst>
        </pc:picChg>
      </pc:sldChg>
      <pc:sldChg chg="addSp delSp modSp add mod">
        <pc:chgData name="noh taehyun" userId="26ea3cd8016ad7de" providerId="LiveId" clId="{7FB92C79-647D-429C-995E-7E19A3111C9D}" dt="2021-12-20T13:11:45.043" v="148" actId="14100"/>
        <pc:sldMkLst>
          <pc:docMk/>
          <pc:sldMk cId="1042607634" sldId="278"/>
        </pc:sldMkLst>
        <pc:picChg chg="add del">
          <ac:chgData name="noh taehyun" userId="26ea3cd8016ad7de" providerId="LiveId" clId="{7FB92C79-647D-429C-995E-7E19A3111C9D}" dt="2021-12-20T13:11:03.277" v="137" actId="478"/>
          <ac:picMkLst>
            <pc:docMk/>
            <pc:sldMk cId="1042607634" sldId="278"/>
            <ac:picMk id="3" creationId="{D4C28737-6A23-4EBF-B80D-6B4F10BB79E6}"/>
          </ac:picMkLst>
        </pc:picChg>
        <pc:picChg chg="del">
          <ac:chgData name="noh taehyun" userId="26ea3cd8016ad7de" providerId="LiveId" clId="{7FB92C79-647D-429C-995E-7E19A3111C9D}" dt="2021-12-20T13:10:54.503" v="135" actId="478"/>
          <ac:picMkLst>
            <pc:docMk/>
            <pc:sldMk cId="1042607634" sldId="278"/>
            <ac:picMk id="5" creationId="{568BD3A6-D699-43EA-964C-644E154077ED}"/>
          </ac:picMkLst>
        </pc:picChg>
        <pc:picChg chg="add mod">
          <ac:chgData name="noh taehyun" userId="26ea3cd8016ad7de" providerId="LiveId" clId="{7FB92C79-647D-429C-995E-7E19A3111C9D}" dt="2021-12-20T13:11:45.043" v="148" actId="14100"/>
          <ac:picMkLst>
            <pc:docMk/>
            <pc:sldMk cId="1042607634" sldId="278"/>
            <ac:picMk id="7" creationId="{F0333CA8-1045-4D49-BBFC-8656D0A19252}"/>
          </ac:picMkLst>
        </pc:picChg>
      </pc:sldChg>
      <pc:sldChg chg="addSp delSp modSp add mod">
        <pc:chgData name="noh taehyun" userId="26ea3cd8016ad7de" providerId="LiveId" clId="{7FB92C79-647D-429C-995E-7E19A3111C9D}" dt="2021-12-20T13:11:38.131" v="147" actId="1035"/>
        <pc:sldMkLst>
          <pc:docMk/>
          <pc:sldMk cId="510885375" sldId="279"/>
        </pc:sldMkLst>
        <pc:picChg chg="add mod">
          <ac:chgData name="noh taehyun" userId="26ea3cd8016ad7de" providerId="LiveId" clId="{7FB92C79-647D-429C-995E-7E19A3111C9D}" dt="2021-12-20T13:11:38.131" v="147" actId="1035"/>
          <ac:picMkLst>
            <pc:docMk/>
            <pc:sldMk cId="510885375" sldId="279"/>
            <ac:picMk id="3" creationId="{38F01BBF-DD3E-4ADD-92A1-C389F7781979}"/>
          </ac:picMkLst>
        </pc:picChg>
        <pc:picChg chg="del">
          <ac:chgData name="noh taehyun" userId="26ea3cd8016ad7de" providerId="LiveId" clId="{7FB92C79-647D-429C-995E-7E19A3111C9D}" dt="2021-12-20T13:11:24.360" v="142" actId="478"/>
          <ac:picMkLst>
            <pc:docMk/>
            <pc:sldMk cId="510885375" sldId="279"/>
            <ac:picMk id="7" creationId="{F0333CA8-1045-4D49-BBFC-8656D0A192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390F70-5708-40B1-80A4-FF1E196E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58" y="1461318"/>
            <a:ext cx="10015329" cy="38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7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9F3F0-CEF6-4DFE-9B00-E61A4093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3" y="1176058"/>
            <a:ext cx="9520759" cy="50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05B2D-4288-4069-847B-FA807329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66" y="1022837"/>
            <a:ext cx="9677910" cy="53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F72944-B65E-4E01-B510-D2935337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58" y="1095092"/>
            <a:ext cx="9573141" cy="52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4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B17D8-6A5C-4EDE-A2CF-64D80817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98" y="1152241"/>
            <a:ext cx="9687452" cy="5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2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870BC-699D-42FA-8D6E-225F5404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5" y="1161769"/>
            <a:ext cx="9763660" cy="51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1AF03A-6955-43BB-9862-DB0EC7B6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79" y="1061760"/>
            <a:ext cx="9687434" cy="52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6FBBE6-5281-4381-90E8-481EB19E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45" y="1180832"/>
            <a:ext cx="9949735" cy="49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8BD3A6-D699-43EA-964C-644E1540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54" y="1214168"/>
            <a:ext cx="9903008" cy="50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333CA8-1045-4D49-BBFC-8656D0A1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8" y="1080807"/>
            <a:ext cx="10020826" cy="53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01BBF-DD3E-4ADD-92A1-C389F778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94" y="1157013"/>
            <a:ext cx="10030356" cy="51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58410-9749-478A-96DE-512F198C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57" y="1652391"/>
            <a:ext cx="9367500" cy="39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D3736-29C5-49A6-8C10-696896947644}"/>
                  </a:ext>
                </a:extLst>
              </p:cNvPr>
              <p:cNvSpPr txBox="1"/>
              <p:nvPr/>
            </p:nvSpPr>
            <p:spPr>
              <a:xfrm>
                <a:off x="312820" y="312821"/>
                <a:ext cx="66880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● </a:t>
                </a:r>
                <a:r>
                  <a:rPr lang="ko-KR" altLang="en-US" sz="3200" dirty="0" err="1">
                    <a:solidFill>
                      <a:schemeClr val="bg1"/>
                    </a:solidFill>
                  </a:rPr>
                  <a:t>텀</a:t>
                </a:r>
                <a:r>
                  <a:rPr lang="ko-KR" altLang="en-US" sz="3200" dirty="0">
                    <a:solidFill>
                      <a:schemeClr val="bg1"/>
                    </a:solidFill>
                  </a:rPr>
                  <a:t> 프로젝트 </a:t>
                </a:r>
                <a:r>
                  <a:rPr lang="en-US" altLang="ko-KR" sz="32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3200" dirty="0">
                    <a:solidFill>
                      <a:schemeClr val="bg1"/>
                    </a:solidFill>
                  </a:rPr>
                  <a:t>풀이</a:t>
                </a:r>
                <a:endParaRPr lang="en-US" altLang="ko-K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D3736-29C5-49A6-8C10-69689694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0" y="312821"/>
                <a:ext cx="6688055" cy="584775"/>
              </a:xfrm>
              <a:prstGeom prst="rect">
                <a:avLst/>
              </a:prstGeom>
              <a:blipFill>
                <a:blip r:embed="rId2"/>
                <a:stretch>
                  <a:fillRect l="-227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AB65D82-E5F3-424D-B452-E97D8B29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7" y="1146450"/>
            <a:ext cx="9992485" cy="50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BB79D-B839-46CF-8CF6-8F323805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69" y="1157006"/>
            <a:ext cx="9106405" cy="50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BB79D-B839-46CF-8CF6-8F323805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69" y="1157006"/>
            <a:ext cx="9106405" cy="50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8EE31-0AFF-4E2C-9DF9-D138FCA1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4" y="1590496"/>
            <a:ext cx="9272991" cy="41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F53DF-6353-4576-949A-840E710E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87" y="1199879"/>
            <a:ext cx="9587451" cy="48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D3736-29C5-49A6-8C10-696896947644}"/>
                  </a:ext>
                </a:extLst>
              </p:cNvPr>
              <p:cNvSpPr txBox="1"/>
              <p:nvPr/>
            </p:nvSpPr>
            <p:spPr>
              <a:xfrm>
                <a:off x="312820" y="312821"/>
                <a:ext cx="66880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● </a:t>
                </a:r>
                <a:r>
                  <a:rPr lang="ko-KR" altLang="en-US" sz="3200" dirty="0" err="1">
                    <a:solidFill>
                      <a:schemeClr val="bg1"/>
                    </a:solidFill>
                  </a:rPr>
                  <a:t>텀</a:t>
                </a:r>
                <a:r>
                  <a:rPr lang="ko-KR" altLang="en-US" sz="3200" dirty="0">
                    <a:solidFill>
                      <a:schemeClr val="bg1"/>
                    </a:solidFill>
                  </a:rPr>
                  <a:t> 프로젝트 </a:t>
                </a:r>
                <a:r>
                  <a:rPr lang="en-US" altLang="ko-KR" sz="32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3200" dirty="0">
                    <a:solidFill>
                      <a:schemeClr val="bg1"/>
                    </a:solidFill>
                  </a:rPr>
                  <a:t>풀이</a:t>
                </a:r>
                <a:endParaRPr lang="en-US" altLang="ko-K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D3736-29C5-49A6-8C10-69689694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0" y="312821"/>
                <a:ext cx="6688055" cy="584775"/>
              </a:xfrm>
              <a:prstGeom prst="rect">
                <a:avLst/>
              </a:prstGeom>
              <a:blipFill>
                <a:blip r:embed="rId2"/>
                <a:stretch>
                  <a:fillRect l="-227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388F161-F407-40B2-B683-569C1D36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57" y="1061765"/>
            <a:ext cx="10063686" cy="52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D3736-29C5-49A6-8C10-696896947644}"/>
                  </a:ext>
                </a:extLst>
              </p:cNvPr>
              <p:cNvSpPr txBox="1"/>
              <p:nvPr/>
            </p:nvSpPr>
            <p:spPr>
              <a:xfrm>
                <a:off x="312820" y="312821"/>
                <a:ext cx="66880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● </a:t>
                </a:r>
                <a:r>
                  <a:rPr lang="ko-KR" altLang="en-US" sz="3200" dirty="0" err="1">
                    <a:solidFill>
                      <a:schemeClr val="bg1"/>
                    </a:solidFill>
                  </a:rPr>
                  <a:t>텀</a:t>
                </a:r>
                <a:r>
                  <a:rPr lang="ko-KR" altLang="en-US" sz="3200" dirty="0">
                    <a:solidFill>
                      <a:schemeClr val="bg1"/>
                    </a:solidFill>
                  </a:rPr>
                  <a:t> 프로젝트 </a:t>
                </a:r>
                <a:r>
                  <a:rPr lang="en-US" altLang="ko-KR" sz="32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3200" dirty="0">
                    <a:solidFill>
                      <a:schemeClr val="bg1"/>
                    </a:solidFill>
                  </a:rPr>
                  <a:t>풀이</a:t>
                </a:r>
                <a:endParaRPr lang="en-US" altLang="ko-K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D3736-29C5-49A6-8C10-69689694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0" y="312821"/>
                <a:ext cx="6688055" cy="584775"/>
              </a:xfrm>
              <a:prstGeom prst="rect">
                <a:avLst/>
              </a:prstGeom>
              <a:blipFill>
                <a:blip r:embed="rId2"/>
                <a:stretch>
                  <a:fillRect l="-227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AB65D82-E5F3-424D-B452-E97D8B29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7" y="1146450"/>
            <a:ext cx="9992485" cy="50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5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</a:rPr>
              <a:t> 프로젝트 </a:t>
            </a:r>
            <a:r>
              <a:rPr lang="en-US" altLang="ko-KR" sz="3200" dirty="0">
                <a:solidFill>
                  <a:schemeClr val="bg1"/>
                </a:solidFill>
              </a:rPr>
              <a:t>O(N)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D3F7B6-99C2-4AD7-8DDB-1DFDCCB6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4" y="1171302"/>
            <a:ext cx="9605900" cy="49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134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38</cp:revision>
  <dcterms:created xsi:type="dcterms:W3CDTF">2021-04-28T09:36:51Z</dcterms:created>
  <dcterms:modified xsi:type="dcterms:W3CDTF">2021-12-20T13:12:20Z</dcterms:modified>
</cp:coreProperties>
</file>