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40DEA-8482-4C40-82B9-6DA1360F8F0C}" v="83" dt="2021-12-20T12:37:09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3E240DEA-8482-4C40-82B9-6DA1360F8F0C}"/>
    <pc:docChg chg="custSel addSld modSld">
      <pc:chgData name="noh taehyun" userId="26ea3cd8016ad7de" providerId="LiveId" clId="{3E240DEA-8482-4C40-82B9-6DA1360F8F0C}" dt="2021-12-20T12:37:13.109" v="745" actId="14100"/>
      <pc:docMkLst>
        <pc:docMk/>
      </pc:docMkLst>
      <pc:sldChg chg="addSp delSp modSp mod">
        <pc:chgData name="noh taehyun" userId="26ea3cd8016ad7de" providerId="LiveId" clId="{3E240DEA-8482-4C40-82B9-6DA1360F8F0C}" dt="2021-12-20T12:24:59.072" v="374" actId="1035"/>
        <pc:sldMkLst>
          <pc:docMk/>
          <pc:sldMk cId="2112404214" sldId="256"/>
        </pc:sldMkLst>
        <pc:spChg chg="mod">
          <ac:chgData name="noh taehyun" userId="26ea3cd8016ad7de" providerId="LiveId" clId="{3E240DEA-8482-4C40-82B9-6DA1360F8F0C}" dt="2021-12-20T12:23:06.513" v="113" actId="20577"/>
          <ac:spMkLst>
            <pc:docMk/>
            <pc:sldMk cId="2112404214" sldId="256"/>
            <ac:spMk id="4" creationId="{0ADD3736-29C5-49A6-8C10-696896947644}"/>
          </ac:spMkLst>
        </pc:spChg>
        <pc:spChg chg="add mod">
          <ac:chgData name="noh taehyun" userId="26ea3cd8016ad7de" providerId="LiveId" clId="{3E240DEA-8482-4C40-82B9-6DA1360F8F0C}" dt="2021-12-20T12:24:59.072" v="374" actId="1035"/>
          <ac:spMkLst>
            <pc:docMk/>
            <pc:sldMk cId="2112404214" sldId="256"/>
            <ac:spMk id="5" creationId="{C93A92E2-22DF-4EE5-A3A0-EA27EB487ADE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9" creationId="{B396ED95-C602-4BC9-BD1C-812CAB3E1DD8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3E240DEA-8482-4C40-82B9-6DA1360F8F0C}" dt="2021-12-15T12:32:52.585" v="38" actId="478"/>
          <ac:spMkLst>
            <pc:docMk/>
            <pc:sldMk cId="2112404214" sldId="256"/>
            <ac:spMk id="18" creationId="{204AEFFD-9B57-4BD2-9654-AD09BC2BF3A3}"/>
          </ac:spMkLst>
        </pc:spChg>
        <pc:graphicFrameChg chg="add del mod modGraphic">
          <ac:chgData name="noh taehyun" userId="26ea3cd8016ad7de" providerId="LiveId" clId="{3E240DEA-8482-4C40-82B9-6DA1360F8F0C}" dt="2021-12-15T12:37:56.307" v="47" actId="478"/>
          <ac:graphicFrameMkLst>
            <pc:docMk/>
            <pc:sldMk cId="2112404214" sldId="256"/>
            <ac:graphicFrameMk id="2" creationId="{93E09B59-6523-4EC4-A1C3-0BBD45A305A6}"/>
          </ac:graphicFrameMkLst>
        </pc:graphicFrameChg>
        <pc:graphicFrameChg chg="add del mod modGraphic">
          <ac:chgData name="noh taehyun" userId="26ea3cd8016ad7de" providerId="LiveId" clId="{3E240DEA-8482-4C40-82B9-6DA1360F8F0C}" dt="2021-12-20T12:23:19.572" v="115" actId="21"/>
          <ac:graphicFrameMkLst>
            <pc:docMk/>
            <pc:sldMk cId="2112404214" sldId="256"/>
            <ac:graphicFrameMk id="3" creationId="{EDFFB088-1171-48D6-92C9-2B2FF0090A98}"/>
          </ac:graphicFrameMkLst>
        </pc:graphicFrameChg>
        <pc:graphicFrameChg chg="del">
          <ac:chgData name="noh taehyun" userId="26ea3cd8016ad7de" providerId="LiveId" clId="{3E240DEA-8482-4C40-82B9-6DA1360F8F0C}" dt="2021-12-15T12:32:52.585" v="38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3E240DEA-8482-4C40-82B9-6DA1360F8F0C}" dt="2021-12-15T12:32:52.585" v="38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modSp">
        <pc:chgData name="noh taehyun" userId="26ea3cd8016ad7de" providerId="LiveId" clId="{3E240DEA-8482-4C40-82B9-6DA1360F8F0C}" dt="2021-12-20T12:23:20.992" v="116"/>
        <pc:sldMkLst>
          <pc:docMk/>
          <pc:sldMk cId="1390913482" sldId="257"/>
        </pc:sldMkLst>
        <pc:graphicFrameChg chg="add mod">
          <ac:chgData name="noh taehyun" userId="26ea3cd8016ad7de" providerId="LiveId" clId="{3E240DEA-8482-4C40-82B9-6DA1360F8F0C}" dt="2021-12-20T12:23:20.992" v="116"/>
          <ac:graphicFrameMkLst>
            <pc:docMk/>
            <pc:sldMk cId="1390913482" sldId="257"/>
            <ac:graphicFrameMk id="10" creationId="{89799C5A-4EC5-4588-9885-84C2E8A04658}"/>
          </ac:graphicFrameMkLst>
        </pc:graphicFrameChg>
      </pc:sldChg>
      <pc:sldChg chg="addSp delSp modSp add mod">
        <pc:chgData name="noh taehyun" userId="26ea3cd8016ad7de" providerId="LiveId" clId="{3E240DEA-8482-4C40-82B9-6DA1360F8F0C}" dt="2021-12-20T12:37:13.109" v="745" actId="14100"/>
        <pc:sldMkLst>
          <pc:docMk/>
          <pc:sldMk cId="3174195744" sldId="258"/>
        </pc:sldMkLst>
        <pc:spChg chg="mod">
          <ac:chgData name="noh taehyun" userId="26ea3cd8016ad7de" providerId="LiveId" clId="{3E240DEA-8482-4C40-82B9-6DA1360F8F0C}" dt="2021-12-20T12:37:13.109" v="745" actId="14100"/>
          <ac:spMkLst>
            <pc:docMk/>
            <pc:sldMk cId="3174195744" sldId="258"/>
            <ac:spMk id="4" creationId="{0ADD3736-29C5-49A6-8C10-696896947644}"/>
          </ac:spMkLst>
        </pc:spChg>
        <pc:spChg chg="del">
          <ac:chgData name="noh taehyun" userId="26ea3cd8016ad7de" providerId="LiveId" clId="{3E240DEA-8482-4C40-82B9-6DA1360F8F0C}" dt="2021-12-20T12:25:18.405" v="403" actId="478"/>
          <ac:spMkLst>
            <pc:docMk/>
            <pc:sldMk cId="3174195744" sldId="258"/>
            <ac:spMk id="5" creationId="{C93A92E2-22DF-4EE5-A3A0-EA27EB487ADE}"/>
          </ac:spMkLst>
        </pc:spChg>
        <pc:spChg chg="add mod">
          <ac:chgData name="noh taehyun" userId="26ea3cd8016ad7de" providerId="LiveId" clId="{3E240DEA-8482-4C40-82B9-6DA1360F8F0C}" dt="2021-12-20T12:32:16.149" v="622" actId="1076"/>
          <ac:spMkLst>
            <pc:docMk/>
            <pc:sldMk cId="3174195744" sldId="258"/>
            <ac:spMk id="9" creationId="{DC1B20BF-073D-4B20-98E3-481156AEAF51}"/>
          </ac:spMkLst>
        </pc:spChg>
        <pc:spChg chg="add mod">
          <ac:chgData name="noh taehyun" userId="26ea3cd8016ad7de" providerId="LiveId" clId="{3E240DEA-8482-4C40-82B9-6DA1360F8F0C}" dt="2021-12-20T12:31:27.438" v="493" actId="1076"/>
          <ac:spMkLst>
            <pc:docMk/>
            <pc:sldMk cId="3174195744" sldId="258"/>
            <ac:spMk id="10" creationId="{DBAC677F-A9C2-4E8D-BE66-B064004C4BFB}"/>
          </ac:spMkLst>
        </pc:spChg>
        <pc:spChg chg="add mod">
          <ac:chgData name="noh taehyun" userId="26ea3cd8016ad7de" providerId="LiveId" clId="{3E240DEA-8482-4C40-82B9-6DA1360F8F0C}" dt="2021-12-20T12:31:38.709" v="505" actId="20577"/>
          <ac:spMkLst>
            <pc:docMk/>
            <pc:sldMk cId="3174195744" sldId="258"/>
            <ac:spMk id="11" creationId="{FDB93A58-4B6C-4D20-A91A-B268BDB25892}"/>
          </ac:spMkLst>
        </pc:spChg>
        <pc:graphicFrameChg chg="add del mod modGraphic">
          <ac:chgData name="noh taehyun" userId="26ea3cd8016ad7de" providerId="LiveId" clId="{3E240DEA-8482-4C40-82B9-6DA1360F8F0C}" dt="2021-12-20T12:29:45.940" v="466" actId="478"/>
          <ac:graphicFrameMkLst>
            <pc:docMk/>
            <pc:sldMk cId="3174195744" sldId="258"/>
            <ac:graphicFrameMk id="2" creationId="{CFDA3F3C-129E-4843-9F16-F5A49667D8FF}"/>
          </ac:graphicFrameMkLst>
        </pc:graphicFrameChg>
        <pc:graphicFrameChg chg="add del mod">
          <ac:chgData name="noh taehyun" userId="26ea3cd8016ad7de" providerId="LiveId" clId="{3E240DEA-8482-4C40-82B9-6DA1360F8F0C}" dt="2021-12-20T12:27:58.486" v="456"/>
          <ac:graphicFrameMkLst>
            <pc:docMk/>
            <pc:sldMk cId="3174195744" sldId="258"/>
            <ac:graphicFrameMk id="3" creationId="{6F078589-ADC5-40F0-98C9-0195ED473F3A}"/>
          </ac:graphicFrameMkLst>
        </pc:graphicFrameChg>
        <pc:graphicFrameChg chg="add mod modGraphic">
          <ac:chgData name="noh taehyun" userId="26ea3cd8016ad7de" providerId="LiveId" clId="{3E240DEA-8482-4C40-82B9-6DA1360F8F0C}" dt="2021-12-20T12:32:29.133" v="626" actId="20577"/>
          <ac:graphicFrameMkLst>
            <pc:docMk/>
            <pc:sldMk cId="3174195744" sldId="258"/>
            <ac:graphicFrameMk id="6" creationId="{9CDCDF94-7ABE-4701-92B8-4D6C03F0A37E}"/>
          </ac:graphicFrameMkLst>
        </pc:graphicFrameChg>
        <pc:graphicFrameChg chg="add del mod">
          <ac:chgData name="noh taehyun" userId="26ea3cd8016ad7de" providerId="LiveId" clId="{3E240DEA-8482-4C40-82B9-6DA1360F8F0C}" dt="2021-12-20T12:28:47.218" v="461"/>
          <ac:graphicFrameMkLst>
            <pc:docMk/>
            <pc:sldMk cId="3174195744" sldId="258"/>
            <ac:graphicFrameMk id="7" creationId="{E6B3DECA-4989-492A-A938-897B733287C1}"/>
          </ac:graphicFrameMkLst>
        </pc:graphicFrameChg>
        <pc:graphicFrameChg chg="add mod modGraphic">
          <ac:chgData name="noh taehyun" userId="26ea3cd8016ad7de" providerId="LiveId" clId="{3E240DEA-8482-4C40-82B9-6DA1360F8F0C}" dt="2021-12-20T12:30:56.383" v="479" actId="1076"/>
          <ac:graphicFrameMkLst>
            <pc:docMk/>
            <pc:sldMk cId="3174195744" sldId="258"/>
            <ac:graphicFrameMk id="8" creationId="{56B5A83E-DF94-4B65-AF6F-6CB5B654711B}"/>
          </ac:graphicFrameMkLst>
        </pc:graphicFrameChg>
      </pc:sldChg>
      <pc:sldChg chg="modSp add mod">
        <pc:chgData name="noh taehyun" userId="26ea3cd8016ad7de" providerId="LiveId" clId="{3E240DEA-8482-4C40-82B9-6DA1360F8F0C}" dt="2021-12-20T12:33:54.210" v="711" actId="20577"/>
        <pc:sldMkLst>
          <pc:docMk/>
          <pc:sldMk cId="4002610447" sldId="259"/>
        </pc:sldMkLst>
        <pc:spChg chg="mod">
          <ac:chgData name="noh taehyun" userId="26ea3cd8016ad7de" providerId="LiveId" clId="{3E240DEA-8482-4C40-82B9-6DA1360F8F0C}" dt="2021-12-20T12:33:54.210" v="711" actId="20577"/>
          <ac:spMkLst>
            <pc:docMk/>
            <pc:sldMk cId="4002610447" sldId="259"/>
            <ac:spMk id="9" creationId="{DC1B20BF-073D-4B20-98E3-481156AEAF51}"/>
          </ac:spMkLst>
        </pc:spChg>
        <pc:graphicFrameChg chg="modGraphic">
          <ac:chgData name="noh taehyun" userId="26ea3cd8016ad7de" providerId="LiveId" clId="{3E240DEA-8482-4C40-82B9-6DA1360F8F0C}" dt="2021-12-20T12:32:55.039" v="630" actId="207"/>
          <ac:graphicFrameMkLst>
            <pc:docMk/>
            <pc:sldMk cId="4002610447" sldId="259"/>
            <ac:graphicFrameMk id="6" creationId="{9CDCDF94-7ABE-4701-92B8-4D6C03F0A37E}"/>
          </ac:graphicFrameMkLst>
        </pc:graphicFrameChg>
        <pc:graphicFrameChg chg="modGraphic">
          <ac:chgData name="noh taehyun" userId="26ea3cd8016ad7de" providerId="LiveId" clId="{3E240DEA-8482-4C40-82B9-6DA1360F8F0C}" dt="2021-12-20T12:33:33.370" v="640" actId="20577"/>
          <ac:graphicFrameMkLst>
            <pc:docMk/>
            <pc:sldMk cId="4002610447" sldId="259"/>
            <ac:graphicFrameMk id="8" creationId="{56B5A83E-DF94-4B65-AF6F-6CB5B654711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BFS(Breadth First Search)</a:t>
            </a:r>
            <a:r>
              <a:rPr lang="ko-KR" altLang="en-US" sz="3200" dirty="0">
                <a:solidFill>
                  <a:schemeClr val="bg1"/>
                </a:solidFill>
              </a:rPr>
              <a:t>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A92E2-22DF-4EE5-A3A0-EA27EB487ADE}"/>
              </a:ext>
            </a:extLst>
          </p:cNvPr>
          <p:cNvSpPr txBox="1"/>
          <p:nvPr/>
        </p:nvSpPr>
        <p:spPr>
          <a:xfrm>
            <a:off x="787226" y="1201331"/>
            <a:ext cx="1084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코딩테스트 단골 문제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BFS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코드는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꿈속에서라도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짤 수 있을 정도로 익숙해져야 함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다차원 배열에서 각 칸을 방문할 때 너비를 우선으로 방문하는 알고리즘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001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알고리즘 응용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시작점이 여러 개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9CDCDF94-7ABE-4701-92B8-4D6C03F0A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70264"/>
              </p:ext>
            </p:extLst>
          </p:nvPr>
        </p:nvGraphicFramePr>
        <p:xfrm>
          <a:off x="1031574" y="1395660"/>
          <a:ext cx="4707246" cy="273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74">
                  <a:extLst>
                    <a:ext uri="{9D8B030D-6E8A-4147-A177-3AD203B41FA5}">
                      <a16:colId xmlns:a16="http://schemas.microsoft.com/office/drawing/2014/main" val="3490214599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916022807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1536341254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302497602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210718781"/>
                    </a:ext>
                  </a:extLst>
                </a:gridCol>
              </a:tblGrid>
              <a:tr h="30931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16016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820276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615351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244239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5468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6B5A83E-DF94-4B65-AF6F-6CB5B6547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61753"/>
              </p:ext>
            </p:extLst>
          </p:nvPr>
        </p:nvGraphicFramePr>
        <p:xfrm>
          <a:off x="6096000" y="1995439"/>
          <a:ext cx="5937799" cy="1331844"/>
        </p:xfrm>
        <a:graphic>
          <a:graphicData uri="http://schemas.openxmlformats.org/drawingml/2006/table">
            <a:tbl>
              <a:tblPr/>
              <a:tblGrid>
                <a:gridCol w="848257">
                  <a:extLst>
                    <a:ext uri="{9D8B030D-6E8A-4147-A177-3AD203B41FA5}">
                      <a16:colId xmlns:a16="http://schemas.microsoft.com/office/drawing/2014/main" val="1326124428"/>
                    </a:ext>
                  </a:extLst>
                </a:gridCol>
                <a:gridCol w="848257">
                  <a:extLst>
                    <a:ext uri="{9D8B030D-6E8A-4147-A177-3AD203B41FA5}">
                      <a16:colId xmlns:a16="http://schemas.microsoft.com/office/drawing/2014/main" val="463827987"/>
                    </a:ext>
                  </a:extLst>
                </a:gridCol>
                <a:gridCol w="848257">
                  <a:extLst>
                    <a:ext uri="{9D8B030D-6E8A-4147-A177-3AD203B41FA5}">
                      <a16:colId xmlns:a16="http://schemas.microsoft.com/office/drawing/2014/main" val="3419744236"/>
                    </a:ext>
                  </a:extLst>
                </a:gridCol>
                <a:gridCol w="848257">
                  <a:extLst>
                    <a:ext uri="{9D8B030D-6E8A-4147-A177-3AD203B41FA5}">
                      <a16:colId xmlns:a16="http://schemas.microsoft.com/office/drawing/2014/main" val="2512096992"/>
                    </a:ext>
                  </a:extLst>
                </a:gridCol>
                <a:gridCol w="848257">
                  <a:extLst>
                    <a:ext uri="{9D8B030D-6E8A-4147-A177-3AD203B41FA5}">
                      <a16:colId xmlns:a16="http://schemas.microsoft.com/office/drawing/2014/main" val="4232852297"/>
                    </a:ext>
                  </a:extLst>
                </a:gridCol>
                <a:gridCol w="848257">
                  <a:extLst>
                    <a:ext uri="{9D8B030D-6E8A-4147-A177-3AD203B41FA5}">
                      <a16:colId xmlns:a16="http://schemas.microsoft.com/office/drawing/2014/main" val="4079026458"/>
                    </a:ext>
                  </a:extLst>
                </a:gridCol>
                <a:gridCol w="848257">
                  <a:extLst>
                    <a:ext uri="{9D8B030D-6E8A-4147-A177-3AD203B41FA5}">
                      <a16:colId xmlns:a16="http://schemas.microsoft.com/office/drawing/2014/main" val="2076626843"/>
                    </a:ext>
                  </a:extLst>
                </a:gridCol>
              </a:tblGrid>
              <a:tr h="6659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318293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6936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1B20BF-073D-4B20-98E3-481156AEAF51}"/>
              </a:ext>
            </a:extLst>
          </p:cNvPr>
          <p:cNvSpPr txBox="1"/>
          <p:nvPr/>
        </p:nvSpPr>
        <p:spPr>
          <a:xfrm>
            <a:off x="981879" y="4494700"/>
            <a:ext cx="1015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보드에서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제외한 면적의 크기를 구하는 과정을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BFS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통해 설명하겠음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C677F-A9C2-4E8D-BE66-B064004C4BFB}"/>
              </a:ext>
            </a:extLst>
          </p:cNvPr>
          <p:cNvSpPr txBox="1"/>
          <p:nvPr/>
        </p:nvSpPr>
        <p:spPr>
          <a:xfrm>
            <a:off x="8314461" y="1395660"/>
            <a:ext cx="170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Queue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93A58-4B6C-4D20-A91A-B268BDB25892}"/>
              </a:ext>
            </a:extLst>
          </p:cNvPr>
          <p:cNvSpPr txBox="1"/>
          <p:nvPr/>
        </p:nvSpPr>
        <p:spPr>
          <a:xfrm>
            <a:off x="2533105" y="897596"/>
            <a:ext cx="170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Board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9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668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알고리즘 프로세스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9CDCDF94-7ABE-4701-92B8-4D6C03F0A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76860"/>
              </p:ext>
            </p:extLst>
          </p:nvPr>
        </p:nvGraphicFramePr>
        <p:xfrm>
          <a:off x="1031574" y="1395660"/>
          <a:ext cx="4707246" cy="273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74">
                  <a:extLst>
                    <a:ext uri="{9D8B030D-6E8A-4147-A177-3AD203B41FA5}">
                      <a16:colId xmlns:a16="http://schemas.microsoft.com/office/drawing/2014/main" val="3490214599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916022807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1536341254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302497602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210718781"/>
                    </a:ext>
                  </a:extLst>
                </a:gridCol>
              </a:tblGrid>
              <a:tr h="30931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16016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820276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615351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244239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5468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6B5A83E-DF94-4B65-AF6F-6CB5B6547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56925"/>
              </p:ext>
            </p:extLst>
          </p:nvPr>
        </p:nvGraphicFramePr>
        <p:xfrm>
          <a:off x="6096000" y="1995439"/>
          <a:ext cx="5937799" cy="1331844"/>
        </p:xfrm>
        <a:graphic>
          <a:graphicData uri="http://schemas.openxmlformats.org/drawingml/2006/table">
            <a:tbl>
              <a:tblPr/>
              <a:tblGrid>
                <a:gridCol w="848257">
                  <a:extLst>
                    <a:ext uri="{9D8B030D-6E8A-4147-A177-3AD203B41FA5}">
                      <a16:colId xmlns:a16="http://schemas.microsoft.com/office/drawing/2014/main" val="1326124428"/>
                    </a:ext>
                  </a:extLst>
                </a:gridCol>
                <a:gridCol w="848257">
                  <a:extLst>
                    <a:ext uri="{9D8B030D-6E8A-4147-A177-3AD203B41FA5}">
                      <a16:colId xmlns:a16="http://schemas.microsoft.com/office/drawing/2014/main" val="463827987"/>
                    </a:ext>
                  </a:extLst>
                </a:gridCol>
                <a:gridCol w="848257">
                  <a:extLst>
                    <a:ext uri="{9D8B030D-6E8A-4147-A177-3AD203B41FA5}">
                      <a16:colId xmlns:a16="http://schemas.microsoft.com/office/drawing/2014/main" val="3419744236"/>
                    </a:ext>
                  </a:extLst>
                </a:gridCol>
                <a:gridCol w="848257">
                  <a:extLst>
                    <a:ext uri="{9D8B030D-6E8A-4147-A177-3AD203B41FA5}">
                      <a16:colId xmlns:a16="http://schemas.microsoft.com/office/drawing/2014/main" val="2512096992"/>
                    </a:ext>
                  </a:extLst>
                </a:gridCol>
                <a:gridCol w="848257">
                  <a:extLst>
                    <a:ext uri="{9D8B030D-6E8A-4147-A177-3AD203B41FA5}">
                      <a16:colId xmlns:a16="http://schemas.microsoft.com/office/drawing/2014/main" val="4232852297"/>
                    </a:ext>
                  </a:extLst>
                </a:gridCol>
                <a:gridCol w="848257">
                  <a:extLst>
                    <a:ext uri="{9D8B030D-6E8A-4147-A177-3AD203B41FA5}">
                      <a16:colId xmlns:a16="http://schemas.microsoft.com/office/drawing/2014/main" val="4079026458"/>
                    </a:ext>
                  </a:extLst>
                </a:gridCol>
                <a:gridCol w="848257">
                  <a:extLst>
                    <a:ext uri="{9D8B030D-6E8A-4147-A177-3AD203B41FA5}">
                      <a16:colId xmlns:a16="http://schemas.microsoft.com/office/drawing/2014/main" val="2076626843"/>
                    </a:ext>
                  </a:extLst>
                </a:gridCol>
              </a:tblGrid>
              <a:tr h="665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318293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X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6936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1B20BF-073D-4B20-98E3-481156AEAF51}"/>
              </a:ext>
            </a:extLst>
          </p:cNvPr>
          <p:cNvSpPr txBox="1"/>
          <p:nvPr/>
        </p:nvSpPr>
        <p:spPr>
          <a:xfrm>
            <a:off x="981879" y="4494700"/>
            <a:ext cx="1015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첫 스타트 포인트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(S)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0, 0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에서 시작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C677F-A9C2-4E8D-BE66-B064004C4BFB}"/>
              </a:ext>
            </a:extLst>
          </p:cNvPr>
          <p:cNvSpPr txBox="1"/>
          <p:nvPr/>
        </p:nvSpPr>
        <p:spPr>
          <a:xfrm>
            <a:off x="8314461" y="1395660"/>
            <a:ext cx="170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Queue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93A58-4B6C-4D20-A91A-B268BDB25892}"/>
              </a:ext>
            </a:extLst>
          </p:cNvPr>
          <p:cNvSpPr txBox="1"/>
          <p:nvPr/>
        </p:nvSpPr>
        <p:spPr>
          <a:xfrm>
            <a:off x="2533105" y="897596"/>
            <a:ext cx="170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Board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1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55598"/>
              </p:ext>
            </p:extLst>
          </p:nvPr>
        </p:nvGraphicFramePr>
        <p:xfrm>
          <a:off x="844065" y="1309731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860975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44532"/>
              </p:ext>
            </p:extLst>
          </p:nvPr>
        </p:nvGraphicFramePr>
        <p:xfrm>
          <a:off x="831095" y="3952418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3503662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5835029" y="4745558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F(2) + F(3)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3159948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2E654-4220-4291-B30B-35065D8BE262}"/>
              </a:ext>
            </a:extLst>
          </p:cNvPr>
          <p:cNvSpPr txBox="1"/>
          <p:nvPr/>
        </p:nvSpPr>
        <p:spPr>
          <a:xfrm>
            <a:off x="4576917" y="2086656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F(1) + F(2)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89799C5A-4EC5-4588-9885-84C2E8A04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92629"/>
              </p:ext>
            </p:extLst>
          </p:nvPr>
        </p:nvGraphicFramePr>
        <p:xfrm>
          <a:off x="1917399" y="1290885"/>
          <a:ext cx="4707246" cy="284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74">
                  <a:extLst>
                    <a:ext uri="{9D8B030D-6E8A-4147-A177-3AD203B41FA5}">
                      <a16:colId xmlns:a16="http://schemas.microsoft.com/office/drawing/2014/main" val="3490214599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916022807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1536341254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302497602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210718781"/>
                    </a:ext>
                  </a:extLst>
                </a:gridCol>
              </a:tblGrid>
              <a:tr h="5697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16016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820276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615351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244239"/>
                  </a:ext>
                </a:extLst>
              </a:tr>
              <a:tr h="5697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5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91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154</Words>
  <Application>Microsoft Office PowerPoint</Application>
  <PresentationFormat>와이드스크린</PresentationFormat>
  <Paragraphs>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2021-12-20T12:37:28Z</dcterms:modified>
</cp:coreProperties>
</file>