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F8B4C-DB98-48EF-BF61-3F15AF4D3119}" v="33" dt="2022-07-06T13:36:51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태현" userId="96c899e7-218f-44fa-88d0-cfd2f9582355" providerId="ADAL" clId="{0D6F8B4C-DB98-48EF-BF61-3F15AF4D3119}"/>
    <pc:docChg chg="undo custSel addSld modSld">
      <pc:chgData name="노태현" userId="96c899e7-218f-44fa-88d0-cfd2f9582355" providerId="ADAL" clId="{0D6F8B4C-DB98-48EF-BF61-3F15AF4D3119}" dt="2022-07-06T13:38:20.745" v="489" actId="478"/>
      <pc:docMkLst>
        <pc:docMk/>
      </pc:docMkLst>
      <pc:sldChg chg="addSp delSp modSp add mod">
        <pc:chgData name="노태현" userId="96c899e7-218f-44fa-88d0-cfd2f9582355" providerId="ADAL" clId="{0D6F8B4C-DB98-48EF-BF61-3F15AF4D3119}" dt="2022-07-06T12:06:58.699" v="379" actId="14100"/>
        <pc:sldMkLst>
          <pc:docMk/>
          <pc:sldMk cId="3903026860" sldId="284"/>
        </pc:sldMkLst>
        <pc:spChg chg="mod">
          <ac:chgData name="노태현" userId="96c899e7-218f-44fa-88d0-cfd2f9582355" providerId="ADAL" clId="{0D6F8B4C-DB98-48EF-BF61-3F15AF4D3119}" dt="2022-07-06T11:58:02.644" v="103" actId="20577"/>
          <ac:spMkLst>
            <pc:docMk/>
            <pc:sldMk cId="3903026860" sldId="284"/>
            <ac:spMk id="4" creationId="{0ADD3736-29C5-49A6-8C10-696896947644}"/>
          </ac:spMkLst>
        </pc:spChg>
        <pc:spChg chg="add">
          <ac:chgData name="노태현" userId="96c899e7-218f-44fa-88d0-cfd2f9582355" providerId="ADAL" clId="{0D6F8B4C-DB98-48EF-BF61-3F15AF4D3119}" dt="2022-07-06T11:58:45.502" v="130" actId="11529"/>
          <ac:spMkLst>
            <pc:docMk/>
            <pc:sldMk cId="3903026860" sldId="284"/>
            <ac:spMk id="9" creationId="{C8A270D0-9758-B56B-AEF5-E3690431D68F}"/>
          </ac:spMkLst>
        </pc:spChg>
        <pc:spChg chg="del">
          <ac:chgData name="노태현" userId="96c899e7-218f-44fa-88d0-cfd2f9582355" providerId="ADAL" clId="{0D6F8B4C-DB98-48EF-BF61-3F15AF4D3119}" dt="2022-07-06T11:56:44.853" v="7" actId="478"/>
          <ac:spMkLst>
            <pc:docMk/>
            <pc:sldMk cId="3903026860" sldId="284"/>
            <ac:spMk id="12" creationId="{B91B1438-E312-40DB-8D70-E50488784FB4}"/>
          </ac:spMkLst>
        </pc:spChg>
        <pc:spChg chg="del">
          <ac:chgData name="노태현" userId="96c899e7-218f-44fa-88d0-cfd2f9582355" providerId="ADAL" clId="{0D6F8B4C-DB98-48EF-BF61-3F15AF4D3119}" dt="2022-07-06T11:56:48.910" v="8" actId="478"/>
          <ac:spMkLst>
            <pc:docMk/>
            <pc:sldMk cId="3903026860" sldId="284"/>
            <ac:spMk id="18" creationId="{265AB843-77B0-46DD-A5D6-6003042E9182}"/>
          </ac:spMkLst>
        </pc:spChg>
        <pc:spChg chg="del">
          <ac:chgData name="노태현" userId="96c899e7-218f-44fa-88d0-cfd2f9582355" providerId="ADAL" clId="{0D6F8B4C-DB98-48EF-BF61-3F15AF4D3119}" dt="2022-07-06T11:56:44.853" v="7" actId="478"/>
          <ac:spMkLst>
            <pc:docMk/>
            <pc:sldMk cId="3903026860" sldId="284"/>
            <ac:spMk id="26" creationId="{530AE977-BECF-45B7-ABDA-2188D609CB79}"/>
          </ac:spMkLst>
        </pc:spChg>
        <pc:spChg chg="mod">
          <ac:chgData name="노태현" userId="96c899e7-218f-44fa-88d0-cfd2f9582355" providerId="ADAL" clId="{0D6F8B4C-DB98-48EF-BF61-3F15AF4D3119}" dt="2022-07-06T12:06:01.966" v="343" actId="20577"/>
          <ac:spMkLst>
            <pc:docMk/>
            <pc:sldMk cId="3903026860" sldId="284"/>
            <ac:spMk id="29" creationId="{F36F3938-6EEB-4BC7-A4C5-F91AB9023855}"/>
          </ac:spMkLst>
        </pc:spChg>
        <pc:spChg chg="mod">
          <ac:chgData name="노태현" userId="96c899e7-218f-44fa-88d0-cfd2f9582355" providerId="ADAL" clId="{0D6F8B4C-DB98-48EF-BF61-3F15AF4D3119}" dt="2022-07-06T12:06:04.463" v="346" actId="20577"/>
          <ac:spMkLst>
            <pc:docMk/>
            <pc:sldMk cId="3903026860" sldId="284"/>
            <ac:spMk id="30" creationId="{45CFF3A7-CD76-46AB-813C-298CA0B6AF99}"/>
          </ac:spMkLst>
        </pc:spChg>
        <pc:spChg chg="add mod">
          <ac:chgData name="노태현" userId="96c899e7-218f-44fa-88d0-cfd2f9582355" providerId="ADAL" clId="{0D6F8B4C-DB98-48EF-BF61-3F15AF4D3119}" dt="2022-07-06T12:06:23.571" v="362" actId="1076"/>
          <ac:spMkLst>
            <pc:docMk/>
            <pc:sldMk cId="3903026860" sldId="284"/>
            <ac:spMk id="34" creationId="{7DD4B1BE-0703-7E54-6FFE-209E7AA4B0A1}"/>
          </ac:spMkLst>
        </pc:spChg>
        <pc:spChg chg="add mod">
          <ac:chgData name="노태현" userId="96c899e7-218f-44fa-88d0-cfd2f9582355" providerId="ADAL" clId="{0D6F8B4C-DB98-48EF-BF61-3F15AF4D3119}" dt="2022-07-06T12:06:44.424" v="376" actId="20577"/>
          <ac:spMkLst>
            <pc:docMk/>
            <pc:sldMk cId="3903026860" sldId="284"/>
            <ac:spMk id="36" creationId="{8245B394-CF92-7176-162A-00506AF38ED7}"/>
          </ac:spMkLst>
        </pc:spChg>
        <pc:spChg chg="add del mod">
          <ac:chgData name="노태현" userId="96c899e7-218f-44fa-88d0-cfd2f9582355" providerId="ADAL" clId="{0D6F8B4C-DB98-48EF-BF61-3F15AF4D3119}" dt="2022-07-06T12:06:34.369" v="364" actId="478"/>
          <ac:spMkLst>
            <pc:docMk/>
            <pc:sldMk cId="3903026860" sldId="284"/>
            <ac:spMk id="40" creationId="{6CFABF76-85CC-78D7-ACD0-1398394476DA}"/>
          </ac:spMkLst>
        </pc:spChg>
        <pc:spChg chg="add del mod">
          <ac:chgData name="노태현" userId="96c899e7-218f-44fa-88d0-cfd2f9582355" providerId="ADAL" clId="{0D6F8B4C-DB98-48EF-BF61-3F15AF4D3119}" dt="2022-07-06T12:06:32.604" v="363" actId="478"/>
          <ac:spMkLst>
            <pc:docMk/>
            <pc:sldMk cId="3903026860" sldId="284"/>
            <ac:spMk id="41" creationId="{B4D50246-D570-0F61-26A4-7D5DA915B6BC}"/>
          </ac:spMkLst>
        </pc:spChg>
        <pc:graphicFrameChg chg="del">
          <ac:chgData name="노태현" userId="96c899e7-218f-44fa-88d0-cfd2f9582355" providerId="ADAL" clId="{0D6F8B4C-DB98-48EF-BF61-3F15AF4D3119}" dt="2022-07-06T11:56:48.910" v="8" actId="478"/>
          <ac:graphicFrameMkLst>
            <pc:docMk/>
            <pc:sldMk cId="3903026860" sldId="284"/>
            <ac:graphicFrameMk id="2" creationId="{E3C2322C-EA36-4B51-B7C7-33698BB35771}"/>
          </ac:graphicFrameMkLst>
        </pc:graphicFrameChg>
        <pc:cxnChg chg="add mod">
          <ac:chgData name="노태현" userId="96c899e7-218f-44fa-88d0-cfd2f9582355" providerId="ADAL" clId="{0D6F8B4C-DB98-48EF-BF61-3F15AF4D3119}" dt="2022-07-06T12:06:49.676" v="377" actId="14100"/>
          <ac:cxnSpMkLst>
            <pc:docMk/>
            <pc:sldMk cId="3903026860" sldId="284"/>
            <ac:cxnSpMk id="5" creationId="{500FCA9F-1360-F371-4DA8-80306E74429F}"/>
          </ac:cxnSpMkLst>
        </pc:cxnChg>
        <pc:cxnChg chg="add del mod">
          <ac:chgData name="노태현" userId="96c899e7-218f-44fa-88d0-cfd2f9582355" providerId="ADAL" clId="{0D6F8B4C-DB98-48EF-BF61-3F15AF4D3119}" dt="2022-07-06T12:00:59.944" v="254" actId="478"/>
          <ac:cxnSpMkLst>
            <pc:docMk/>
            <pc:sldMk cId="3903026860" sldId="284"/>
            <ac:cxnSpMk id="11" creationId="{523E1482-31B9-164D-13DF-ED4FF33BAABC}"/>
          </ac:cxnSpMkLst>
        </pc:cxnChg>
        <pc:cxnChg chg="add del mod">
          <ac:chgData name="노태현" userId="96c899e7-218f-44fa-88d0-cfd2f9582355" providerId="ADAL" clId="{0D6F8B4C-DB98-48EF-BF61-3F15AF4D3119}" dt="2022-07-06T12:00:59.944" v="254" actId="478"/>
          <ac:cxnSpMkLst>
            <pc:docMk/>
            <pc:sldMk cId="3903026860" sldId="284"/>
            <ac:cxnSpMk id="13" creationId="{07CD0C62-6F1F-DCE4-521C-83E3945B8867}"/>
          </ac:cxnSpMkLst>
        </pc:cxnChg>
        <pc:cxnChg chg="add del mod">
          <ac:chgData name="노태현" userId="96c899e7-218f-44fa-88d0-cfd2f9582355" providerId="ADAL" clId="{0D6F8B4C-DB98-48EF-BF61-3F15AF4D3119}" dt="2022-07-06T12:00:59.944" v="254" actId="478"/>
          <ac:cxnSpMkLst>
            <pc:docMk/>
            <pc:sldMk cId="3903026860" sldId="284"/>
            <ac:cxnSpMk id="14" creationId="{928E671E-A64E-65B6-3D76-4D2AAAFD73CC}"/>
          </ac:cxnSpMkLst>
        </pc:cxnChg>
        <pc:cxnChg chg="add mod">
          <ac:chgData name="노태현" userId="96c899e7-218f-44fa-88d0-cfd2f9582355" providerId="ADAL" clId="{0D6F8B4C-DB98-48EF-BF61-3F15AF4D3119}" dt="2022-07-06T12:01:40.377" v="281" actId="14100"/>
          <ac:cxnSpMkLst>
            <pc:docMk/>
            <pc:sldMk cId="3903026860" sldId="284"/>
            <ac:cxnSpMk id="19" creationId="{DA14E23F-49FE-5F7C-EA74-14CA3188E6D1}"/>
          </ac:cxnSpMkLst>
        </pc:cxnChg>
        <pc:cxnChg chg="add mod">
          <ac:chgData name="노태현" userId="96c899e7-218f-44fa-88d0-cfd2f9582355" providerId="ADAL" clId="{0D6F8B4C-DB98-48EF-BF61-3F15AF4D3119}" dt="2022-07-06T12:01:55.612" v="295" actId="1076"/>
          <ac:cxnSpMkLst>
            <pc:docMk/>
            <pc:sldMk cId="3903026860" sldId="284"/>
            <ac:cxnSpMk id="20" creationId="{F87BE8AA-D3F8-9F97-2E8C-0C5C30DA3A98}"/>
          </ac:cxnSpMkLst>
        </pc:cxnChg>
        <pc:cxnChg chg="add del mod">
          <ac:chgData name="노태현" userId="96c899e7-218f-44fa-88d0-cfd2f9582355" providerId="ADAL" clId="{0D6F8B4C-DB98-48EF-BF61-3F15AF4D3119}" dt="2022-07-06T12:06:32.604" v="363" actId="478"/>
          <ac:cxnSpMkLst>
            <pc:docMk/>
            <pc:sldMk cId="3903026860" sldId="284"/>
            <ac:cxnSpMk id="21" creationId="{7818BE32-B4B5-80F9-8DA5-56F90A5537C7}"/>
          </ac:cxnSpMkLst>
        </pc:cxnChg>
        <pc:cxnChg chg="add del mod">
          <ac:chgData name="노태현" userId="96c899e7-218f-44fa-88d0-cfd2f9582355" providerId="ADAL" clId="{0D6F8B4C-DB98-48EF-BF61-3F15AF4D3119}" dt="2022-07-06T12:01:18.303" v="262" actId="478"/>
          <ac:cxnSpMkLst>
            <pc:docMk/>
            <pc:sldMk cId="3903026860" sldId="284"/>
            <ac:cxnSpMk id="22" creationId="{6AA6A3AA-C7A1-5FDA-C1A3-E976FEBA47BD}"/>
          </ac:cxnSpMkLst>
        </pc:cxnChg>
        <pc:cxnChg chg="add mod">
          <ac:chgData name="노태현" userId="96c899e7-218f-44fa-88d0-cfd2f9582355" providerId="ADAL" clId="{0D6F8B4C-DB98-48EF-BF61-3F15AF4D3119}" dt="2022-07-06T12:06:55.164" v="378" actId="14100"/>
          <ac:cxnSpMkLst>
            <pc:docMk/>
            <pc:sldMk cId="3903026860" sldId="284"/>
            <ac:cxnSpMk id="42" creationId="{159297DB-54C7-3443-4631-5F0A30625A6D}"/>
          </ac:cxnSpMkLst>
        </pc:cxnChg>
        <pc:cxnChg chg="add mod">
          <ac:chgData name="노태현" userId="96c899e7-218f-44fa-88d0-cfd2f9582355" providerId="ADAL" clId="{0D6F8B4C-DB98-48EF-BF61-3F15AF4D3119}" dt="2022-07-06T12:05:53.988" v="339" actId="1076"/>
          <ac:cxnSpMkLst>
            <pc:docMk/>
            <pc:sldMk cId="3903026860" sldId="284"/>
            <ac:cxnSpMk id="43" creationId="{0B3B75A9-0A7A-0725-EB28-F1862587BDBD}"/>
          </ac:cxnSpMkLst>
        </pc:cxnChg>
        <pc:cxnChg chg="add mod">
          <ac:chgData name="노태현" userId="96c899e7-218f-44fa-88d0-cfd2f9582355" providerId="ADAL" clId="{0D6F8B4C-DB98-48EF-BF61-3F15AF4D3119}" dt="2022-07-06T12:06:58.699" v="379" actId="14100"/>
          <ac:cxnSpMkLst>
            <pc:docMk/>
            <pc:sldMk cId="3903026860" sldId="284"/>
            <ac:cxnSpMk id="44" creationId="{4CD7CB36-33F5-426B-7237-198E3FAA845A}"/>
          </ac:cxnSpMkLst>
        </pc:cxnChg>
      </pc:sldChg>
      <pc:sldChg chg="addSp delSp modSp add mod">
        <pc:chgData name="노태현" userId="96c899e7-218f-44fa-88d0-cfd2f9582355" providerId="ADAL" clId="{0D6F8B4C-DB98-48EF-BF61-3F15AF4D3119}" dt="2022-07-06T12:15:53.672" v="459"/>
        <pc:sldMkLst>
          <pc:docMk/>
          <pc:sldMk cId="3439022893" sldId="285"/>
        </pc:sldMkLst>
        <pc:spChg chg="del">
          <ac:chgData name="노태현" userId="96c899e7-218f-44fa-88d0-cfd2f9582355" providerId="ADAL" clId="{0D6F8B4C-DB98-48EF-BF61-3F15AF4D3119}" dt="2022-07-06T12:10:42.067" v="381" actId="478"/>
          <ac:spMkLst>
            <pc:docMk/>
            <pc:sldMk cId="3439022893" sldId="285"/>
            <ac:spMk id="9" creationId="{C8A270D0-9758-B56B-AEF5-E3690431D68F}"/>
          </ac:spMkLst>
        </pc:spChg>
        <pc:spChg chg="add del">
          <ac:chgData name="노태현" userId="96c899e7-218f-44fa-88d0-cfd2f9582355" providerId="ADAL" clId="{0D6F8B4C-DB98-48EF-BF61-3F15AF4D3119}" dt="2022-07-06T12:12:14.343" v="419" actId="11529"/>
          <ac:spMkLst>
            <pc:docMk/>
            <pc:sldMk cId="3439022893" sldId="285"/>
            <ac:spMk id="15" creationId="{7661C703-35A4-2788-9E03-50FE11BC38EE}"/>
          </ac:spMkLst>
        </pc:spChg>
        <pc:spChg chg="add del mod">
          <ac:chgData name="노태현" userId="96c899e7-218f-44fa-88d0-cfd2f9582355" providerId="ADAL" clId="{0D6F8B4C-DB98-48EF-BF61-3F15AF4D3119}" dt="2022-07-06T12:12:34.840" v="424" actId="478"/>
          <ac:spMkLst>
            <pc:docMk/>
            <pc:sldMk cId="3439022893" sldId="285"/>
            <ac:spMk id="16" creationId="{0313A6D8-EE18-FD6E-4B29-934D438F68A1}"/>
          </ac:spMkLst>
        </pc:spChg>
        <pc:spChg chg="add del mod">
          <ac:chgData name="노태현" userId="96c899e7-218f-44fa-88d0-cfd2f9582355" providerId="ADAL" clId="{0D6F8B4C-DB98-48EF-BF61-3F15AF4D3119}" dt="2022-07-06T12:13:40.434" v="436" actId="478"/>
          <ac:spMkLst>
            <pc:docMk/>
            <pc:sldMk cId="3439022893" sldId="285"/>
            <ac:spMk id="17" creationId="{744281D1-73CB-7325-B97A-D5FFD17C2BE4}"/>
          </ac:spMkLst>
        </pc:spChg>
        <pc:spChg chg="add del mod">
          <ac:chgData name="노태현" userId="96c899e7-218f-44fa-88d0-cfd2f9582355" providerId="ADAL" clId="{0D6F8B4C-DB98-48EF-BF61-3F15AF4D3119}" dt="2022-07-06T12:13:39.688" v="435" actId="478"/>
          <ac:spMkLst>
            <pc:docMk/>
            <pc:sldMk cId="3439022893" sldId="285"/>
            <ac:spMk id="18" creationId="{D7CF7E2A-98C4-BA1F-F7D8-8E545A0C9D69}"/>
          </ac:spMkLst>
        </pc:spChg>
        <pc:spChg chg="add mod">
          <ac:chgData name="노태현" userId="96c899e7-218f-44fa-88d0-cfd2f9582355" providerId="ADAL" clId="{0D6F8B4C-DB98-48EF-BF61-3F15AF4D3119}" dt="2022-07-06T12:11:35.633" v="399"/>
          <ac:spMkLst>
            <pc:docMk/>
            <pc:sldMk cId="3439022893" sldId="285"/>
            <ac:spMk id="23" creationId="{5A2547FB-34B1-FA89-7935-6DB082CC8ADD}"/>
          </ac:spMkLst>
        </pc:spChg>
        <pc:spChg chg="add mod">
          <ac:chgData name="노태현" userId="96c899e7-218f-44fa-88d0-cfd2f9582355" providerId="ADAL" clId="{0D6F8B4C-DB98-48EF-BF61-3F15AF4D3119}" dt="2022-07-06T12:11:49.034" v="415"/>
          <ac:spMkLst>
            <pc:docMk/>
            <pc:sldMk cId="3439022893" sldId="285"/>
            <ac:spMk id="24" creationId="{054CF5FB-3966-06E5-9F55-E5E7DCDB2DD8}"/>
          </ac:spMkLst>
        </pc:spChg>
        <pc:spChg chg="del">
          <ac:chgData name="노태현" userId="96c899e7-218f-44fa-88d0-cfd2f9582355" providerId="ADAL" clId="{0D6F8B4C-DB98-48EF-BF61-3F15AF4D3119}" dt="2022-07-06T12:10:42.067" v="381" actId="478"/>
          <ac:spMkLst>
            <pc:docMk/>
            <pc:sldMk cId="3439022893" sldId="285"/>
            <ac:spMk id="29" creationId="{F36F3938-6EEB-4BC7-A4C5-F91AB9023855}"/>
          </ac:spMkLst>
        </pc:spChg>
        <pc:spChg chg="del">
          <ac:chgData name="노태현" userId="96c899e7-218f-44fa-88d0-cfd2f9582355" providerId="ADAL" clId="{0D6F8B4C-DB98-48EF-BF61-3F15AF4D3119}" dt="2022-07-06T12:10:42.067" v="381" actId="478"/>
          <ac:spMkLst>
            <pc:docMk/>
            <pc:sldMk cId="3439022893" sldId="285"/>
            <ac:spMk id="30" creationId="{45CFF3A7-CD76-46AB-813C-298CA0B6AF99}"/>
          </ac:spMkLst>
        </pc:spChg>
        <pc:spChg chg="add del">
          <ac:chgData name="노태현" userId="96c899e7-218f-44fa-88d0-cfd2f9582355" providerId="ADAL" clId="{0D6F8B4C-DB98-48EF-BF61-3F15AF4D3119}" dt="2022-07-06T12:14:57.719" v="444" actId="478"/>
          <ac:spMkLst>
            <pc:docMk/>
            <pc:sldMk cId="3439022893" sldId="285"/>
            <ac:spMk id="32" creationId="{ACECC62D-DD6E-20CD-8FF9-AAA2E9BFD422}"/>
          </ac:spMkLst>
        </pc:spChg>
        <pc:spChg chg="add">
          <ac:chgData name="노태현" userId="96c899e7-218f-44fa-88d0-cfd2f9582355" providerId="ADAL" clId="{0D6F8B4C-DB98-48EF-BF61-3F15AF4D3119}" dt="2022-07-06T12:15:09.625" v="445" actId="11529"/>
          <ac:spMkLst>
            <pc:docMk/>
            <pc:sldMk cId="3439022893" sldId="285"/>
            <ac:spMk id="33" creationId="{F2D8FC9F-1029-0C50-4A3F-65C0292EBBF0}"/>
          </ac:spMkLst>
        </pc:spChg>
        <pc:spChg chg="del">
          <ac:chgData name="노태현" userId="96c899e7-218f-44fa-88d0-cfd2f9582355" providerId="ADAL" clId="{0D6F8B4C-DB98-48EF-BF61-3F15AF4D3119}" dt="2022-07-06T12:10:42.067" v="381" actId="478"/>
          <ac:spMkLst>
            <pc:docMk/>
            <pc:sldMk cId="3439022893" sldId="285"/>
            <ac:spMk id="34" creationId="{7DD4B1BE-0703-7E54-6FFE-209E7AA4B0A1}"/>
          </ac:spMkLst>
        </pc:spChg>
        <pc:spChg chg="del">
          <ac:chgData name="노태현" userId="96c899e7-218f-44fa-88d0-cfd2f9582355" providerId="ADAL" clId="{0D6F8B4C-DB98-48EF-BF61-3F15AF4D3119}" dt="2022-07-06T12:10:42.067" v="381" actId="478"/>
          <ac:spMkLst>
            <pc:docMk/>
            <pc:sldMk cId="3439022893" sldId="285"/>
            <ac:spMk id="36" creationId="{8245B394-CF92-7176-162A-00506AF38ED7}"/>
          </ac:spMkLst>
        </pc:spChg>
        <pc:spChg chg="add mod">
          <ac:chgData name="노태현" userId="96c899e7-218f-44fa-88d0-cfd2f9582355" providerId="ADAL" clId="{0D6F8B4C-DB98-48EF-BF61-3F15AF4D3119}" dt="2022-07-06T12:15:47.257" v="453" actId="1076"/>
          <ac:spMkLst>
            <pc:docMk/>
            <pc:sldMk cId="3439022893" sldId="285"/>
            <ac:spMk id="45" creationId="{E1D11ADD-1E7F-4E36-FDE4-575554F77123}"/>
          </ac:spMkLst>
        </pc:spChg>
        <pc:spChg chg="add mod">
          <ac:chgData name="노태현" userId="96c899e7-218f-44fa-88d0-cfd2f9582355" providerId="ADAL" clId="{0D6F8B4C-DB98-48EF-BF61-3F15AF4D3119}" dt="2022-07-06T12:15:53.672" v="459"/>
          <ac:spMkLst>
            <pc:docMk/>
            <pc:sldMk cId="3439022893" sldId="285"/>
            <ac:spMk id="46" creationId="{CD41A1FA-7938-537E-0E4F-D1BBAA891041}"/>
          </ac:spMkLst>
        </pc:spChg>
        <pc:cxnChg chg="add del mod">
          <ac:chgData name="노태현" userId="96c899e7-218f-44fa-88d0-cfd2f9582355" providerId="ADAL" clId="{0D6F8B4C-DB98-48EF-BF61-3F15AF4D3119}" dt="2022-07-06T12:11:00.224" v="384" actId="478"/>
          <ac:cxnSpMkLst>
            <pc:docMk/>
            <pc:sldMk cId="3439022893" sldId="285"/>
            <ac:cxnSpMk id="3" creationId="{26115180-C19D-98B1-4431-8D99F4935067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5" creationId="{500FCA9F-1360-F371-4DA8-80306E74429F}"/>
          </ac:cxnSpMkLst>
        </pc:cxnChg>
        <pc:cxnChg chg="add mod">
          <ac:chgData name="노태현" userId="96c899e7-218f-44fa-88d0-cfd2f9582355" providerId="ADAL" clId="{0D6F8B4C-DB98-48EF-BF61-3F15AF4D3119}" dt="2022-07-06T12:11:17.586" v="389" actId="14100"/>
          <ac:cxnSpMkLst>
            <pc:docMk/>
            <pc:sldMk cId="3439022893" sldId="285"/>
            <ac:cxnSpMk id="7" creationId="{E1A41471-946F-8725-3256-BAD448B060A6}"/>
          </ac:cxnSpMkLst>
        </pc:cxnChg>
        <pc:cxnChg chg="add del">
          <ac:chgData name="노태현" userId="96c899e7-218f-44fa-88d0-cfd2f9582355" providerId="ADAL" clId="{0D6F8B4C-DB98-48EF-BF61-3F15AF4D3119}" dt="2022-07-06T12:11:56.811" v="417" actId="478"/>
          <ac:cxnSpMkLst>
            <pc:docMk/>
            <pc:sldMk cId="3439022893" sldId="285"/>
            <ac:cxnSpMk id="14" creationId="{8DCFEC10-807D-AAF4-0793-1FD889F4690C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19" creationId="{DA14E23F-49FE-5F7C-EA74-14CA3188E6D1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20" creationId="{F87BE8AA-D3F8-9F97-2E8C-0C5C30DA3A98}"/>
          </ac:cxnSpMkLst>
        </pc:cxnChg>
        <pc:cxnChg chg="add mod">
          <ac:chgData name="노태현" userId="96c899e7-218f-44fa-88d0-cfd2f9582355" providerId="ADAL" clId="{0D6F8B4C-DB98-48EF-BF61-3F15AF4D3119}" dt="2022-07-06T12:11:24.543" v="392" actId="14100"/>
          <ac:cxnSpMkLst>
            <pc:docMk/>
            <pc:sldMk cId="3439022893" sldId="285"/>
            <ac:cxnSpMk id="21" creationId="{C114F223-33AD-4042-8123-EEDFCAE5E958}"/>
          </ac:cxnSpMkLst>
        </pc:cxnChg>
        <pc:cxnChg chg="add del mod">
          <ac:chgData name="노태현" userId="96c899e7-218f-44fa-88d0-cfd2f9582355" providerId="ADAL" clId="{0D6F8B4C-DB98-48EF-BF61-3F15AF4D3119}" dt="2022-07-06T12:14:20.587" v="440" actId="478"/>
          <ac:cxnSpMkLst>
            <pc:docMk/>
            <pc:sldMk cId="3439022893" sldId="285"/>
            <ac:cxnSpMk id="25" creationId="{613F6DC0-142C-7F01-3FEB-B160B6111260}"/>
          </ac:cxnSpMkLst>
        </pc:cxnChg>
        <pc:cxnChg chg="add del">
          <ac:chgData name="노태현" userId="96c899e7-218f-44fa-88d0-cfd2f9582355" providerId="ADAL" clId="{0D6F8B4C-DB98-48EF-BF61-3F15AF4D3119}" dt="2022-07-06T12:14:30.937" v="442" actId="478"/>
          <ac:cxnSpMkLst>
            <pc:docMk/>
            <pc:sldMk cId="3439022893" sldId="285"/>
            <ac:cxnSpMk id="31" creationId="{3D55B09B-4E4C-52D9-C629-A84C108AFBA6}"/>
          </ac:cxnSpMkLst>
        </pc:cxnChg>
        <pc:cxnChg chg="add mod">
          <ac:chgData name="노태현" userId="96c899e7-218f-44fa-88d0-cfd2f9582355" providerId="ADAL" clId="{0D6F8B4C-DB98-48EF-BF61-3F15AF4D3119}" dt="2022-07-06T12:15:33.235" v="448" actId="13822"/>
          <ac:cxnSpMkLst>
            <pc:docMk/>
            <pc:sldMk cId="3439022893" sldId="285"/>
            <ac:cxnSpMk id="37" creationId="{344D197E-F6FA-B883-AF5F-3EE55B4B9574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42" creationId="{159297DB-54C7-3443-4631-5F0A30625A6D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43" creationId="{0B3B75A9-0A7A-0725-EB28-F1862587BDBD}"/>
          </ac:cxnSpMkLst>
        </pc:cxnChg>
        <pc:cxnChg chg="del">
          <ac:chgData name="노태현" userId="96c899e7-218f-44fa-88d0-cfd2f9582355" providerId="ADAL" clId="{0D6F8B4C-DB98-48EF-BF61-3F15AF4D3119}" dt="2022-07-06T12:10:42.067" v="381" actId="478"/>
          <ac:cxnSpMkLst>
            <pc:docMk/>
            <pc:sldMk cId="3439022893" sldId="285"/>
            <ac:cxnSpMk id="44" creationId="{4CD7CB36-33F5-426B-7237-198E3FAA845A}"/>
          </ac:cxnSpMkLst>
        </pc:cxnChg>
      </pc:sldChg>
      <pc:sldChg chg="addSp modSp add mod">
        <pc:chgData name="노태현" userId="96c899e7-218f-44fa-88d0-cfd2f9582355" providerId="ADAL" clId="{0D6F8B4C-DB98-48EF-BF61-3F15AF4D3119}" dt="2022-07-06T13:37:04.650" v="487" actId="1076"/>
        <pc:sldMkLst>
          <pc:docMk/>
          <pc:sldMk cId="2136106483" sldId="286"/>
        </pc:sldMkLst>
        <pc:spChg chg="add mod">
          <ac:chgData name="노태현" userId="96c899e7-218f-44fa-88d0-cfd2f9582355" providerId="ADAL" clId="{0D6F8B4C-DB98-48EF-BF61-3F15AF4D3119}" dt="2022-07-06T13:36:22.846" v="469" actId="20577"/>
          <ac:spMkLst>
            <pc:docMk/>
            <pc:sldMk cId="2136106483" sldId="286"/>
            <ac:spMk id="13" creationId="{D8AE0244-E602-D57C-FB3E-042D6C2AC86B}"/>
          </ac:spMkLst>
        </pc:spChg>
        <pc:spChg chg="add mod">
          <ac:chgData name="노태현" userId="96c899e7-218f-44fa-88d0-cfd2f9582355" providerId="ADAL" clId="{0D6F8B4C-DB98-48EF-BF61-3F15AF4D3119}" dt="2022-07-06T13:36:40.350" v="477" actId="20577"/>
          <ac:spMkLst>
            <pc:docMk/>
            <pc:sldMk cId="2136106483" sldId="286"/>
            <ac:spMk id="15" creationId="{F2A9B206-0F4B-D802-4F26-CD2136578072}"/>
          </ac:spMkLst>
        </pc:spChg>
        <pc:spChg chg="add mod">
          <ac:chgData name="노태현" userId="96c899e7-218f-44fa-88d0-cfd2f9582355" providerId="ADAL" clId="{0D6F8B4C-DB98-48EF-BF61-3F15AF4D3119}" dt="2022-07-06T13:37:04.650" v="487" actId="1076"/>
          <ac:spMkLst>
            <pc:docMk/>
            <pc:sldMk cId="2136106483" sldId="286"/>
            <ac:spMk id="17" creationId="{93DA027F-2A57-72E0-16D0-C1B4595A7B30}"/>
          </ac:spMkLst>
        </pc:spChg>
        <pc:cxnChg chg="add mod">
          <ac:chgData name="노태현" userId="96c899e7-218f-44fa-88d0-cfd2f9582355" providerId="ADAL" clId="{0D6F8B4C-DB98-48EF-BF61-3F15AF4D3119}" dt="2022-07-06T13:36:20.632" v="467" actId="208"/>
          <ac:cxnSpMkLst>
            <pc:docMk/>
            <pc:sldMk cId="2136106483" sldId="286"/>
            <ac:cxnSpMk id="3" creationId="{4280083F-BE9C-BB55-6AB7-65DCCDC3641D}"/>
          </ac:cxnSpMkLst>
        </pc:cxnChg>
        <pc:cxnChg chg="add mod">
          <ac:chgData name="노태현" userId="96c899e7-218f-44fa-88d0-cfd2f9582355" providerId="ADAL" clId="{0D6F8B4C-DB98-48EF-BF61-3F15AF4D3119}" dt="2022-07-06T13:36:30.170" v="471" actId="1076"/>
          <ac:cxnSpMkLst>
            <pc:docMk/>
            <pc:sldMk cId="2136106483" sldId="286"/>
            <ac:cxnSpMk id="14" creationId="{A35414BB-B248-16B7-A9E3-BDAB20078DF2}"/>
          </ac:cxnSpMkLst>
        </pc:cxnChg>
        <pc:cxnChg chg="add mod">
          <ac:chgData name="노태현" userId="96c899e7-218f-44fa-88d0-cfd2f9582355" providerId="ADAL" clId="{0D6F8B4C-DB98-48EF-BF61-3F15AF4D3119}" dt="2022-07-06T13:36:49.058" v="481" actId="1035"/>
          <ac:cxnSpMkLst>
            <pc:docMk/>
            <pc:sldMk cId="2136106483" sldId="286"/>
            <ac:cxnSpMk id="16" creationId="{475D044C-D8A3-816E-55D6-CAD9DC23A322}"/>
          </ac:cxnSpMkLst>
        </pc:cxnChg>
      </pc:sldChg>
      <pc:sldChg chg="delSp add mod">
        <pc:chgData name="노태현" userId="96c899e7-218f-44fa-88d0-cfd2f9582355" providerId="ADAL" clId="{0D6F8B4C-DB98-48EF-BF61-3F15AF4D3119}" dt="2022-07-06T13:38:20.745" v="489" actId="478"/>
        <pc:sldMkLst>
          <pc:docMk/>
          <pc:sldMk cId="2933344826" sldId="287"/>
        </pc:sldMkLst>
        <pc:spChg chg="del">
          <ac:chgData name="노태현" userId="96c899e7-218f-44fa-88d0-cfd2f9582355" providerId="ADAL" clId="{0D6F8B4C-DB98-48EF-BF61-3F15AF4D3119}" dt="2022-07-06T13:38:20.745" v="489" actId="478"/>
          <ac:spMkLst>
            <pc:docMk/>
            <pc:sldMk cId="2933344826" sldId="287"/>
            <ac:spMk id="4" creationId="{0ADD3736-29C5-49A6-8C10-696896947644}"/>
          </ac:spMkLst>
        </pc:spChg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프로세스 흐름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0644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9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0482932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0338557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5091648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5181595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9789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idea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8969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의 개수 </a:t>
            </a:r>
            <a:r>
              <a:rPr lang="en-US" altLang="ko-KR" sz="3200" dirty="0">
                <a:solidFill>
                  <a:schemeClr val="bg1"/>
                </a:solidFill>
              </a:rPr>
              <a:t>= 5 – 3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26624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36679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10 (End</a:t>
            </a:r>
            <a:r>
              <a:rPr lang="ko-KR" altLang="en-US" sz="3200" dirty="0">
                <a:solidFill>
                  <a:schemeClr val="bg1"/>
                </a:solidFill>
              </a:rPr>
              <a:t>는 만약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값이 배열 중 가장 큰 상황일 때를 고려하여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배열의 </a:t>
            </a:r>
            <a:r>
              <a:rPr lang="en-US" altLang="ko-KR" sz="3200" dirty="0">
                <a:solidFill>
                  <a:schemeClr val="bg1"/>
                </a:solidFill>
              </a:rPr>
              <a:t>max </a:t>
            </a:r>
            <a:r>
              <a:rPr lang="en-US" altLang="ko-KR" sz="3200" dirty="0" err="1">
                <a:solidFill>
                  <a:schemeClr val="bg1"/>
                </a:solidFill>
              </a:rPr>
              <a:t>idx</a:t>
            </a:r>
            <a:r>
              <a:rPr lang="ko-KR" altLang="en-US" sz="3200" dirty="0">
                <a:solidFill>
                  <a:schemeClr val="bg1"/>
                </a:solidFill>
              </a:rPr>
              <a:t>에 </a:t>
            </a:r>
            <a:r>
              <a:rPr lang="en-US" altLang="ko-KR" sz="3200" dirty="0">
                <a:solidFill>
                  <a:schemeClr val="bg1"/>
                </a:solidFill>
              </a:rPr>
              <a:t>+ 1</a:t>
            </a:r>
            <a:r>
              <a:rPr lang="ko-KR" altLang="en-US" sz="3200" dirty="0">
                <a:solidFill>
                  <a:schemeClr val="bg1"/>
                </a:solidFill>
              </a:rPr>
              <a:t>을 해줘야 합니다</a:t>
            </a:r>
            <a:r>
              <a:rPr lang="en-US" altLang="ko-KR" sz="3200" dirty="0">
                <a:solidFill>
                  <a:schemeClr val="bg1"/>
                </a:solidFill>
              </a:rPr>
              <a:t>.)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139733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82942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130739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816430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6093144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6226632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3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0303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15738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77002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25793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90351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2860088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2993576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97248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15738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25793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4961030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5094518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5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81586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4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5094518" y="1320799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3926888" y="88874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5094518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4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68360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929747" y="161471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3926888" y="88874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10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1419107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50287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1329162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783775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6071373" y="1346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6204861" y="21227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&gt;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이하의 위치</a:t>
            </a:r>
          </a:p>
        </p:txBody>
      </p:sp>
    </p:spTree>
    <p:extLst>
      <p:ext uri="{BB962C8B-B14F-4D97-AF65-F5344CB8AC3E}">
        <p14:creationId xmlns:p14="http://schemas.microsoft.com/office/powerpoint/2010/main" val="189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8578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50287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783775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2783889" y="1346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2917377" y="21227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&lt;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219165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8913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28918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62406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4939264" y="1336077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5072752" y="2111827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=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393332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15070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951632" y="92242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=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14510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7184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Mid-1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1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93764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79327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1654 </a:t>
            </a:r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자르기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1331506" y="16212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개의 </a:t>
            </a:r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906124" y="1652337"/>
            <a:ext cx="350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11</a:t>
            </a:r>
            <a:r>
              <a:rPr lang="ko-KR" altLang="en-US" sz="3200" dirty="0">
                <a:solidFill>
                  <a:schemeClr val="bg1"/>
                </a:solidFill>
              </a:rPr>
              <a:t>개의 같은 </a:t>
            </a:r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0FCA9F-1360-F371-4DA8-80306E74429F}"/>
              </a:ext>
            </a:extLst>
          </p:cNvPr>
          <p:cNvCxnSpPr>
            <a:cxnSpLocks/>
          </p:cNvCxnSpPr>
          <p:nvPr/>
        </p:nvCxnSpPr>
        <p:spPr>
          <a:xfrm>
            <a:off x="2510594" y="2759242"/>
            <a:ext cx="0" cy="239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8A270D0-9758-B56B-AEF5-E3690431D68F}"/>
              </a:ext>
            </a:extLst>
          </p:cNvPr>
          <p:cNvSpPr/>
          <p:nvPr/>
        </p:nvSpPr>
        <p:spPr>
          <a:xfrm>
            <a:off x="4684295" y="3429000"/>
            <a:ext cx="946482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14E23F-49FE-5F7C-EA74-14CA3188E6D1}"/>
              </a:ext>
            </a:extLst>
          </p:cNvPr>
          <p:cNvCxnSpPr>
            <a:cxnSpLocks/>
          </p:cNvCxnSpPr>
          <p:nvPr/>
        </p:nvCxnSpPr>
        <p:spPr>
          <a:xfrm>
            <a:off x="6906124" y="3818021"/>
            <a:ext cx="0" cy="133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7BE8AA-D3F8-9F97-2E8C-0C5C30DA3A98}"/>
              </a:ext>
            </a:extLst>
          </p:cNvPr>
          <p:cNvCxnSpPr>
            <a:cxnSpLocks/>
          </p:cNvCxnSpPr>
          <p:nvPr/>
        </p:nvCxnSpPr>
        <p:spPr>
          <a:xfrm>
            <a:off x="7760375" y="3818021"/>
            <a:ext cx="0" cy="133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D4B1BE-0703-7E54-6FFE-209E7AA4B0A1}"/>
              </a:ext>
            </a:extLst>
          </p:cNvPr>
          <p:cNvSpPr txBox="1"/>
          <p:nvPr/>
        </p:nvSpPr>
        <p:spPr>
          <a:xfrm>
            <a:off x="1236003" y="5333043"/>
            <a:ext cx="359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802 743 457 539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45B394-CF92-7176-162A-00506AF38ED7}"/>
              </a:ext>
            </a:extLst>
          </p:cNvPr>
          <p:cNvSpPr txBox="1"/>
          <p:nvPr/>
        </p:nvSpPr>
        <p:spPr>
          <a:xfrm>
            <a:off x="6575278" y="5220748"/>
            <a:ext cx="25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200 200 * 11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9297DB-54C7-3443-4631-5F0A30625A6D}"/>
              </a:ext>
            </a:extLst>
          </p:cNvPr>
          <p:cNvCxnSpPr>
            <a:cxnSpLocks/>
          </p:cNvCxnSpPr>
          <p:nvPr/>
        </p:nvCxnSpPr>
        <p:spPr>
          <a:xfrm>
            <a:off x="3144257" y="3721387"/>
            <a:ext cx="0" cy="14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B3B75A9-0A7A-0725-EB28-F1862587BDBD}"/>
              </a:ext>
            </a:extLst>
          </p:cNvPr>
          <p:cNvCxnSpPr/>
          <p:nvPr/>
        </p:nvCxnSpPr>
        <p:spPr>
          <a:xfrm>
            <a:off x="1788699" y="2486527"/>
            <a:ext cx="0" cy="267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CD7CB36-33F5-426B-7237-198E3FAA845A}"/>
              </a:ext>
            </a:extLst>
          </p:cNvPr>
          <p:cNvCxnSpPr>
            <a:cxnSpLocks/>
          </p:cNvCxnSpPr>
          <p:nvPr/>
        </p:nvCxnSpPr>
        <p:spPr>
          <a:xfrm>
            <a:off x="3818026" y="3429000"/>
            <a:ext cx="0" cy="172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2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1654 </a:t>
            </a:r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자르기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A41471-946F-8725-3256-BAD448B060A6}"/>
              </a:ext>
            </a:extLst>
          </p:cNvPr>
          <p:cNvCxnSpPr>
            <a:cxnSpLocks/>
          </p:cNvCxnSpPr>
          <p:nvPr/>
        </p:nvCxnSpPr>
        <p:spPr>
          <a:xfrm flipV="1">
            <a:off x="2021305" y="2310063"/>
            <a:ext cx="0" cy="31282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14F223-33AD-4042-8123-EEDFCAE5E958}"/>
              </a:ext>
            </a:extLst>
          </p:cNvPr>
          <p:cNvCxnSpPr>
            <a:cxnSpLocks/>
          </p:cNvCxnSpPr>
          <p:nvPr/>
        </p:nvCxnSpPr>
        <p:spPr>
          <a:xfrm>
            <a:off x="1459832" y="5197642"/>
            <a:ext cx="871086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2547FB-34B1-FA89-7935-6DB082CC8ADD}"/>
              </a:ext>
            </a:extLst>
          </p:cNvPr>
          <p:cNvSpPr txBox="1"/>
          <p:nvPr/>
        </p:nvSpPr>
        <p:spPr>
          <a:xfrm>
            <a:off x="1331506" y="16212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개수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CF5FB-3966-06E5-9F55-E5E7DCDB2DD8}"/>
              </a:ext>
            </a:extLst>
          </p:cNvPr>
          <p:cNvSpPr txBox="1"/>
          <p:nvPr/>
        </p:nvSpPr>
        <p:spPr>
          <a:xfrm>
            <a:off x="9633290" y="5390148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길이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2D8FC9F-1029-0C50-4A3F-65C0292EBBF0}"/>
              </a:ext>
            </a:extLst>
          </p:cNvPr>
          <p:cNvSpPr/>
          <p:nvPr/>
        </p:nvSpPr>
        <p:spPr>
          <a:xfrm>
            <a:off x="2743200" y="2582779"/>
            <a:ext cx="5662863" cy="2374232"/>
          </a:xfrm>
          <a:custGeom>
            <a:avLst/>
            <a:gdLst>
              <a:gd name="connsiteX0" fmla="*/ 0 w 5662863"/>
              <a:gd name="connsiteY0" fmla="*/ 0 h 2374232"/>
              <a:gd name="connsiteX1" fmla="*/ 1620253 w 5662863"/>
              <a:gd name="connsiteY1" fmla="*/ 1700463 h 2374232"/>
              <a:gd name="connsiteX2" fmla="*/ 5662863 w 5662863"/>
              <a:gd name="connsiteY2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2863" h="2374232">
                <a:moveTo>
                  <a:pt x="0" y="0"/>
                </a:moveTo>
                <a:cubicBezTo>
                  <a:pt x="338221" y="652379"/>
                  <a:pt x="676443" y="1304758"/>
                  <a:pt x="1620253" y="1700463"/>
                </a:cubicBezTo>
                <a:cubicBezTo>
                  <a:pt x="2564064" y="2096168"/>
                  <a:pt x="4113463" y="2235200"/>
                  <a:pt x="5662863" y="23742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4D197E-F6FA-B883-AF5F-3EE55B4B9574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4363453" y="4283242"/>
            <a:ext cx="0" cy="11550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D11ADD-1E7F-4E36-FDE4-575554F77123}"/>
              </a:ext>
            </a:extLst>
          </p:cNvPr>
          <p:cNvSpPr txBox="1"/>
          <p:nvPr/>
        </p:nvSpPr>
        <p:spPr>
          <a:xfrm>
            <a:off x="1459832" y="3889252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41A1FA-7938-537E-0E4F-D1BBAA891041}"/>
              </a:ext>
            </a:extLst>
          </p:cNvPr>
          <p:cNvSpPr txBox="1"/>
          <p:nvPr/>
        </p:nvSpPr>
        <p:spPr>
          <a:xfrm>
            <a:off x="4082716" y="54205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343902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1654 </a:t>
            </a:r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자르기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A41471-946F-8725-3256-BAD448B060A6}"/>
              </a:ext>
            </a:extLst>
          </p:cNvPr>
          <p:cNvCxnSpPr>
            <a:cxnSpLocks/>
          </p:cNvCxnSpPr>
          <p:nvPr/>
        </p:nvCxnSpPr>
        <p:spPr>
          <a:xfrm flipV="1">
            <a:off x="2021305" y="2310063"/>
            <a:ext cx="0" cy="31282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14F223-33AD-4042-8123-EEDFCAE5E958}"/>
              </a:ext>
            </a:extLst>
          </p:cNvPr>
          <p:cNvCxnSpPr>
            <a:cxnSpLocks/>
          </p:cNvCxnSpPr>
          <p:nvPr/>
        </p:nvCxnSpPr>
        <p:spPr>
          <a:xfrm>
            <a:off x="1459832" y="5197642"/>
            <a:ext cx="871086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2547FB-34B1-FA89-7935-6DB082CC8ADD}"/>
              </a:ext>
            </a:extLst>
          </p:cNvPr>
          <p:cNvSpPr txBox="1"/>
          <p:nvPr/>
        </p:nvSpPr>
        <p:spPr>
          <a:xfrm>
            <a:off x="1331506" y="16212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개수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CF5FB-3966-06E5-9F55-E5E7DCDB2DD8}"/>
              </a:ext>
            </a:extLst>
          </p:cNvPr>
          <p:cNvSpPr txBox="1"/>
          <p:nvPr/>
        </p:nvSpPr>
        <p:spPr>
          <a:xfrm>
            <a:off x="9633290" y="5390148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길이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2D8FC9F-1029-0C50-4A3F-65C0292EBBF0}"/>
              </a:ext>
            </a:extLst>
          </p:cNvPr>
          <p:cNvSpPr/>
          <p:nvPr/>
        </p:nvSpPr>
        <p:spPr>
          <a:xfrm>
            <a:off x="2743200" y="2582779"/>
            <a:ext cx="5662863" cy="2374232"/>
          </a:xfrm>
          <a:custGeom>
            <a:avLst/>
            <a:gdLst>
              <a:gd name="connsiteX0" fmla="*/ 0 w 5662863"/>
              <a:gd name="connsiteY0" fmla="*/ 0 h 2374232"/>
              <a:gd name="connsiteX1" fmla="*/ 1620253 w 5662863"/>
              <a:gd name="connsiteY1" fmla="*/ 1700463 h 2374232"/>
              <a:gd name="connsiteX2" fmla="*/ 5662863 w 5662863"/>
              <a:gd name="connsiteY2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2863" h="2374232">
                <a:moveTo>
                  <a:pt x="0" y="0"/>
                </a:moveTo>
                <a:cubicBezTo>
                  <a:pt x="338221" y="652379"/>
                  <a:pt x="676443" y="1304758"/>
                  <a:pt x="1620253" y="1700463"/>
                </a:cubicBezTo>
                <a:cubicBezTo>
                  <a:pt x="2564064" y="2096168"/>
                  <a:pt x="4113463" y="2235200"/>
                  <a:pt x="5662863" y="23742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4D197E-F6FA-B883-AF5F-3EE55B4B9574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4363453" y="4283242"/>
            <a:ext cx="0" cy="11550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D11ADD-1E7F-4E36-FDE4-575554F77123}"/>
              </a:ext>
            </a:extLst>
          </p:cNvPr>
          <p:cNvSpPr txBox="1"/>
          <p:nvPr/>
        </p:nvSpPr>
        <p:spPr>
          <a:xfrm>
            <a:off x="1459832" y="3889252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41A1FA-7938-537E-0E4F-D1BBAA891041}"/>
              </a:ext>
            </a:extLst>
          </p:cNvPr>
          <p:cNvSpPr txBox="1"/>
          <p:nvPr/>
        </p:nvSpPr>
        <p:spPr>
          <a:xfrm>
            <a:off x="4082716" y="54205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답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80083F-BE9C-BB55-6AB7-65DCCDC3641D}"/>
              </a:ext>
            </a:extLst>
          </p:cNvPr>
          <p:cNvCxnSpPr/>
          <p:nvPr/>
        </p:nvCxnSpPr>
        <p:spPr>
          <a:xfrm flipV="1">
            <a:off x="2711116" y="5261809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AE0244-E602-D57C-FB3E-042D6C2AC86B}"/>
              </a:ext>
            </a:extLst>
          </p:cNvPr>
          <p:cNvSpPr txBox="1"/>
          <p:nvPr/>
        </p:nvSpPr>
        <p:spPr>
          <a:xfrm>
            <a:off x="2430384" y="5921257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st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5414BB-B248-16B7-A9E3-BDAB20078DF2}"/>
              </a:ext>
            </a:extLst>
          </p:cNvPr>
          <p:cNvCxnSpPr/>
          <p:nvPr/>
        </p:nvCxnSpPr>
        <p:spPr>
          <a:xfrm flipV="1">
            <a:off x="8406063" y="5309934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A9B206-0F4B-D802-4F26-CD2136578072}"/>
              </a:ext>
            </a:extLst>
          </p:cNvPr>
          <p:cNvSpPr txBox="1"/>
          <p:nvPr/>
        </p:nvSpPr>
        <p:spPr>
          <a:xfrm>
            <a:off x="8149395" y="5921257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5D044C-D8A3-816E-55D6-CAD9DC23A322}"/>
              </a:ext>
            </a:extLst>
          </p:cNvPr>
          <p:cNvCxnSpPr/>
          <p:nvPr/>
        </p:nvCxnSpPr>
        <p:spPr>
          <a:xfrm flipV="1">
            <a:off x="5534526" y="5319865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DA027F-2A57-72E0-16D0-C1B4595A7B30}"/>
              </a:ext>
            </a:extLst>
          </p:cNvPr>
          <p:cNvSpPr txBox="1"/>
          <p:nvPr/>
        </p:nvSpPr>
        <p:spPr>
          <a:xfrm>
            <a:off x="5093362" y="5896430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0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A41471-946F-8725-3256-BAD448B060A6}"/>
              </a:ext>
            </a:extLst>
          </p:cNvPr>
          <p:cNvCxnSpPr>
            <a:cxnSpLocks/>
          </p:cNvCxnSpPr>
          <p:nvPr/>
        </p:nvCxnSpPr>
        <p:spPr>
          <a:xfrm flipV="1">
            <a:off x="2021305" y="2310063"/>
            <a:ext cx="0" cy="31282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14F223-33AD-4042-8123-EEDFCAE5E958}"/>
              </a:ext>
            </a:extLst>
          </p:cNvPr>
          <p:cNvCxnSpPr>
            <a:cxnSpLocks/>
          </p:cNvCxnSpPr>
          <p:nvPr/>
        </p:nvCxnSpPr>
        <p:spPr>
          <a:xfrm>
            <a:off x="1459832" y="5197642"/>
            <a:ext cx="871086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2547FB-34B1-FA89-7935-6DB082CC8ADD}"/>
              </a:ext>
            </a:extLst>
          </p:cNvPr>
          <p:cNvSpPr txBox="1"/>
          <p:nvPr/>
        </p:nvSpPr>
        <p:spPr>
          <a:xfrm>
            <a:off x="1331506" y="16212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개수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CF5FB-3966-06E5-9F55-E5E7DCDB2DD8}"/>
              </a:ext>
            </a:extLst>
          </p:cNvPr>
          <p:cNvSpPr txBox="1"/>
          <p:nvPr/>
        </p:nvSpPr>
        <p:spPr>
          <a:xfrm>
            <a:off x="9633290" y="5390148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랜선</a:t>
            </a:r>
            <a:r>
              <a:rPr lang="ko-KR" altLang="en-US" sz="3200" dirty="0">
                <a:solidFill>
                  <a:schemeClr val="bg1"/>
                </a:solidFill>
              </a:rPr>
              <a:t> 길이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2D8FC9F-1029-0C50-4A3F-65C0292EBBF0}"/>
              </a:ext>
            </a:extLst>
          </p:cNvPr>
          <p:cNvSpPr/>
          <p:nvPr/>
        </p:nvSpPr>
        <p:spPr>
          <a:xfrm>
            <a:off x="2743200" y="2582779"/>
            <a:ext cx="5662863" cy="2374232"/>
          </a:xfrm>
          <a:custGeom>
            <a:avLst/>
            <a:gdLst>
              <a:gd name="connsiteX0" fmla="*/ 0 w 5662863"/>
              <a:gd name="connsiteY0" fmla="*/ 0 h 2374232"/>
              <a:gd name="connsiteX1" fmla="*/ 1620253 w 5662863"/>
              <a:gd name="connsiteY1" fmla="*/ 1700463 h 2374232"/>
              <a:gd name="connsiteX2" fmla="*/ 5662863 w 5662863"/>
              <a:gd name="connsiteY2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2863" h="2374232">
                <a:moveTo>
                  <a:pt x="0" y="0"/>
                </a:moveTo>
                <a:cubicBezTo>
                  <a:pt x="338221" y="652379"/>
                  <a:pt x="676443" y="1304758"/>
                  <a:pt x="1620253" y="1700463"/>
                </a:cubicBezTo>
                <a:cubicBezTo>
                  <a:pt x="2564064" y="2096168"/>
                  <a:pt x="4113463" y="2235200"/>
                  <a:pt x="5662863" y="23742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4D197E-F6FA-B883-AF5F-3EE55B4B9574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4363453" y="4283242"/>
            <a:ext cx="0" cy="11550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D11ADD-1E7F-4E36-FDE4-575554F77123}"/>
              </a:ext>
            </a:extLst>
          </p:cNvPr>
          <p:cNvSpPr txBox="1"/>
          <p:nvPr/>
        </p:nvSpPr>
        <p:spPr>
          <a:xfrm>
            <a:off x="1459832" y="3889252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41A1FA-7938-537E-0E4F-D1BBAA891041}"/>
              </a:ext>
            </a:extLst>
          </p:cNvPr>
          <p:cNvSpPr txBox="1"/>
          <p:nvPr/>
        </p:nvSpPr>
        <p:spPr>
          <a:xfrm>
            <a:off x="4082716" y="5420511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답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80083F-BE9C-BB55-6AB7-65DCCDC3641D}"/>
              </a:ext>
            </a:extLst>
          </p:cNvPr>
          <p:cNvCxnSpPr/>
          <p:nvPr/>
        </p:nvCxnSpPr>
        <p:spPr>
          <a:xfrm flipV="1">
            <a:off x="2711116" y="5261809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AE0244-E602-D57C-FB3E-042D6C2AC86B}"/>
              </a:ext>
            </a:extLst>
          </p:cNvPr>
          <p:cNvSpPr txBox="1"/>
          <p:nvPr/>
        </p:nvSpPr>
        <p:spPr>
          <a:xfrm>
            <a:off x="2430384" y="5921257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st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5414BB-B248-16B7-A9E3-BDAB20078DF2}"/>
              </a:ext>
            </a:extLst>
          </p:cNvPr>
          <p:cNvCxnSpPr/>
          <p:nvPr/>
        </p:nvCxnSpPr>
        <p:spPr>
          <a:xfrm flipV="1">
            <a:off x="8406063" y="5309934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A9B206-0F4B-D802-4F26-CD2136578072}"/>
              </a:ext>
            </a:extLst>
          </p:cNvPr>
          <p:cNvSpPr txBox="1"/>
          <p:nvPr/>
        </p:nvSpPr>
        <p:spPr>
          <a:xfrm>
            <a:off x="8149395" y="5921257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5D044C-D8A3-816E-55D6-CAD9DC23A322}"/>
              </a:ext>
            </a:extLst>
          </p:cNvPr>
          <p:cNvCxnSpPr/>
          <p:nvPr/>
        </p:nvCxnSpPr>
        <p:spPr>
          <a:xfrm flipV="1">
            <a:off x="5534526" y="5319865"/>
            <a:ext cx="0" cy="5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DA027F-2A57-72E0-16D0-C1B4595A7B30}"/>
              </a:ext>
            </a:extLst>
          </p:cNvPr>
          <p:cNvSpPr txBox="1"/>
          <p:nvPr/>
        </p:nvSpPr>
        <p:spPr>
          <a:xfrm>
            <a:off x="5093362" y="5896430"/>
            <a:ext cx="219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71038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Mid+1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2971793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2762113" y="2435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2827418" y="287096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3568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519651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Mid+1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94228" y="204364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959533" y="247907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8053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9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0482932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0338557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5091648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5181595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7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1450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Mid – 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186947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195942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2819399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2620594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2577047" y="2402879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50777"/>
              </p:ext>
            </p:extLst>
          </p:nvPr>
        </p:nvGraphicFramePr>
        <p:xfrm>
          <a:off x="605972" y="544406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427808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796255" y="312133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3534992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752708" y="270767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91509"/>
              </p:ext>
            </p:extLst>
          </p:nvPr>
        </p:nvGraphicFramePr>
        <p:xfrm>
          <a:off x="605972" y="544406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4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427808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058997" y="354587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3534992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785366" y="3045135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5192485" y="432162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2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886</Words>
  <Application>Microsoft Office PowerPoint</Application>
  <PresentationFormat>와이드스크린</PresentationFormat>
  <Paragraphs>347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39</cp:revision>
  <dcterms:created xsi:type="dcterms:W3CDTF">2021-04-28T09:36:51Z</dcterms:created>
  <dcterms:modified xsi:type="dcterms:W3CDTF">2022-07-06T13:38:25Z</dcterms:modified>
</cp:coreProperties>
</file>