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F3F2B-5AD0-4B06-ACD6-CA3CB8935547}" v="359" dt="2022-07-06T11:15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505CBE3B-48E5-42D2-877D-822278C06833}"/>
    <pc:docChg chg="undo custSel addSld delSld modSld">
      <pc:chgData name="noh taehyun" userId="26ea3cd8016ad7de" providerId="LiveId" clId="{505CBE3B-48E5-42D2-877D-822278C06833}" dt="2021-12-16T14:01:13.432" v="8616" actId="20577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0:05.327" v="6098" actId="20577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16T12:40:05.327" v="6098" actId="20577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</pc:docChg>
  </pc:docChgLst>
  <pc:docChgLst>
    <pc:chgData name="노태현" userId="96c899e7-218f-44fa-88d0-cfd2f9582355" providerId="ADAL" clId="{3ECF3F2B-5AD0-4B06-ACD6-CA3CB8935547}"/>
    <pc:docChg chg="undo custSel addSld delSld modSld sldOrd">
      <pc:chgData name="노태현" userId="96c899e7-218f-44fa-88d0-cfd2f9582355" providerId="ADAL" clId="{3ECF3F2B-5AD0-4B06-ACD6-CA3CB8935547}" dt="2022-07-06T12:55:21.661" v="4164" actId="14100"/>
      <pc:docMkLst>
        <pc:docMk/>
      </pc:docMkLst>
      <pc:sldChg chg="modSp del mod">
        <pc:chgData name="노태현" userId="96c899e7-218f-44fa-88d0-cfd2f9582355" providerId="ADAL" clId="{3ECF3F2B-5AD0-4B06-ACD6-CA3CB8935547}" dt="2022-07-06T11:17:52.629" v="4152" actId="47"/>
        <pc:sldMkLst>
          <pc:docMk/>
          <pc:sldMk cId="2112404214" sldId="256"/>
        </pc:sldMkLst>
        <pc:spChg chg="mod">
          <ac:chgData name="노태현" userId="96c899e7-218f-44fa-88d0-cfd2f9582355" providerId="ADAL" clId="{3ECF3F2B-5AD0-4B06-ACD6-CA3CB8935547}" dt="2022-07-06T09:54:36.969" v="4" actId="20577"/>
          <ac:spMkLst>
            <pc:docMk/>
            <pc:sldMk cId="2112404214" sldId="256"/>
            <ac:spMk id="4" creationId="{0ADD3736-29C5-49A6-8C10-696896947644}"/>
          </ac:spMkLst>
        </pc:spChg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390913482" sldId="257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808977146" sldId="258"/>
        </pc:sldMkLst>
      </pc:sldChg>
      <pc:sldChg chg="addSp delSp modSp mod ord">
        <pc:chgData name="노태현" userId="96c899e7-218f-44fa-88d0-cfd2f9582355" providerId="ADAL" clId="{3ECF3F2B-5AD0-4B06-ACD6-CA3CB8935547}" dt="2022-07-06T12:55:21.661" v="4164" actId="14100"/>
        <pc:sldMkLst>
          <pc:docMk/>
          <pc:sldMk cId="3222780971" sldId="259"/>
        </pc:sldMkLst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" creationId="{E3B90688-89D3-342F-D06D-C173B76EE9D4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" creationId="{7DD84B3C-00C7-F16A-F5BB-1A9158FD90E5}"/>
          </ac:spMkLst>
        </pc:spChg>
        <pc:spChg chg="mod">
          <ac:chgData name="노태현" userId="96c899e7-218f-44fa-88d0-cfd2f9582355" providerId="ADAL" clId="{3ECF3F2B-5AD0-4B06-ACD6-CA3CB8935547}" dt="2022-07-06T09:55:07.279" v="13" actId="20577"/>
          <ac:spMkLst>
            <pc:docMk/>
            <pc:sldMk cId="3222780971" sldId="259"/>
            <ac:spMk id="4" creationId="{0ADD3736-29C5-49A6-8C10-696896947644}"/>
          </ac:spMkLst>
        </pc:spChg>
        <pc:spChg chg="mod">
          <ac:chgData name="노태현" userId="96c899e7-218f-44fa-88d0-cfd2f9582355" providerId="ADAL" clId="{3ECF3F2B-5AD0-4B06-ACD6-CA3CB8935547}" dt="2022-07-06T09:59:03.646" v="36" actId="1076"/>
          <ac:spMkLst>
            <pc:docMk/>
            <pc:sldMk cId="3222780971" sldId="259"/>
            <ac:spMk id="10" creationId="{6977B01B-CBE6-4FC6-A9AD-D322C5043188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5" creationId="{3EF01C14-7F16-2B93-EE24-D3B36D8CF4F5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6" creationId="{18C05FF4-543A-D7FC-03CD-98301216EFC9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7" creationId="{10ABDF9E-AB35-A044-A4A7-9A12886EF773}"/>
          </ac:spMkLst>
        </pc:spChg>
        <pc:spChg chg="mod">
          <ac:chgData name="노태현" userId="96c899e7-218f-44fa-88d0-cfd2f9582355" providerId="ADAL" clId="{3ECF3F2B-5AD0-4B06-ACD6-CA3CB8935547}" dt="2022-07-06T10:15:21.847" v="1676" actId="20577"/>
          <ac:spMkLst>
            <pc:docMk/>
            <pc:sldMk cId="3222780971" sldId="259"/>
            <ac:spMk id="18" creationId="{EB49F523-7D2B-455D-A1E9-8481D6815092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9" creationId="{4A953F18-6C57-7122-1421-5213AEFB7F44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0" creationId="{AB04C18F-7009-A537-641A-ECC4DC8218E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1" creationId="{FB5E47E6-2DA1-271D-D2C4-183AE7FA230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2" creationId="{3ED29D9A-DE04-6FB0-29AB-348DB00B60AD}"/>
          </ac:spMkLst>
        </pc:spChg>
        <pc:spChg chg="del">
          <ac:chgData name="노태현" userId="96c899e7-218f-44fa-88d0-cfd2f9582355" providerId="ADAL" clId="{3ECF3F2B-5AD0-4B06-ACD6-CA3CB8935547}" dt="2022-07-06T09:55:23.724" v="16" actId="478"/>
          <ac:spMkLst>
            <pc:docMk/>
            <pc:sldMk cId="3222780971" sldId="259"/>
            <ac:spMk id="23" creationId="{A62E649F-8CE1-4DFE-B4DF-7AF0B8C90E2B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4" creationId="{2A243D7C-79C2-4EA4-A24C-C5E569D178B9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5" creationId="{05957ED0-5949-4EAC-BB23-B1A761A49F5B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7" creationId="{63D82AAD-C8A9-4A4C-A268-DCD0341F1728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30" creationId="{5C9E8235-CC8D-41AF-9B0E-903354FC8036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4" creationId="{79427AC9-63EA-B4B5-80CB-33E55E0C4F72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5" creationId="{7B371F4E-6082-ED58-5FB6-DD25268EB11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6" creationId="{04EFE919-49EB-EF3C-AF42-E6BEA78EF080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7" creationId="{552AA7DD-BDC9-DA94-D74B-6230856D3C50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8" creationId="{BA0C41E7-A698-735E-7DC5-098FCCAD9F1A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9" creationId="{F044C55E-7152-8BA0-8051-99519C5273BC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0" creationId="{E066E86B-B3FE-BD4F-67EF-BD5B978E1C51}"/>
          </ac:spMkLst>
        </pc:spChg>
        <pc:spChg chg="add mod">
          <ac:chgData name="노태현" userId="96c899e7-218f-44fa-88d0-cfd2f9582355" providerId="ADAL" clId="{3ECF3F2B-5AD0-4B06-ACD6-CA3CB8935547}" dt="2022-07-06T12:55:21.661" v="4164" actId="14100"/>
          <ac:spMkLst>
            <pc:docMk/>
            <pc:sldMk cId="3222780971" sldId="259"/>
            <ac:spMk id="41" creationId="{90ABE390-C432-26BB-9F86-605137375881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2" creationId="{C078D569-7D51-B403-04CF-337CDF29B04D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3" creationId="{633FAA90-67CE-BB75-3531-72FC7310DD99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4" creationId="{A69FC44E-EC8B-6F4A-047D-885D5829A037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5" creationId="{B7F9C78C-F428-6317-6A77-09602C0C907C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9" creationId="{F9FD63B8-D134-C9DA-8D21-455ADBBDB58B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50" creationId="{5C554E1E-168C-36C7-5D91-2D8D258C6CBD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51" creationId="{9246F051-3D12-8ED2-C30E-579C2499F1A2}"/>
          </ac:spMkLst>
        </pc:sp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6" creationId="{F1C59DCD-4848-4FC3-A50E-259035D7E8C0}"/>
          </ac:cxnSpMkLst>
        </pc:cxnChg>
        <pc:cxnChg chg="del">
          <ac:chgData name="노태현" userId="96c899e7-218f-44fa-88d0-cfd2f9582355" providerId="ADAL" clId="{3ECF3F2B-5AD0-4B06-ACD6-CA3CB8935547}" dt="2022-07-06T09:55:25.879" v="17" actId="478"/>
          <ac:cxnSpMkLst>
            <pc:docMk/>
            <pc:sldMk cId="3222780971" sldId="259"/>
            <ac:cxnSpMk id="9" creationId="{3A9D51D2-DFF4-460B-A751-310B3A4D973E}"/>
          </ac:cxnSpMkLst>
        </pc:cxn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12" creationId="{237ECB1E-7B66-33C0-1C8C-1A58CCB25501}"/>
          </ac:cxnSpMkLst>
        </pc:cxnChg>
        <pc:cxnChg chg="del">
          <ac:chgData name="노태현" userId="96c899e7-218f-44fa-88d0-cfd2f9582355" providerId="ADAL" clId="{3ECF3F2B-5AD0-4B06-ACD6-CA3CB8935547}" dt="2022-07-06T09:55:17.607" v="14" actId="478"/>
          <ac:cxnSpMkLst>
            <pc:docMk/>
            <pc:sldMk cId="3222780971" sldId="259"/>
            <ac:cxnSpMk id="13" creationId="{42402AF6-C548-40A1-BAAC-72F16559E230}"/>
          </ac:cxnSpMkLst>
        </pc:cxnChg>
        <pc:cxnChg chg="del">
          <ac:chgData name="노태현" userId="96c899e7-218f-44fa-88d0-cfd2f9582355" providerId="ADAL" clId="{3ECF3F2B-5AD0-4B06-ACD6-CA3CB8935547}" dt="2022-07-06T09:55:21.291" v="15" actId="478"/>
          <ac:cxnSpMkLst>
            <pc:docMk/>
            <pc:sldMk cId="3222780971" sldId="259"/>
            <ac:cxnSpMk id="26" creationId="{33C1C984-F146-472D-9ECA-CB25D1511FD9}"/>
          </ac:cxnSpMkLst>
        </pc:cxnChg>
        <pc:cxnChg chg="del">
          <ac:chgData name="노태현" userId="96c899e7-218f-44fa-88d0-cfd2f9582355" providerId="ADAL" clId="{3ECF3F2B-5AD0-4B06-ACD6-CA3CB8935547}" dt="2022-07-06T09:55:21.291" v="15" actId="478"/>
          <ac:cxnSpMkLst>
            <pc:docMk/>
            <pc:sldMk cId="3222780971" sldId="259"/>
            <ac:cxnSpMk id="28" creationId="{63C5A87E-1F44-4254-B309-816033765568}"/>
          </ac:cxnSpMkLst>
        </pc:cxn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29" creationId="{A5FC55CA-A8F3-8305-C570-4DFF15DBF881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6" creationId="{69817E4B-11D4-B3D7-CE14-E34090E3E836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7" creationId="{87BC027B-DA6E-4CA8-D7F5-A3BBE80EC7EF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8" creationId="{32CD6049-4FD8-163A-81FC-C1A85920A240}"/>
          </ac:cxnSpMkLst>
        </pc:cxnChg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916748221" sldId="260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209656644" sldId="261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484530187" sldId="262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66081491" sldId="264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742432144" sldId="265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329972887" sldId="266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24363774" sldId="267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931227581" sldId="268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65237840" sldId="269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628709386" sldId="270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412873688" sldId="271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3966725894" sldId="272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499551061" sldId="273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861018416" sldId="274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370730532" sldId="275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699235844" sldId="276"/>
        </pc:sldMkLst>
      </pc:sldChg>
      <pc:sldChg chg="delSp modSp add mod ord">
        <pc:chgData name="노태현" userId="96c899e7-218f-44fa-88d0-cfd2f9582355" providerId="ADAL" clId="{3ECF3F2B-5AD0-4B06-ACD6-CA3CB8935547}" dt="2022-07-06T10:14:42.159" v="1648" actId="20577"/>
        <pc:sldMkLst>
          <pc:docMk/>
          <pc:sldMk cId="953038973" sldId="277"/>
        </pc:sldMkLst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" creationId="{E3B90688-89D3-342F-D06D-C173B76EE9D4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" creationId="{7DD84B3C-00C7-F16A-F5BB-1A9158FD90E5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5" creationId="{3EF01C14-7F16-2B93-EE24-D3B36D8CF4F5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6" creationId="{18C05FF4-543A-D7FC-03CD-98301216EFC9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7" creationId="{10ABDF9E-AB35-A044-A4A7-9A12886EF773}"/>
          </ac:spMkLst>
        </pc:spChg>
        <pc:spChg chg="mod">
          <ac:chgData name="노태현" userId="96c899e7-218f-44fa-88d0-cfd2f9582355" providerId="ADAL" clId="{3ECF3F2B-5AD0-4B06-ACD6-CA3CB8935547}" dt="2022-07-06T10:14:42.159" v="1648" actId="20577"/>
          <ac:spMkLst>
            <pc:docMk/>
            <pc:sldMk cId="953038973" sldId="277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9" creationId="{4A953F18-6C57-7122-1421-5213AEFB7F44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0" creationId="{AB04C18F-7009-A537-641A-ECC4DC8218E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1" creationId="{FB5E47E6-2DA1-271D-D2C4-183AE7FA230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2" creationId="{3ED29D9A-DE04-6FB0-29AB-348DB00B60AD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4" creationId="{79427AC9-63EA-B4B5-80CB-33E55E0C4F72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5" creationId="{7B371F4E-6082-ED58-5FB6-DD25268EB11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6" creationId="{04EFE919-49EB-EF3C-AF42-E6BEA78EF080}"/>
          </ac:spMkLst>
        </pc:sp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6" creationId="{F1C59DCD-4848-4FC3-A50E-259035D7E8C0}"/>
          </ac:cxnSpMkLst>
        </pc:cxn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12" creationId="{237ECB1E-7B66-33C0-1C8C-1A58CCB25501}"/>
          </ac:cxnSpMkLst>
        </pc:cxn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29" creationId="{A5FC55CA-A8F3-8305-C570-4DFF15DBF881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0:24:19.982" v="2190" actId="20577"/>
        <pc:sldMkLst>
          <pc:docMk/>
          <pc:sldMk cId="2980320670" sldId="278"/>
        </pc:sldMkLst>
        <pc:spChg chg="add mod">
          <ac:chgData name="노태현" userId="96c899e7-218f-44fa-88d0-cfd2f9582355" providerId="ADAL" clId="{3ECF3F2B-5AD0-4B06-ACD6-CA3CB8935547}" dt="2022-07-06T10:17:19.040" v="1866" actId="1076"/>
          <ac:spMkLst>
            <pc:docMk/>
            <pc:sldMk cId="2980320670" sldId="278"/>
            <ac:spMk id="2" creationId="{18AFBB36-20E5-B729-D65B-E3791BF07711}"/>
          </ac:spMkLst>
        </pc:spChg>
        <pc:spChg chg="add mod">
          <ac:chgData name="노태현" userId="96c899e7-218f-44fa-88d0-cfd2f9582355" providerId="ADAL" clId="{3ECF3F2B-5AD0-4B06-ACD6-CA3CB8935547}" dt="2022-07-06T10:17:37.797" v="1870" actId="208"/>
          <ac:spMkLst>
            <pc:docMk/>
            <pc:sldMk cId="2980320670" sldId="278"/>
            <ac:spMk id="3" creationId="{C610733E-91E2-343F-24C3-408A9A62FE04}"/>
          </ac:spMkLst>
        </pc:spChg>
        <pc:spChg chg="mod">
          <ac:chgData name="노태현" userId="96c899e7-218f-44fa-88d0-cfd2f9582355" providerId="ADAL" clId="{3ECF3F2B-5AD0-4B06-ACD6-CA3CB8935547}" dt="2022-07-06T10:15:46.414" v="1692" actId="20577"/>
          <ac:spMkLst>
            <pc:docMk/>
            <pc:sldMk cId="2980320670" sldId="278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0:24:19.982" v="2190" actId="20577"/>
          <ac:spMkLst>
            <pc:docMk/>
            <pc:sldMk cId="2980320670" sldId="278"/>
            <ac:spMk id="18" creationId="{EB49F523-7D2B-455D-A1E9-8481D6815092}"/>
          </ac:spMkLst>
        </pc:spChg>
        <pc:spChg chg="add mod">
          <ac:chgData name="노태현" userId="96c899e7-218f-44fa-88d0-cfd2f9582355" providerId="ADAL" clId="{3ECF3F2B-5AD0-4B06-ACD6-CA3CB8935547}" dt="2022-07-06T10:17:13.776" v="1865" actId="1076"/>
          <ac:spMkLst>
            <pc:docMk/>
            <pc:sldMk cId="2980320670" sldId="278"/>
            <ac:spMk id="21" creationId="{5D24355B-8AD6-7385-91DB-81DD405511CF}"/>
          </ac:spMkLst>
        </pc:spChg>
        <pc:spChg chg="add del mod">
          <ac:chgData name="노태현" userId="96c899e7-218f-44fa-88d0-cfd2f9582355" providerId="ADAL" clId="{3ECF3F2B-5AD0-4B06-ACD6-CA3CB8935547}" dt="2022-07-06T10:17:04.016" v="1861" actId="478"/>
          <ac:spMkLst>
            <pc:docMk/>
            <pc:sldMk cId="2980320670" sldId="278"/>
            <ac:spMk id="22" creationId="{BE8D1E11-A0B6-B2CD-BE41-35186301BAE0}"/>
          </ac:spMkLst>
        </pc:spChg>
        <pc:spChg chg="add mod">
          <ac:chgData name="노태현" userId="96c899e7-218f-44fa-88d0-cfd2f9582355" providerId="ADAL" clId="{3ECF3F2B-5AD0-4B06-ACD6-CA3CB8935547}" dt="2022-07-06T10:17:11.901" v="1864" actId="1076"/>
          <ac:spMkLst>
            <pc:docMk/>
            <pc:sldMk cId="2980320670" sldId="278"/>
            <ac:spMk id="23" creationId="{DCC9E8E6-0856-DB9C-1955-BE58E0BC546E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5" creationId="{91E5FDFB-EA48-8767-5410-C4C7F75EF697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6" creationId="{A628A4A4-1688-665F-8194-3D34BB363384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7" creationId="{436460B5-CAFD-29D2-2F23-1643006EDE44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8" creationId="{81C37A28-1CCB-A30D-28EB-D004C79687AA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9" creationId="{5416FE7C-2733-E5EE-3652-02F28C9DFC65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30" creationId="{0C40B2D8-22C1-CA70-40AB-04BA8AA783F7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31" creationId="{ED218AF0-8FD8-DA6F-E5AA-79F82EBF536A}"/>
          </ac:spMkLst>
        </pc:spChg>
        <pc:spChg chg="add mod">
          <ac:chgData name="노태현" userId="96c899e7-218f-44fa-88d0-cfd2f9582355" providerId="ADAL" clId="{3ECF3F2B-5AD0-4B06-ACD6-CA3CB8935547}" dt="2022-07-06T10:21:01.058" v="1986" actId="1037"/>
          <ac:spMkLst>
            <pc:docMk/>
            <pc:sldMk cId="2980320670" sldId="278"/>
            <ac:spMk id="32" creationId="{91ACA853-5E0A-32D7-8236-B9367EE8AFCB}"/>
          </ac:spMkLst>
        </pc:spChg>
        <pc:spChg chg="add mod">
          <ac:chgData name="노태현" userId="96c899e7-218f-44fa-88d0-cfd2f9582355" providerId="ADAL" clId="{3ECF3F2B-5AD0-4B06-ACD6-CA3CB8935547}" dt="2022-07-06T10:22:21.517" v="2012" actId="1037"/>
          <ac:spMkLst>
            <pc:docMk/>
            <pc:sldMk cId="2980320670" sldId="278"/>
            <ac:spMk id="33" creationId="{AAFBEC97-33E0-281E-B693-13CBDD31886A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4" creationId="{EA5BA53D-0C12-C114-E8C4-FC212467E5FE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5" creationId="{E945EF3E-C8AF-B66F-CF68-EA14AAD1CA3A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6" creationId="{BB5AF12B-FFEF-F31F-6413-428D3E042906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7" creationId="{552AA7DD-BDC9-DA94-D74B-6230856D3C50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8" creationId="{BA0C41E7-A698-735E-7DC5-098FCCAD9F1A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9" creationId="{F044C55E-7152-8BA0-8051-99519C5273BC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0" creationId="{E066E86B-B3FE-BD4F-67EF-BD5B978E1C51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1" creationId="{90ABE390-C432-26BB-9F86-605137375881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2" creationId="{C078D569-7D51-B403-04CF-337CDF29B04D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3" creationId="{633FAA90-67CE-BB75-3531-72FC7310DD99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4" creationId="{A69FC44E-EC8B-6F4A-047D-885D5829A037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5" creationId="{B7F9C78C-F428-6317-6A77-09602C0C907C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9" creationId="{F9FD63B8-D134-C9DA-8D21-455ADBBDB58B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50" creationId="{5C554E1E-168C-36C7-5D91-2D8D258C6CBD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51" creationId="{9246F051-3D12-8ED2-C30E-579C2499F1A2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52" creationId="{EC9B3D99-1F30-1623-A2F0-7855D17AA559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53" creationId="{4A34AFF3-41FC-A36C-3A67-466F265A485C}"/>
          </ac:spMkLst>
        </pc:spChg>
        <pc:spChg chg="add mod">
          <ac:chgData name="노태현" userId="96c899e7-218f-44fa-88d0-cfd2f9582355" providerId="ADAL" clId="{3ECF3F2B-5AD0-4B06-ACD6-CA3CB8935547}" dt="2022-07-06T10:18:49.383" v="1943" actId="1035"/>
          <ac:spMkLst>
            <pc:docMk/>
            <pc:sldMk cId="2980320670" sldId="278"/>
            <ac:spMk id="54" creationId="{214CE867-7630-B758-765C-D77A2B2906CB}"/>
          </ac:spMkLst>
        </pc:spChg>
        <pc:spChg chg="add mod">
          <ac:chgData name="노태현" userId="96c899e7-218f-44fa-88d0-cfd2f9582355" providerId="ADAL" clId="{3ECF3F2B-5AD0-4B06-ACD6-CA3CB8935547}" dt="2022-07-06T10:18:49.383" v="1943" actId="1035"/>
          <ac:spMkLst>
            <pc:docMk/>
            <pc:sldMk cId="2980320670" sldId="278"/>
            <ac:spMk id="55" creationId="{05DA57CE-84CD-5423-86D3-6A13CF589662}"/>
          </ac:spMkLst>
        </pc:spChg>
        <pc:spChg chg="add del mod">
          <ac:chgData name="노태현" userId="96c899e7-218f-44fa-88d0-cfd2f9582355" providerId="ADAL" clId="{3ECF3F2B-5AD0-4B06-ACD6-CA3CB8935547}" dt="2022-07-06T10:22:18.385" v="2010" actId="478"/>
          <ac:spMkLst>
            <pc:docMk/>
            <pc:sldMk cId="2980320670" sldId="278"/>
            <ac:spMk id="56" creationId="{39E21482-6CDC-0904-35C6-79498A9371D3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57" creationId="{E4DD3D9C-5608-B7A8-CDBC-1127BA49810D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58" creationId="{932AC671-9C3C-CDDB-678C-4DD51BA74F72}"/>
          </ac:spMkLst>
        </pc:spChg>
        <pc:spChg chg="add mod">
          <ac:chgData name="노태현" userId="96c899e7-218f-44fa-88d0-cfd2f9582355" providerId="ADAL" clId="{3ECF3F2B-5AD0-4B06-ACD6-CA3CB8935547}" dt="2022-07-06T10:22:27.766" v="2013" actId="14100"/>
          <ac:spMkLst>
            <pc:docMk/>
            <pc:sldMk cId="2980320670" sldId="278"/>
            <ac:spMk id="59" creationId="{99A9C422-D879-F56F-7E2B-31C2739C3B95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0" creationId="{AE34BBB2-39BC-39DF-C89C-9AAA84814984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1" creationId="{00C61FCD-C1D0-D5E1-8F07-56840C10854C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2" creationId="{A7597406-5241-434E-8773-5E4673DD158D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3" creationId="{EF429EC0-3838-1CFB-D3F5-2F7AE5DF1AE0}"/>
          </ac:spMkLst>
        </pc:spChg>
        <pc:spChg chg="add mod">
          <ac:chgData name="노태현" userId="96c899e7-218f-44fa-88d0-cfd2f9582355" providerId="ADAL" clId="{3ECF3F2B-5AD0-4B06-ACD6-CA3CB8935547}" dt="2022-07-06T10:19:16.598" v="1950" actId="1076"/>
          <ac:spMkLst>
            <pc:docMk/>
            <pc:sldMk cId="2980320670" sldId="278"/>
            <ac:spMk id="64" creationId="{88CA86D6-53AF-4DF3-2F2E-D549A7F5435F}"/>
          </ac:spMkLst>
        </pc:spChg>
        <pc:spChg chg="add mod">
          <ac:chgData name="노태현" userId="96c899e7-218f-44fa-88d0-cfd2f9582355" providerId="ADAL" clId="{3ECF3F2B-5AD0-4B06-ACD6-CA3CB8935547}" dt="2022-07-06T10:22:30.137" v="2018" actId="1038"/>
          <ac:spMkLst>
            <pc:docMk/>
            <pc:sldMk cId="2980320670" sldId="278"/>
            <ac:spMk id="65" creationId="{A8F1C439-4E5F-601A-F247-15C3C18321DA}"/>
          </ac:spMkLst>
        </pc:spChg>
        <pc:spChg chg="add mod">
          <ac:chgData name="노태현" userId="96c899e7-218f-44fa-88d0-cfd2f9582355" providerId="ADAL" clId="{3ECF3F2B-5AD0-4B06-ACD6-CA3CB8935547}" dt="2022-07-06T10:22:32.815" v="2022" actId="1038"/>
          <ac:spMkLst>
            <pc:docMk/>
            <pc:sldMk cId="2980320670" sldId="278"/>
            <ac:spMk id="66" creationId="{989BF5AD-116C-BAD0-9E05-E94C4FC188A9}"/>
          </ac:spMkLst>
        </pc:spChg>
        <pc:spChg chg="add mod">
          <ac:chgData name="노태현" userId="96c899e7-218f-44fa-88d0-cfd2f9582355" providerId="ADAL" clId="{3ECF3F2B-5AD0-4B06-ACD6-CA3CB8935547}" dt="2022-07-06T10:19:44.140" v="1960" actId="1076"/>
          <ac:spMkLst>
            <pc:docMk/>
            <pc:sldMk cId="2980320670" sldId="278"/>
            <ac:spMk id="67" creationId="{235B090A-C6D8-C127-2E22-11B761193BF7}"/>
          </ac:spMkLst>
        </pc:spChg>
        <pc:spChg chg="add mod">
          <ac:chgData name="노태현" userId="96c899e7-218f-44fa-88d0-cfd2f9582355" providerId="ADAL" clId="{3ECF3F2B-5AD0-4B06-ACD6-CA3CB8935547}" dt="2022-07-06T10:22:35.019" v="2024" actId="1036"/>
          <ac:spMkLst>
            <pc:docMk/>
            <pc:sldMk cId="2980320670" sldId="278"/>
            <ac:spMk id="68" creationId="{AE00A426-E3F9-8C22-1380-91D5F8C08B0D}"/>
          </ac:spMkLst>
        </pc:spChg>
        <pc:cxnChg chg="add mod">
          <ac:chgData name="노태현" userId="96c899e7-218f-44fa-88d0-cfd2f9582355" providerId="ADAL" clId="{3ECF3F2B-5AD0-4B06-ACD6-CA3CB8935547}" dt="2022-07-06T10:20:06.587" v="1964" actId="1582"/>
          <ac:cxnSpMkLst>
            <pc:docMk/>
            <pc:sldMk cId="2980320670" sldId="278"/>
            <ac:cxnSpMk id="6" creationId="{E640BAB6-BDB4-79DD-9D53-BA533FA77A36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6" creationId="{69817E4B-11D4-B3D7-CE14-E34090E3E836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7" creationId="{87BC027B-DA6E-4CA8-D7F5-A3BBE80EC7EF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8" creationId="{32CD6049-4FD8-163A-81FC-C1A85920A240}"/>
          </ac:cxnSpMkLst>
        </pc:cxnChg>
        <pc:cxnChg chg="add mod">
          <ac:chgData name="노태현" userId="96c899e7-218f-44fa-88d0-cfd2f9582355" providerId="ADAL" clId="{3ECF3F2B-5AD0-4B06-ACD6-CA3CB8935547}" dt="2022-07-06T10:20:15.133" v="1968" actId="14100"/>
          <ac:cxnSpMkLst>
            <pc:docMk/>
            <pc:sldMk cId="2980320670" sldId="278"/>
            <ac:cxnSpMk id="69" creationId="{F58314D7-CC36-ABA4-9FBA-C773CFF92576}"/>
          </ac:cxnSpMkLst>
        </pc:cxnChg>
        <pc:cxnChg chg="add mod">
          <ac:chgData name="노태현" userId="96c899e7-218f-44fa-88d0-cfd2f9582355" providerId="ADAL" clId="{3ECF3F2B-5AD0-4B06-ACD6-CA3CB8935547}" dt="2022-07-06T10:20:21.622" v="1971" actId="14100"/>
          <ac:cxnSpMkLst>
            <pc:docMk/>
            <pc:sldMk cId="2980320670" sldId="278"/>
            <ac:cxnSpMk id="70" creationId="{0A9223BC-C088-DDF2-9B39-C9270A7735EF}"/>
          </ac:cxnSpMkLst>
        </pc:cxnChg>
        <pc:cxnChg chg="add mod">
          <ac:chgData name="노태현" userId="96c899e7-218f-44fa-88d0-cfd2f9582355" providerId="ADAL" clId="{3ECF3F2B-5AD0-4B06-ACD6-CA3CB8935547}" dt="2022-07-06T10:20:30.477" v="1974" actId="14100"/>
          <ac:cxnSpMkLst>
            <pc:docMk/>
            <pc:sldMk cId="2980320670" sldId="278"/>
            <ac:cxnSpMk id="71" creationId="{B2161A63-BA41-5F27-3C7E-F319F19E7D49}"/>
          </ac:cxnSpMkLst>
        </pc:cxnChg>
        <pc:cxnChg chg="add mod">
          <ac:chgData name="노태현" userId="96c899e7-218f-44fa-88d0-cfd2f9582355" providerId="ADAL" clId="{3ECF3F2B-5AD0-4B06-ACD6-CA3CB8935547}" dt="2022-07-06T10:20:42.869" v="1978" actId="14100"/>
          <ac:cxnSpMkLst>
            <pc:docMk/>
            <pc:sldMk cId="2980320670" sldId="278"/>
            <ac:cxnSpMk id="72" creationId="{D7A5E1E8-7ACC-AEA9-6389-6BD09418B91A}"/>
          </ac:cxnSpMkLst>
        </pc:cxnChg>
        <pc:cxnChg chg="add mod">
          <ac:chgData name="노태현" userId="96c899e7-218f-44fa-88d0-cfd2f9582355" providerId="ADAL" clId="{3ECF3F2B-5AD0-4B06-ACD6-CA3CB8935547}" dt="2022-07-06T10:20:50.502" v="1981" actId="14100"/>
          <ac:cxnSpMkLst>
            <pc:docMk/>
            <pc:sldMk cId="2980320670" sldId="278"/>
            <ac:cxnSpMk id="73" creationId="{68CBF2F1-4CF4-EB01-896F-D3684C94EF0C}"/>
          </ac:cxnSpMkLst>
        </pc:cxnChg>
        <pc:cxnChg chg="add mod">
          <ac:chgData name="노태현" userId="96c899e7-218f-44fa-88d0-cfd2f9582355" providerId="ADAL" clId="{3ECF3F2B-5AD0-4B06-ACD6-CA3CB8935547}" dt="2022-07-06T10:21:01.058" v="1986" actId="1037"/>
          <ac:cxnSpMkLst>
            <pc:docMk/>
            <pc:sldMk cId="2980320670" sldId="278"/>
            <ac:cxnSpMk id="74" creationId="{1067CCDD-7B50-225A-B18A-E95394BBA44F}"/>
          </ac:cxnSpMkLst>
        </pc:cxnChg>
        <pc:cxnChg chg="add mod">
          <ac:chgData name="노태현" userId="96c899e7-218f-44fa-88d0-cfd2f9582355" providerId="ADAL" clId="{3ECF3F2B-5AD0-4B06-ACD6-CA3CB8935547}" dt="2022-07-06T10:21:10.302" v="1989" actId="14100"/>
          <ac:cxnSpMkLst>
            <pc:docMk/>
            <pc:sldMk cId="2980320670" sldId="278"/>
            <ac:cxnSpMk id="75" creationId="{FF2F8C6C-2952-C636-F3BB-048F2E9CB083}"/>
          </ac:cxnSpMkLst>
        </pc:cxnChg>
        <pc:cxnChg chg="add mod">
          <ac:chgData name="노태현" userId="96c899e7-218f-44fa-88d0-cfd2f9582355" providerId="ADAL" clId="{3ECF3F2B-5AD0-4B06-ACD6-CA3CB8935547}" dt="2022-07-06T10:21:19.302" v="1993" actId="14100"/>
          <ac:cxnSpMkLst>
            <pc:docMk/>
            <pc:sldMk cId="2980320670" sldId="278"/>
            <ac:cxnSpMk id="78" creationId="{02C8E955-C013-4B4C-26E4-5049087927DA}"/>
          </ac:cxnSpMkLst>
        </pc:cxnChg>
        <pc:cxnChg chg="add mod">
          <ac:chgData name="노태현" userId="96c899e7-218f-44fa-88d0-cfd2f9582355" providerId="ADAL" clId="{3ECF3F2B-5AD0-4B06-ACD6-CA3CB8935547}" dt="2022-07-06T10:21:25.166" v="1995" actId="1076"/>
          <ac:cxnSpMkLst>
            <pc:docMk/>
            <pc:sldMk cId="2980320670" sldId="278"/>
            <ac:cxnSpMk id="81" creationId="{786A8D07-40E5-E3B4-9F2F-01708576C3B0}"/>
          </ac:cxnSpMkLst>
        </pc:cxnChg>
        <pc:cxnChg chg="add mod">
          <ac:chgData name="노태현" userId="96c899e7-218f-44fa-88d0-cfd2f9582355" providerId="ADAL" clId="{3ECF3F2B-5AD0-4B06-ACD6-CA3CB8935547}" dt="2022-07-06T10:21:41.813" v="2000" actId="14100"/>
          <ac:cxnSpMkLst>
            <pc:docMk/>
            <pc:sldMk cId="2980320670" sldId="278"/>
            <ac:cxnSpMk id="83" creationId="{E5FFE9F6-5076-D166-CED8-F2DFF076DEC4}"/>
          </ac:cxnSpMkLst>
        </pc:cxnChg>
        <pc:cxnChg chg="add mod">
          <ac:chgData name="노태현" userId="96c899e7-218f-44fa-88d0-cfd2f9582355" providerId="ADAL" clId="{3ECF3F2B-5AD0-4B06-ACD6-CA3CB8935547}" dt="2022-07-06T10:21:49.132" v="2003" actId="14100"/>
          <ac:cxnSpMkLst>
            <pc:docMk/>
            <pc:sldMk cId="2980320670" sldId="278"/>
            <ac:cxnSpMk id="86" creationId="{CAEDF94A-C551-88BE-8CA2-A6D8B3C85AF1}"/>
          </ac:cxnSpMkLst>
        </pc:cxnChg>
        <pc:cxnChg chg="add mod">
          <ac:chgData name="노태현" userId="96c899e7-218f-44fa-88d0-cfd2f9582355" providerId="ADAL" clId="{3ECF3F2B-5AD0-4B06-ACD6-CA3CB8935547}" dt="2022-07-06T10:21:55.717" v="2006" actId="14100"/>
          <ac:cxnSpMkLst>
            <pc:docMk/>
            <pc:sldMk cId="2980320670" sldId="278"/>
            <ac:cxnSpMk id="89" creationId="{27D9972E-63B3-F950-969D-F9C0B3D42255}"/>
          </ac:cxnSpMkLst>
        </pc:cxnChg>
        <pc:cxnChg chg="add mod">
          <ac:chgData name="노태현" userId="96c899e7-218f-44fa-88d0-cfd2f9582355" providerId="ADAL" clId="{3ECF3F2B-5AD0-4B06-ACD6-CA3CB8935547}" dt="2022-07-06T10:22:21.517" v="2012" actId="1037"/>
          <ac:cxnSpMkLst>
            <pc:docMk/>
            <pc:sldMk cId="2980320670" sldId="278"/>
            <ac:cxnSpMk id="92" creationId="{25070C98-B7B9-AED4-B392-5667D0082E8D}"/>
          </ac:cxnSpMkLst>
        </pc:cxnChg>
        <pc:cxnChg chg="add mod">
          <ac:chgData name="노태현" userId="96c899e7-218f-44fa-88d0-cfd2f9582355" providerId="ADAL" clId="{3ECF3F2B-5AD0-4B06-ACD6-CA3CB8935547}" dt="2022-07-06T10:22:52.744" v="2028" actId="14100"/>
          <ac:cxnSpMkLst>
            <pc:docMk/>
            <pc:sldMk cId="2980320670" sldId="278"/>
            <ac:cxnSpMk id="95" creationId="{80AD27DA-7D43-EA48-2C2C-94AA75F3F749}"/>
          </ac:cxnSpMkLst>
        </pc:cxnChg>
        <pc:cxnChg chg="add mod">
          <ac:chgData name="노태현" userId="96c899e7-218f-44fa-88d0-cfd2f9582355" providerId="ADAL" clId="{3ECF3F2B-5AD0-4B06-ACD6-CA3CB8935547}" dt="2022-07-06T10:23:00.373" v="2031" actId="14100"/>
          <ac:cxnSpMkLst>
            <pc:docMk/>
            <pc:sldMk cId="2980320670" sldId="278"/>
            <ac:cxnSpMk id="99" creationId="{B58D19E2-0683-5AE3-59E4-0D255C3E0313}"/>
          </ac:cxnSpMkLst>
        </pc:cxnChg>
        <pc:cxnChg chg="add mod">
          <ac:chgData name="노태현" userId="96c899e7-218f-44fa-88d0-cfd2f9582355" providerId="ADAL" clId="{3ECF3F2B-5AD0-4B06-ACD6-CA3CB8935547}" dt="2022-07-06T10:23:05.256" v="2034" actId="14100"/>
          <ac:cxnSpMkLst>
            <pc:docMk/>
            <pc:sldMk cId="2980320670" sldId="278"/>
            <ac:cxnSpMk id="102" creationId="{F328A895-9524-C5EC-AEE6-4E297E30DDAC}"/>
          </ac:cxnSpMkLst>
        </pc:cxnChg>
        <pc:cxnChg chg="add mod">
          <ac:chgData name="노태현" userId="96c899e7-218f-44fa-88d0-cfd2f9582355" providerId="ADAL" clId="{3ECF3F2B-5AD0-4B06-ACD6-CA3CB8935547}" dt="2022-07-06T10:23:09.789" v="2037" actId="14100"/>
          <ac:cxnSpMkLst>
            <pc:docMk/>
            <pc:sldMk cId="2980320670" sldId="278"/>
            <ac:cxnSpMk id="105" creationId="{D43EA221-50E0-F68B-8CF4-787FA5175C8E}"/>
          </ac:cxnSpMkLst>
        </pc:cxnChg>
        <pc:cxnChg chg="add mod">
          <ac:chgData name="노태현" userId="96c899e7-218f-44fa-88d0-cfd2f9582355" providerId="ADAL" clId="{3ECF3F2B-5AD0-4B06-ACD6-CA3CB8935547}" dt="2022-07-06T10:23:15.846" v="2040" actId="14100"/>
          <ac:cxnSpMkLst>
            <pc:docMk/>
            <pc:sldMk cId="2980320670" sldId="278"/>
            <ac:cxnSpMk id="108" creationId="{0D0A0F2B-91E8-9870-13BD-94FCEB2BF271}"/>
          </ac:cxnSpMkLst>
        </pc:cxnChg>
        <pc:cxnChg chg="add mod">
          <ac:chgData name="노태현" userId="96c899e7-218f-44fa-88d0-cfd2f9582355" providerId="ADAL" clId="{3ECF3F2B-5AD0-4B06-ACD6-CA3CB8935547}" dt="2022-07-06T10:23:19.957" v="2043" actId="14100"/>
          <ac:cxnSpMkLst>
            <pc:docMk/>
            <pc:sldMk cId="2980320670" sldId="278"/>
            <ac:cxnSpMk id="111" creationId="{9F54A91A-AEA7-77C5-5E28-A5A3EFB2E54E}"/>
          </ac:cxnSpMkLst>
        </pc:cxnChg>
        <pc:cxnChg chg="add mod">
          <ac:chgData name="노태현" userId="96c899e7-218f-44fa-88d0-cfd2f9582355" providerId="ADAL" clId="{3ECF3F2B-5AD0-4B06-ACD6-CA3CB8935547}" dt="2022-07-06T10:23:24.334" v="2046" actId="14100"/>
          <ac:cxnSpMkLst>
            <pc:docMk/>
            <pc:sldMk cId="2980320670" sldId="278"/>
            <ac:cxnSpMk id="114" creationId="{A28348B7-8FCA-9913-12E3-C3C039D677F4}"/>
          </ac:cxnSpMkLst>
        </pc:cxnChg>
        <pc:cxnChg chg="add mod">
          <ac:chgData name="노태현" userId="96c899e7-218f-44fa-88d0-cfd2f9582355" providerId="ADAL" clId="{3ECF3F2B-5AD0-4B06-ACD6-CA3CB8935547}" dt="2022-07-06T10:23:31.934" v="2050" actId="14100"/>
          <ac:cxnSpMkLst>
            <pc:docMk/>
            <pc:sldMk cId="2980320670" sldId="278"/>
            <ac:cxnSpMk id="117" creationId="{AD60EF02-1042-EEDF-D016-C4F495F0611E}"/>
          </ac:cxnSpMkLst>
        </pc:cxnChg>
        <pc:cxnChg chg="add mod">
          <ac:chgData name="노태현" userId="96c899e7-218f-44fa-88d0-cfd2f9582355" providerId="ADAL" clId="{3ECF3F2B-5AD0-4B06-ACD6-CA3CB8935547}" dt="2022-07-06T10:23:35.454" v="2052" actId="1076"/>
          <ac:cxnSpMkLst>
            <pc:docMk/>
            <pc:sldMk cId="2980320670" sldId="278"/>
            <ac:cxnSpMk id="120" creationId="{481CFC73-B283-E7CD-76D0-F59A64B6F99F}"/>
          </ac:cxnSpMkLst>
        </pc:cxnChg>
        <pc:cxnChg chg="add mod">
          <ac:chgData name="노태현" userId="96c899e7-218f-44fa-88d0-cfd2f9582355" providerId="ADAL" clId="{3ECF3F2B-5AD0-4B06-ACD6-CA3CB8935547}" dt="2022-07-06T10:23:41.461" v="2055" actId="1038"/>
          <ac:cxnSpMkLst>
            <pc:docMk/>
            <pc:sldMk cId="2980320670" sldId="278"/>
            <ac:cxnSpMk id="121" creationId="{A6A1627A-ECD9-6D07-ACF9-A330E865302D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0:41:15.060" v="2503" actId="478"/>
        <pc:sldMkLst>
          <pc:docMk/>
          <pc:sldMk cId="221202522" sldId="279"/>
        </pc:sldMkLst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" creationId="{18AFBB36-20E5-B729-D65B-E3791BF07711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" creationId="{C610733E-91E2-343F-24C3-408A9A62FE04}"/>
          </ac:spMkLst>
        </pc:spChg>
        <pc:spChg chg="mod">
          <ac:chgData name="노태현" userId="96c899e7-218f-44fa-88d0-cfd2f9582355" providerId="ADAL" clId="{3ECF3F2B-5AD0-4B06-ACD6-CA3CB8935547}" dt="2022-07-06T10:24:43.829" v="2206" actId="20577"/>
          <ac:spMkLst>
            <pc:docMk/>
            <pc:sldMk cId="221202522" sldId="279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0:25:22.980" v="2344" actId="20577"/>
          <ac:spMkLst>
            <pc:docMk/>
            <pc:sldMk cId="221202522" sldId="279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1" creationId="{5D24355B-8AD6-7385-91DB-81DD405511CF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3" creationId="{DCC9E8E6-0856-DB9C-1955-BE58E0BC546E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5" creationId="{91E5FDFB-EA48-8767-5410-C4C7F75EF697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6" creationId="{A628A4A4-1688-665F-8194-3D34BB363384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7" creationId="{436460B5-CAFD-29D2-2F23-1643006EDE44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8" creationId="{81C37A28-1CCB-A30D-28EB-D004C79687A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9" creationId="{5416FE7C-2733-E5EE-3652-02F28C9DFC65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0" creationId="{0C40B2D8-22C1-CA70-40AB-04BA8AA783F7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1" creationId="{ED218AF0-8FD8-DA6F-E5AA-79F82EBF536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2" creationId="{91ACA853-5E0A-32D7-8236-B9367EE8AFCB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3" creationId="{AAFBEC97-33E0-281E-B693-13CBDD31886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4" creationId="{EA5BA53D-0C12-C114-E8C4-FC212467E5FE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5" creationId="{E945EF3E-C8AF-B66F-CF68-EA14AAD1CA3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6" creationId="{BB5AF12B-FFEF-F31F-6413-428D3E042906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2" creationId="{EC9B3D99-1F30-1623-A2F0-7855D17AA559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3" creationId="{4A34AFF3-41FC-A36C-3A67-466F265A485C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4" creationId="{214CE867-7630-B758-765C-D77A2B2906CB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5" creationId="{05DA57CE-84CD-5423-86D3-6A13CF589662}"/>
          </ac:spMkLst>
        </pc:spChg>
        <pc:spChg chg="del mod">
          <ac:chgData name="노태현" userId="96c899e7-218f-44fa-88d0-cfd2f9582355" providerId="ADAL" clId="{3ECF3F2B-5AD0-4B06-ACD6-CA3CB8935547}" dt="2022-07-06T10:27:52.901" v="2485" actId="478"/>
          <ac:spMkLst>
            <pc:docMk/>
            <pc:sldMk cId="221202522" sldId="279"/>
            <ac:spMk id="57" creationId="{E4DD3D9C-5608-B7A8-CDBC-1127BA49810D}"/>
          </ac:spMkLst>
        </pc:spChg>
        <pc:spChg chg="del mod">
          <ac:chgData name="노태현" userId="96c899e7-218f-44fa-88d0-cfd2f9582355" providerId="ADAL" clId="{3ECF3F2B-5AD0-4B06-ACD6-CA3CB8935547}" dt="2022-07-06T10:27:51.547" v="2484" actId="478"/>
          <ac:spMkLst>
            <pc:docMk/>
            <pc:sldMk cId="221202522" sldId="279"/>
            <ac:spMk id="58" creationId="{932AC671-9C3C-CDDB-678C-4DD51BA74F72}"/>
          </ac:spMkLst>
        </pc:spChg>
        <pc:spChg chg="del mod">
          <ac:chgData name="노태현" userId="96c899e7-218f-44fa-88d0-cfd2f9582355" providerId="ADAL" clId="{3ECF3F2B-5AD0-4B06-ACD6-CA3CB8935547}" dt="2022-07-06T10:41:15.060" v="2503" actId="478"/>
          <ac:spMkLst>
            <pc:docMk/>
            <pc:sldMk cId="221202522" sldId="279"/>
            <ac:spMk id="59" creationId="{99A9C422-D879-F56F-7E2B-31C2739C3B95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0" creationId="{AE34BBB2-39BC-39DF-C89C-9AAA84814984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1" creationId="{00C61FCD-C1D0-D5E1-8F07-56840C10854C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2" creationId="{A7597406-5241-434E-8773-5E4673DD158D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3" creationId="{EF429EC0-3838-1CFB-D3F5-2F7AE5DF1AE0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4" creationId="{88CA86D6-53AF-4DF3-2F2E-D549A7F5435F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5" creationId="{A8F1C439-4E5F-601A-F247-15C3C18321DA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6" creationId="{989BF5AD-116C-BAD0-9E05-E94C4FC188A9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7" creationId="{235B090A-C6D8-C127-2E22-11B761193BF7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8" creationId="{AE00A426-E3F9-8C22-1380-91D5F8C08B0D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76" creationId="{C83411BC-464B-4D46-7604-741797FB026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77" creationId="{5B323F13-AEB1-1FDC-8E6B-B9B7B71B2326}"/>
          </ac:spMkLst>
        </pc:spChg>
        <pc:spChg chg="add del mod">
          <ac:chgData name="노태현" userId="96c899e7-218f-44fa-88d0-cfd2f9582355" providerId="ADAL" clId="{3ECF3F2B-5AD0-4B06-ACD6-CA3CB8935547}" dt="2022-07-06T10:26:16.259" v="2402" actId="478"/>
          <ac:spMkLst>
            <pc:docMk/>
            <pc:sldMk cId="221202522" sldId="279"/>
            <ac:spMk id="79" creationId="{F9B3288A-D9DB-330E-A446-B172AF5DCB0B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0" creationId="{90661051-F007-221F-054C-CF3A02A0B4CC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2" creationId="{8E86A170-3985-50B2-B6E7-7C59BDEB38CB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4" creationId="{31321749-F943-B48D-6B04-D41468F7E14A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0" creationId="{0C014279-6FAF-45A5-FEDB-5209A32DFA60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1" creationId="{2381060B-E32C-F5AB-AB34-0D5C46BF1278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3" creationId="{F0F5A15F-F78F-62FC-7F0C-86358C495115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4" creationId="{DF7E77CC-AC07-7624-1E13-AA24DF0F644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6" creationId="{52D8FB2D-0E4E-0CA7-BF6F-708BDC2F0194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7" creationId="{909F6B32-41E6-301B-EA45-9E1F52C4253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8" creationId="{122FB9FA-2E6F-E9E9-D491-78BEE579A341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0" creationId="{D0236AD5-3C44-9E85-7C89-7561833735E1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1" creationId="{D8A06D11-1BE3-A487-1ED3-8ACC0E8ECDB5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3" creationId="{ED47E66F-AF85-F98F-A9CD-DA7754B58F08}"/>
          </ac:spMkLst>
        </pc:spChg>
        <pc:picChg chg="add del mod">
          <ac:chgData name="노태현" userId="96c899e7-218f-44fa-88d0-cfd2f9582355" providerId="ADAL" clId="{3ECF3F2B-5AD0-4B06-ACD6-CA3CB8935547}" dt="2022-07-06T10:40:30.330" v="2489"/>
          <ac:picMkLst>
            <pc:docMk/>
            <pc:sldMk cId="221202522" sldId="279"/>
            <ac:picMk id="107" creationId="{965EEBF8-60C9-1602-55B6-A90EF55DCD6C}"/>
          </ac:picMkLst>
        </pc:picChg>
        <pc:picChg chg="add mod">
          <ac:chgData name="노태현" userId="96c899e7-218f-44fa-88d0-cfd2f9582355" providerId="ADAL" clId="{3ECF3F2B-5AD0-4B06-ACD6-CA3CB8935547}" dt="2022-07-06T10:29:05.552" v="2487" actId="1076"/>
          <ac:picMkLst>
            <pc:docMk/>
            <pc:sldMk cId="221202522" sldId="279"/>
            <ac:picMk id="1026" creationId="{466C894C-B5A0-FA2C-7071-E411A2FAB952}"/>
          </ac:picMkLst>
        </pc:pic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6" creationId="{E640BAB6-BDB4-79DD-9D53-BA533FA77A36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69" creationId="{F58314D7-CC36-ABA4-9FBA-C773CFF92576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0" creationId="{0A9223BC-C088-DDF2-9B39-C9270A7735E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1" creationId="{B2161A63-BA41-5F27-3C7E-F319F19E7D49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2" creationId="{D7A5E1E8-7ACC-AEA9-6389-6BD09418B91A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3" creationId="{68CBF2F1-4CF4-EB01-896F-D3684C94EF0C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4" creationId="{1067CCDD-7B50-225A-B18A-E95394BBA44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5" creationId="{FF2F8C6C-2952-C636-F3BB-048F2E9CB083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8" creationId="{02C8E955-C013-4B4C-26E4-5049087927DA}"/>
          </ac:cxnSpMkLst>
        </pc:cxnChg>
        <pc:cxnChg chg="del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1" creationId="{786A8D07-40E5-E3B4-9F2F-01708576C3B0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3" creationId="{E5FFE9F6-5076-D166-CED8-F2DFF076DEC4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5" creationId="{91F9C316-8C9B-5D67-FBD8-57E4BC74A348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6" creationId="{CAEDF94A-C551-88BE-8CA2-A6D8B3C85AF1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7" creationId="{24AC2486-D4B7-1F99-EC7F-3E47663FCB64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8" creationId="{6663C177-A301-E7B7-8757-14230E0F11A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9" creationId="{27D9972E-63B3-F950-969D-F9C0B3D42255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92" creationId="{25070C98-B7B9-AED4-B392-5667D0082E8D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95" creationId="{80AD27DA-7D43-EA48-2C2C-94AA75F3F749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99" creationId="{B58D19E2-0683-5AE3-59E4-0D255C3E0313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2" creationId="{F328A895-9524-C5EC-AEE6-4E297E30DDAC}"/>
          </ac:cxnSpMkLst>
        </pc:cxnChg>
        <pc:cxnChg chg="add 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4" creationId="{965723B4-08CF-99AD-2280-ED630401719F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5" creationId="{D43EA221-50E0-F68B-8CF4-787FA5175C8E}"/>
          </ac:cxnSpMkLst>
        </pc:cxnChg>
        <pc:cxnChg chg="add 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6" creationId="{D1CDB862-DB34-487D-1CC2-972667F3D946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8" creationId="{0D0A0F2B-91E8-9870-13BD-94FCEB2BF271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1" creationId="{9F54A91A-AEA7-77C5-5E28-A5A3EFB2E54E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4" creationId="{A28348B7-8FCA-9913-12E3-C3C039D677F4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7" creationId="{AD60EF02-1042-EEDF-D016-C4F495F0611E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20" creationId="{481CFC73-B283-E7CD-76D0-F59A64B6F99F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21" creationId="{A6A1627A-ECD9-6D07-ACF9-A330E865302D}"/>
          </ac:cxnSpMkLst>
        </pc:cxnChg>
      </pc:sldChg>
      <pc:sldChg chg="add del setBg">
        <pc:chgData name="노태현" userId="96c899e7-218f-44fa-88d0-cfd2f9582355" providerId="ADAL" clId="{3ECF3F2B-5AD0-4B06-ACD6-CA3CB8935547}" dt="2022-07-06T10:40:33.215" v="2491"/>
        <pc:sldMkLst>
          <pc:docMk/>
          <pc:sldMk cId="1242112639" sldId="280"/>
        </pc:sldMkLst>
      </pc:sldChg>
      <pc:sldChg chg="addSp delSp modSp add mod">
        <pc:chgData name="노태현" userId="96c899e7-218f-44fa-88d0-cfd2f9582355" providerId="ADAL" clId="{3ECF3F2B-5AD0-4B06-ACD6-CA3CB8935547}" dt="2022-07-06T11:03:45.117" v="2766" actId="14100"/>
        <pc:sldMkLst>
          <pc:docMk/>
          <pc:sldMk cId="2140002564" sldId="280"/>
        </pc:sldMkLst>
        <pc:spChg chg="add mod">
          <ac:chgData name="노태현" userId="96c899e7-218f-44fa-88d0-cfd2f9582355" providerId="ADAL" clId="{3ECF3F2B-5AD0-4B06-ACD6-CA3CB8935547}" dt="2022-07-06T10:43:04.356" v="2513" actId="1582"/>
          <ac:spMkLst>
            <pc:docMk/>
            <pc:sldMk cId="2140002564" sldId="280"/>
            <ac:spMk id="2" creationId="{FCD87DA4-1790-38F9-99CC-DA7DC31143C4}"/>
          </ac:spMkLst>
        </pc:spChg>
        <pc:spChg chg="add mod">
          <ac:chgData name="노태현" userId="96c899e7-218f-44fa-88d0-cfd2f9582355" providerId="ADAL" clId="{3ECF3F2B-5AD0-4B06-ACD6-CA3CB8935547}" dt="2022-07-06T10:43:13.921" v="2515" actId="1076"/>
          <ac:spMkLst>
            <pc:docMk/>
            <pc:sldMk cId="2140002564" sldId="280"/>
            <ac:spMk id="3" creationId="{910DA158-4D5E-8817-7A17-E06B23A98D67}"/>
          </ac:spMkLst>
        </pc:spChg>
        <pc:spChg chg="add mod">
          <ac:chgData name="노태현" userId="96c899e7-218f-44fa-88d0-cfd2f9582355" providerId="ADAL" clId="{3ECF3F2B-5AD0-4B06-ACD6-CA3CB8935547}" dt="2022-07-06T10:55:46.668" v="2521" actId="1076"/>
          <ac:spMkLst>
            <pc:docMk/>
            <pc:sldMk cId="2140002564" sldId="280"/>
            <ac:spMk id="5" creationId="{22F0E5D9-01BC-1316-FEDF-852D2F6DDEB0}"/>
          </ac:spMkLst>
        </pc:spChg>
        <pc:spChg chg="add mod">
          <ac:chgData name="노태현" userId="96c899e7-218f-44fa-88d0-cfd2f9582355" providerId="ADAL" clId="{3ECF3F2B-5AD0-4B06-ACD6-CA3CB8935547}" dt="2022-07-06T10:59:57.103" v="2597" actId="1036"/>
          <ac:spMkLst>
            <pc:docMk/>
            <pc:sldMk cId="2140002564" sldId="280"/>
            <ac:spMk id="6" creationId="{4487E7B8-040B-840E-8EE5-C69B257B9B02}"/>
          </ac:spMkLst>
        </pc:spChg>
        <pc:spChg chg="mod">
          <ac:chgData name="노태현" userId="96c899e7-218f-44fa-88d0-cfd2f9582355" providerId="ADAL" clId="{3ECF3F2B-5AD0-4B06-ACD6-CA3CB8935547}" dt="2022-07-06T10:41:11.970" v="2502"/>
          <ac:spMkLst>
            <pc:docMk/>
            <pc:sldMk cId="2140002564" sldId="280"/>
            <ac:spMk id="10" creationId="{6977B01B-CBE6-4FC6-A9AD-D322C5043188}"/>
          </ac:spMkLst>
        </pc:spChg>
        <pc:spChg chg="add mod">
          <ac:chgData name="노태현" userId="96c899e7-218f-44fa-88d0-cfd2f9582355" providerId="ADAL" clId="{3ECF3F2B-5AD0-4B06-ACD6-CA3CB8935547}" dt="2022-07-06T10:57:04.926" v="2534" actId="1076"/>
          <ac:spMkLst>
            <pc:docMk/>
            <pc:sldMk cId="2140002564" sldId="280"/>
            <ac:spMk id="11" creationId="{C7AEC4DC-517C-8B14-5D6D-6A1370BB1B64}"/>
          </ac:spMkLst>
        </pc:spChg>
        <pc:spChg chg="add mod">
          <ac:chgData name="노태현" userId="96c899e7-218f-44fa-88d0-cfd2f9582355" providerId="ADAL" clId="{3ECF3F2B-5AD0-4B06-ACD6-CA3CB8935547}" dt="2022-07-06T10:57:00.092" v="2533" actId="1036"/>
          <ac:spMkLst>
            <pc:docMk/>
            <pc:sldMk cId="2140002564" sldId="280"/>
            <ac:spMk id="12" creationId="{247E8512-20B8-F678-6529-51BE3466DB18}"/>
          </ac:spMkLst>
        </pc:spChg>
        <pc:spChg chg="add mod">
          <ac:chgData name="노태현" userId="96c899e7-218f-44fa-88d0-cfd2f9582355" providerId="ADAL" clId="{3ECF3F2B-5AD0-4B06-ACD6-CA3CB8935547}" dt="2022-07-06T10:57:11.276" v="2535" actId="1076"/>
          <ac:spMkLst>
            <pc:docMk/>
            <pc:sldMk cId="2140002564" sldId="280"/>
            <ac:spMk id="13" creationId="{C6DE8D3A-A838-81D0-223F-618163319582}"/>
          </ac:spMkLst>
        </pc:spChg>
        <pc:spChg chg="mod">
          <ac:chgData name="노태현" userId="96c899e7-218f-44fa-88d0-cfd2f9582355" providerId="ADAL" clId="{3ECF3F2B-5AD0-4B06-ACD6-CA3CB8935547}" dt="2022-07-06T11:00:58.309" v="2685" actId="1076"/>
          <ac:spMkLst>
            <pc:docMk/>
            <pc:sldMk cId="2140002564" sldId="280"/>
            <ac:spMk id="18" creationId="{EB49F523-7D2B-455D-A1E9-8481D6815092}"/>
          </ac:spMkLst>
        </pc:spChg>
        <pc:spChg chg="add mod">
          <ac:chgData name="노태현" userId="96c899e7-218f-44fa-88d0-cfd2f9582355" providerId="ADAL" clId="{3ECF3F2B-5AD0-4B06-ACD6-CA3CB8935547}" dt="2022-07-06T10:58:44.852" v="2562" actId="1076"/>
          <ac:spMkLst>
            <pc:docMk/>
            <pc:sldMk cId="2140002564" sldId="280"/>
            <ac:spMk id="19" creationId="{62866292-85B3-3ABA-26D7-154571CAE4FC}"/>
          </ac:spMkLst>
        </pc:spChg>
        <pc:spChg chg="add mod">
          <ac:chgData name="노태현" userId="96c899e7-218f-44fa-88d0-cfd2f9582355" providerId="ADAL" clId="{3ECF3F2B-5AD0-4B06-ACD6-CA3CB8935547}" dt="2022-07-06T10:58:56.105" v="2566" actId="20577"/>
          <ac:spMkLst>
            <pc:docMk/>
            <pc:sldMk cId="2140002564" sldId="280"/>
            <ac:spMk id="20" creationId="{0C877614-79E1-588F-10C7-04D11C844F8A}"/>
          </ac:spMkLst>
        </pc:spChg>
        <pc:spChg chg="add mod">
          <ac:chgData name="노태현" userId="96c899e7-218f-44fa-88d0-cfd2f9582355" providerId="ADAL" clId="{3ECF3F2B-5AD0-4B06-ACD6-CA3CB8935547}" dt="2022-07-06T10:59:17.138" v="2578" actId="20577"/>
          <ac:spMkLst>
            <pc:docMk/>
            <pc:sldMk cId="2140002564" sldId="280"/>
            <ac:spMk id="21" creationId="{26B8BEF7-1A07-8D1F-3B32-2F20977A1742}"/>
          </ac:spMkLst>
        </pc:spChg>
        <pc:spChg chg="add mod">
          <ac:chgData name="노태현" userId="96c899e7-218f-44fa-88d0-cfd2f9582355" providerId="ADAL" clId="{3ECF3F2B-5AD0-4B06-ACD6-CA3CB8935547}" dt="2022-07-06T10:59:31.071" v="2586" actId="20577"/>
          <ac:spMkLst>
            <pc:docMk/>
            <pc:sldMk cId="2140002564" sldId="280"/>
            <ac:spMk id="22" creationId="{65A737AD-C76B-EE21-2920-AAC9AB3521EB}"/>
          </ac:spMkLst>
        </pc:spChg>
        <pc:spChg chg="add mod">
          <ac:chgData name="노태현" userId="96c899e7-218f-44fa-88d0-cfd2f9582355" providerId="ADAL" clId="{3ECF3F2B-5AD0-4B06-ACD6-CA3CB8935547}" dt="2022-07-06T10:59:44.188" v="2593" actId="20577"/>
          <ac:spMkLst>
            <pc:docMk/>
            <pc:sldMk cId="2140002564" sldId="280"/>
            <ac:spMk id="23" creationId="{2782FC36-F31C-913F-3CAB-4D880ECED1F2}"/>
          </ac:spMkLst>
        </pc:spChg>
        <pc:spChg chg="add mod">
          <ac:chgData name="노태현" userId="96c899e7-218f-44fa-88d0-cfd2f9582355" providerId="ADAL" clId="{3ECF3F2B-5AD0-4B06-ACD6-CA3CB8935547}" dt="2022-07-06T11:00:23.829" v="2607" actId="1076"/>
          <ac:spMkLst>
            <pc:docMk/>
            <pc:sldMk cId="2140002564" sldId="280"/>
            <ac:spMk id="34" creationId="{FF3FACC4-F5C7-0DE7-6D15-DFA69B4A06EA}"/>
          </ac:spMkLst>
        </pc:spChg>
        <pc:spChg chg="add mod">
          <ac:chgData name="노태현" userId="96c899e7-218f-44fa-88d0-cfd2f9582355" providerId="ADAL" clId="{3ECF3F2B-5AD0-4B06-ACD6-CA3CB8935547}" dt="2022-07-06T11:00:51.183" v="2661" actId="1076"/>
          <ac:spMkLst>
            <pc:docMk/>
            <pc:sldMk cId="2140002564" sldId="280"/>
            <ac:spMk id="36" creationId="{88CC1A82-AB31-A5F1-C4CB-DEA22CDE3BBF}"/>
          </ac:spMkLst>
        </pc:spChg>
        <pc:spChg chg="add mod">
          <ac:chgData name="노태현" userId="96c899e7-218f-44fa-88d0-cfd2f9582355" providerId="ADAL" clId="{3ECF3F2B-5AD0-4B06-ACD6-CA3CB8935547}" dt="2022-07-06T11:03:12.925" v="2754" actId="1036"/>
          <ac:spMkLst>
            <pc:docMk/>
            <pc:sldMk cId="2140002564" sldId="280"/>
            <ac:spMk id="46" creationId="{E87083A9-575A-E469-9F25-F796F9EBB091}"/>
          </ac:spMkLst>
        </pc:spChg>
        <pc:spChg chg="del">
          <ac:chgData name="노태현" userId="96c899e7-218f-44fa-88d0-cfd2f9582355" providerId="ADAL" clId="{3ECF3F2B-5AD0-4B06-ACD6-CA3CB8935547}" dt="2022-07-06T10:41:18.703" v="2504" actId="478"/>
          <ac:spMkLst>
            <pc:docMk/>
            <pc:sldMk cId="2140002564" sldId="280"/>
            <ac:spMk id="59" creationId="{99A9C422-D879-F56F-7E2B-31C2739C3B95}"/>
          </ac:spMkLst>
        </pc:spChg>
        <pc:spChg chg="add mod">
          <ac:chgData name="노태현" userId="96c899e7-218f-44fa-88d0-cfd2f9582355" providerId="ADAL" clId="{3ECF3F2B-5AD0-4B06-ACD6-CA3CB8935547}" dt="2022-07-06T11:03:36.795" v="2763" actId="1036"/>
          <ac:spMkLst>
            <pc:docMk/>
            <pc:sldMk cId="2140002564" sldId="280"/>
            <ac:spMk id="62" creationId="{7CFEE927-5A72-DFF2-03FF-7EFFB81ACDFA}"/>
          </ac:spMkLst>
        </pc:spChg>
        <pc:picChg chg="del">
          <ac:chgData name="노태현" userId="96c899e7-218f-44fa-88d0-cfd2f9582355" providerId="ADAL" clId="{3ECF3F2B-5AD0-4B06-ACD6-CA3CB8935547}" dt="2022-07-06T10:41:20.314" v="2505" actId="478"/>
          <ac:picMkLst>
            <pc:docMk/>
            <pc:sldMk cId="2140002564" sldId="280"/>
            <ac:picMk id="1026" creationId="{466C894C-B5A0-FA2C-7071-E411A2FAB952}"/>
          </ac:picMkLst>
        </pc:picChg>
        <pc:cxnChg chg="add mod">
          <ac:chgData name="노태현" userId="96c899e7-218f-44fa-88d0-cfd2f9582355" providerId="ADAL" clId="{3ECF3F2B-5AD0-4B06-ACD6-CA3CB8935547}" dt="2022-07-06T10:58:02.654" v="2540" actId="1582"/>
          <ac:cxnSpMkLst>
            <pc:docMk/>
            <pc:sldMk cId="2140002564" sldId="280"/>
            <ac:cxnSpMk id="8" creationId="{BA4B7416-7D56-2C35-4993-D8838187C85D}"/>
          </ac:cxnSpMkLst>
        </pc:cxnChg>
        <pc:cxnChg chg="add mod">
          <ac:chgData name="노태현" userId="96c899e7-218f-44fa-88d0-cfd2f9582355" providerId="ADAL" clId="{3ECF3F2B-5AD0-4B06-ACD6-CA3CB8935547}" dt="2022-07-06T10:58:10.005" v="2543" actId="14100"/>
          <ac:cxnSpMkLst>
            <pc:docMk/>
            <pc:sldMk cId="2140002564" sldId="280"/>
            <ac:cxnSpMk id="16" creationId="{BAECF9F1-E836-AEBC-B032-5A80C75C464E}"/>
          </ac:cxnSpMkLst>
        </pc:cxnChg>
        <pc:cxnChg chg="add mod">
          <ac:chgData name="노태현" userId="96c899e7-218f-44fa-88d0-cfd2f9582355" providerId="ADAL" clId="{3ECF3F2B-5AD0-4B06-ACD6-CA3CB8935547}" dt="2022-07-06T10:59:57.103" v="2597" actId="1036"/>
          <ac:cxnSpMkLst>
            <pc:docMk/>
            <pc:sldMk cId="2140002564" sldId="280"/>
            <ac:cxnSpMk id="24" creationId="{27F9DBB1-12B8-D594-AE1F-527DE9B29FFE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27" creationId="{A14DB7B7-EA20-59A0-4BE5-EEE1DAC5F1F8}"/>
          </ac:cxnSpMkLst>
        </pc:cxnChg>
        <pc:cxnChg chg="add mod">
          <ac:chgData name="노태현" userId="96c899e7-218f-44fa-88d0-cfd2f9582355" providerId="ADAL" clId="{3ECF3F2B-5AD0-4B06-ACD6-CA3CB8935547}" dt="2022-07-06T11:00:25.725" v="2608" actId="14100"/>
          <ac:cxnSpMkLst>
            <pc:docMk/>
            <pc:sldMk cId="2140002564" sldId="280"/>
            <ac:cxnSpMk id="31" creationId="{BF174F61-16F4-0D55-9AA1-0E6CC88E81C4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37" creationId="{87C9FD10-0C44-BA48-0702-19B83323B408}"/>
          </ac:cxnSpMkLst>
        </pc:cxnChg>
        <pc:cxnChg chg="add mod">
          <ac:chgData name="노태현" userId="96c899e7-218f-44fa-88d0-cfd2f9582355" providerId="ADAL" clId="{3ECF3F2B-5AD0-4B06-ACD6-CA3CB8935547}" dt="2022-07-06T11:01:27.636" v="2693" actId="14100"/>
          <ac:cxnSpMkLst>
            <pc:docMk/>
            <pc:sldMk cId="2140002564" sldId="280"/>
            <ac:cxnSpMk id="40" creationId="{20888CE2-587D-5566-1F67-1D7114454F1A}"/>
          </ac:cxnSpMkLst>
        </pc:cxnChg>
        <pc:cxnChg chg="add mod">
          <ac:chgData name="노태현" userId="96c899e7-218f-44fa-88d0-cfd2f9582355" providerId="ADAL" clId="{3ECF3F2B-5AD0-4B06-ACD6-CA3CB8935547}" dt="2022-07-06T11:03:36.795" v="2763" actId="1036"/>
          <ac:cxnSpMkLst>
            <pc:docMk/>
            <pc:sldMk cId="2140002564" sldId="280"/>
            <ac:cxnSpMk id="43" creationId="{AA0029AC-5211-DFEC-1DB4-6E52822ADF05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48" creationId="{41216C0F-3E4D-4229-9273-C528BA726F51}"/>
          </ac:cxnSpMkLst>
        </pc:cxnChg>
        <pc:cxnChg chg="add mod">
          <ac:chgData name="노태현" userId="96c899e7-218f-44fa-88d0-cfd2f9582355" providerId="ADAL" clId="{3ECF3F2B-5AD0-4B06-ACD6-CA3CB8935547}" dt="2022-07-06T11:03:45.117" v="2766" actId="14100"/>
          <ac:cxnSpMkLst>
            <pc:docMk/>
            <pc:sldMk cId="2140002564" sldId="280"/>
            <ac:cxnSpMk id="65" creationId="{CDB1A1DA-3AC0-8915-F41F-4324BB3DC048}"/>
          </ac:cxnSpMkLst>
        </pc:cxnChg>
      </pc:sldChg>
      <pc:sldChg chg="add del">
        <pc:chgData name="노태현" userId="96c899e7-218f-44fa-88d0-cfd2f9582355" providerId="ADAL" clId="{3ECF3F2B-5AD0-4B06-ACD6-CA3CB8935547}" dt="2022-07-06T11:04:10.544" v="2768" actId="47"/>
        <pc:sldMkLst>
          <pc:docMk/>
          <pc:sldMk cId="3316514527" sldId="281"/>
        </pc:sldMkLst>
      </pc:sldChg>
      <pc:sldChg chg="addSp delSp modSp add mod">
        <pc:chgData name="노태현" userId="96c899e7-218f-44fa-88d0-cfd2f9582355" providerId="ADAL" clId="{3ECF3F2B-5AD0-4B06-ACD6-CA3CB8935547}" dt="2022-07-06T11:11:19.640" v="3552" actId="1076"/>
        <pc:sldMkLst>
          <pc:docMk/>
          <pc:sldMk cId="3898632620" sldId="281"/>
        </pc:sldMkLst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" creationId="{FCD87DA4-1790-38F9-99CC-DA7DC31143C4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" creationId="{910DA158-4D5E-8817-7A17-E06B23A98D67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5" creationId="{22F0E5D9-01BC-1316-FEDF-852D2F6DDEB0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6" creationId="{4487E7B8-040B-840E-8EE5-C69B257B9B0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1" creationId="{C7AEC4DC-517C-8B14-5D6D-6A1370BB1B64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2" creationId="{247E8512-20B8-F678-6529-51BE3466DB18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3" creationId="{C6DE8D3A-A838-81D0-223F-618163319582}"/>
          </ac:spMkLst>
        </pc:spChg>
        <pc:spChg chg="add del mod">
          <ac:chgData name="노태현" userId="96c899e7-218f-44fa-88d0-cfd2f9582355" providerId="ADAL" clId="{3ECF3F2B-5AD0-4B06-ACD6-CA3CB8935547}" dt="2022-07-06T11:10:00.174" v="3542" actId="478"/>
          <ac:spMkLst>
            <pc:docMk/>
            <pc:sldMk cId="3898632620" sldId="281"/>
            <ac:spMk id="14" creationId="{24F56D34-160A-3DAB-0DAD-3758E43FA7E1}"/>
          </ac:spMkLst>
        </pc:spChg>
        <pc:spChg chg="del">
          <ac:chgData name="노태현" userId="96c899e7-218f-44fa-88d0-cfd2f9582355" providerId="ADAL" clId="{3ECF3F2B-5AD0-4B06-ACD6-CA3CB8935547}" dt="2022-07-06T11:04:23.257" v="2772" actId="478"/>
          <ac:spMkLst>
            <pc:docMk/>
            <pc:sldMk cId="3898632620" sldId="281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9" creationId="{62866292-85B3-3ABA-26D7-154571CAE4FC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0" creationId="{0C877614-79E1-588F-10C7-04D11C844F8A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1" creationId="{26B8BEF7-1A07-8D1F-3B32-2F20977A174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2" creationId="{65A737AD-C76B-EE21-2920-AAC9AB3521EB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3" creationId="{2782FC36-F31C-913F-3CAB-4D880ECED1F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4" creationId="{FF3FACC4-F5C7-0DE7-6D15-DFA69B4A06EA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6" creationId="{88CC1A82-AB31-A5F1-C4CB-DEA22CDE3BBF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46" creationId="{E87083A9-575A-E469-9F25-F796F9EBB091}"/>
          </ac:spMkLst>
        </pc:spChg>
        <pc:spChg chg="mod">
          <ac:chgData name="노태현" userId="96c899e7-218f-44fa-88d0-cfd2f9582355" providerId="ADAL" clId="{3ECF3F2B-5AD0-4B06-ACD6-CA3CB8935547}" dt="2022-07-06T11:09:03.023" v="3510"/>
          <ac:spMkLst>
            <pc:docMk/>
            <pc:sldMk cId="3898632620" sldId="281"/>
            <ac:spMk id="62" creationId="{7CFEE927-5A72-DFF2-03FF-7EFFB81ACDFA}"/>
          </ac:spMkLst>
        </pc:spChg>
        <pc:picChg chg="add del mod">
          <ac:chgData name="노태현" userId="96c899e7-218f-44fa-88d0-cfd2f9582355" providerId="ADAL" clId="{3ECF3F2B-5AD0-4B06-ACD6-CA3CB8935547}" dt="2022-07-06T11:09:14.898" v="3513" actId="478"/>
          <ac:picMkLst>
            <pc:docMk/>
            <pc:sldMk cId="3898632620" sldId="281"/>
            <ac:picMk id="9" creationId="{3A64FDE2-16E0-34CF-5D27-204D929A7073}"/>
          </ac:picMkLst>
        </pc:picChg>
        <pc:picChg chg="add del mod">
          <ac:chgData name="노태현" userId="96c899e7-218f-44fa-88d0-cfd2f9582355" providerId="ADAL" clId="{3ECF3F2B-5AD0-4B06-ACD6-CA3CB8935547}" dt="2022-07-06T11:10:20.466" v="3545" actId="478"/>
          <ac:picMkLst>
            <pc:docMk/>
            <pc:sldMk cId="3898632620" sldId="281"/>
            <ac:picMk id="17" creationId="{D4BBCD76-7FAB-B555-2F4D-13609E9D8D2D}"/>
          </ac:picMkLst>
        </pc:picChg>
        <pc:picChg chg="add del mod">
          <ac:chgData name="노태현" userId="96c899e7-218f-44fa-88d0-cfd2f9582355" providerId="ADAL" clId="{3ECF3F2B-5AD0-4B06-ACD6-CA3CB8935547}" dt="2022-07-06T11:11:03.395" v="3550" actId="478"/>
          <ac:picMkLst>
            <pc:docMk/>
            <pc:sldMk cId="3898632620" sldId="281"/>
            <ac:picMk id="26" creationId="{0CB3DE9A-00E8-1098-DD36-2D8F8630A4D1}"/>
          </ac:picMkLst>
        </pc:picChg>
        <pc:picChg chg="add mod">
          <ac:chgData name="노태현" userId="96c899e7-218f-44fa-88d0-cfd2f9582355" providerId="ADAL" clId="{3ECF3F2B-5AD0-4B06-ACD6-CA3CB8935547}" dt="2022-07-06T11:11:19.640" v="3552" actId="1076"/>
          <ac:picMkLst>
            <pc:docMk/>
            <pc:sldMk cId="3898632620" sldId="281"/>
            <ac:picMk id="29" creationId="{6077E03A-3B4D-80EA-BA44-5928597FD075}"/>
          </ac:picMkLst>
        </pc:pic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8" creationId="{BA4B7416-7D56-2C35-4993-D8838187C85D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16" creationId="{BAECF9F1-E836-AEBC-B032-5A80C75C464E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24" creationId="{27F9DBB1-12B8-D594-AE1F-527DE9B29FFE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27" creationId="{A14DB7B7-EA20-59A0-4BE5-EEE1DAC5F1F8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31" creationId="{BF174F61-16F4-0D55-9AA1-0E6CC88E81C4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37" creationId="{87C9FD10-0C44-BA48-0702-19B83323B408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0" creationId="{20888CE2-587D-5566-1F67-1D7114454F1A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3" creationId="{AA0029AC-5211-DFEC-1DB4-6E52822ADF05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8" creationId="{41216C0F-3E4D-4229-9273-C528BA726F51}"/>
          </ac:cxnSpMkLst>
        </pc:cxnChg>
        <pc:cxnChg chg="del mod">
          <ac:chgData name="노태현" userId="96c899e7-218f-44fa-88d0-cfd2f9582355" providerId="ADAL" clId="{3ECF3F2B-5AD0-4B06-ACD6-CA3CB8935547}" dt="2022-07-06T11:04:20.421" v="2771" actId="478"/>
          <ac:cxnSpMkLst>
            <pc:docMk/>
            <pc:sldMk cId="3898632620" sldId="281"/>
            <ac:cxnSpMk id="65" creationId="{CDB1A1DA-3AC0-8915-F41F-4324BB3DC048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1:15:36.932" v="4144" actId="20577"/>
        <pc:sldMkLst>
          <pc:docMk/>
          <pc:sldMk cId="3100678304" sldId="282"/>
        </pc:sldMkLst>
        <pc:spChg chg="add mod">
          <ac:chgData name="노태현" userId="96c899e7-218f-44fa-88d0-cfd2f9582355" providerId="ADAL" clId="{3ECF3F2B-5AD0-4B06-ACD6-CA3CB8935547}" dt="2022-07-06T11:15:36.932" v="4144" actId="20577"/>
          <ac:spMkLst>
            <pc:docMk/>
            <pc:sldMk cId="3100678304" sldId="282"/>
            <ac:spMk id="8" creationId="{D35A22BD-8551-36BA-5BB8-3C16E2FA99D6}"/>
          </ac:spMkLst>
        </pc:spChg>
        <pc:spChg chg="mod">
          <ac:chgData name="노태현" userId="96c899e7-218f-44fa-88d0-cfd2f9582355" providerId="ADAL" clId="{3ECF3F2B-5AD0-4B06-ACD6-CA3CB8935547}" dt="2022-07-06T11:12:35.417" v="3569"/>
          <ac:spMkLst>
            <pc:docMk/>
            <pc:sldMk cId="3100678304" sldId="282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1:14:37.158" v="4065" actId="20577"/>
          <ac:spMkLst>
            <pc:docMk/>
            <pc:sldMk cId="3100678304" sldId="282"/>
            <ac:spMk id="62" creationId="{7CFEE927-5A72-DFF2-03FF-7EFFB81ACDFA}"/>
          </ac:spMkLst>
        </pc:spChg>
        <pc:picChg chg="add mod">
          <ac:chgData name="노태현" userId="96c899e7-218f-44fa-88d0-cfd2f9582355" providerId="ADAL" clId="{3ECF3F2B-5AD0-4B06-ACD6-CA3CB8935547}" dt="2022-07-06T11:14:59.216" v="4069" actId="1076"/>
          <ac:picMkLst>
            <pc:docMk/>
            <pc:sldMk cId="3100678304" sldId="282"/>
            <ac:picMk id="3" creationId="{51A1D0CB-98F7-2AA0-D446-AFCF96F92F44}"/>
          </ac:picMkLst>
        </pc:picChg>
        <pc:picChg chg="del">
          <ac:chgData name="노태현" userId="96c899e7-218f-44fa-88d0-cfd2f9582355" providerId="ADAL" clId="{3ECF3F2B-5AD0-4B06-ACD6-CA3CB8935547}" dt="2022-07-06T11:12:36.196" v="3570" actId="478"/>
          <ac:picMkLst>
            <pc:docMk/>
            <pc:sldMk cId="3100678304" sldId="282"/>
            <ac:picMk id="29" creationId="{6077E03A-3B4D-80EA-BA44-5928597FD075}"/>
          </ac:picMkLst>
        </pc:picChg>
      </pc:sldChg>
      <pc:sldChg chg="modSp add mod">
        <pc:chgData name="노태현" userId="96c899e7-218f-44fa-88d0-cfd2f9582355" providerId="ADAL" clId="{3ECF3F2B-5AD0-4B06-ACD6-CA3CB8935547}" dt="2022-07-06T11:16:41.671" v="4151" actId="20577"/>
        <pc:sldMkLst>
          <pc:docMk/>
          <pc:sldMk cId="582079351" sldId="283"/>
        </pc:sldMkLst>
        <pc:spChg chg="mod">
          <ac:chgData name="노태현" userId="96c899e7-218f-44fa-88d0-cfd2f9582355" providerId="ADAL" clId="{3ECF3F2B-5AD0-4B06-ACD6-CA3CB8935547}" dt="2022-07-06T11:16:41.671" v="4151" actId="20577"/>
          <ac:spMkLst>
            <pc:docMk/>
            <pc:sldMk cId="582079351" sldId="283"/>
            <ac:spMk id="4" creationId="{0ADD3736-29C5-49A6-8C10-6968969476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우리 주변에 지금 현재의 상태가 다음 상태를 만들어 내는 문제들이 많습니다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예를 들어 검색어 자동 완성 기능을 보면 검색어 몇 자를 입력하면 그 다음 내용이 자동으로 만들어지고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원리는 지금 나온 단어와 그 다음 단어의 연관성을 이용하는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예를 들어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내 모습은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과거의 내 모습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현재의 상황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의해 만들어 진다는 접근입니다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이렇게 시간에 따라 변하는 데이터를 시계열 데이터라 하고 순서가 중요하며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특히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등간간격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이어야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03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아래의 그림의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Recurrent Neural Network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순환 신경망으로 불리며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은닉 층의 출력 값을 출력층과 그 다음 시점의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노드의 입력으로 전달해 순환하는 특징을 가지고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직전 입력 값의 내용이 현재에 영향을 주고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현재의 내용이 다음 내용의 영향을 주는 구조를 가지고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2AA7DD-BDC9-DA94-D74B-6230856D3C50}"/>
              </a:ext>
            </a:extLst>
          </p:cNvPr>
          <p:cNvSpPr/>
          <p:nvPr/>
        </p:nvSpPr>
        <p:spPr>
          <a:xfrm>
            <a:off x="1323835" y="3084398"/>
            <a:ext cx="2074459" cy="32072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0C41E7-A698-735E-7DC5-098FCCAD9F1A}"/>
              </a:ext>
            </a:extLst>
          </p:cNvPr>
          <p:cNvSpPr/>
          <p:nvPr/>
        </p:nvSpPr>
        <p:spPr>
          <a:xfrm>
            <a:off x="8109063" y="3100318"/>
            <a:ext cx="2074459" cy="3207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44C55E-7152-8BA0-8051-99519C5273BC}"/>
              </a:ext>
            </a:extLst>
          </p:cNvPr>
          <p:cNvSpPr/>
          <p:nvPr/>
        </p:nvSpPr>
        <p:spPr>
          <a:xfrm>
            <a:off x="4713035" y="3102590"/>
            <a:ext cx="2074459" cy="32072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66E86B-B3FE-BD4F-67EF-BD5B978E1C51}"/>
              </a:ext>
            </a:extLst>
          </p:cNvPr>
          <p:cNvSpPr txBox="1"/>
          <p:nvPr/>
        </p:nvSpPr>
        <p:spPr>
          <a:xfrm>
            <a:off x="1916972" y="6347525"/>
            <a:ext cx="8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입력층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ABE390-C432-26BB-9F86-605137375881}"/>
              </a:ext>
            </a:extLst>
          </p:cNvPr>
          <p:cNvSpPr txBox="1"/>
          <p:nvPr/>
        </p:nvSpPr>
        <p:spPr>
          <a:xfrm>
            <a:off x="5306172" y="6380567"/>
            <a:ext cx="111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(t)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78D569-7D51-B403-04CF-337CDF29B04D}"/>
              </a:ext>
            </a:extLst>
          </p:cNvPr>
          <p:cNvSpPr txBox="1"/>
          <p:nvPr/>
        </p:nvSpPr>
        <p:spPr>
          <a:xfrm>
            <a:off x="8695372" y="6385041"/>
            <a:ext cx="8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출력층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33FAA90-67CE-BB75-3531-72FC7310DD99}"/>
              </a:ext>
            </a:extLst>
          </p:cNvPr>
          <p:cNvSpPr/>
          <p:nvPr/>
        </p:nvSpPr>
        <p:spPr>
          <a:xfrm>
            <a:off x="1864640" y="4285401"/>
            <a:ext cx="888183" cy="8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69FC44E-EC8B-6F4A-047D-885D5829A037}"/>
              </a:ext>
            </a:extLst>
          </p:cNvPr>
          <p:cNvSpPr/>
          <p:nvPr/>
        </p:nvSpPr>
        <p:spPr>
          <a:xfrm>
            <a:off x="5258943" y="4285401"/>
            <a:ext cx="888183" cy="8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7F9C78C-F428-6317-6A77-09602C0C907C}"/>
              </a:ext>
            </a:extLst>
          </p:cNvPr>
          <p:cNvSpPr/>
          <p:nvPr/>
        </p:nvSpPr>
        <p:spPr>
          <a:xfrm>
            <a:off x="8695371" y="4285401"/>
            <a:ext cx="888183" cy="8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9817E4B-11D4-B3D7-CE14-E34090E3E836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2752823" y="4708482"/>
            <a:ext cx="25061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7BC027B-DA6E-4CA8-D7F5-A3BBE80EC7EF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6147126" y="4708482"/>
            <a:ext cx="25482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2CD6049-4FD8-163A-81FC-C1A85920A240}"/>
              </a:ext>
            </a:extLst>
          </p:cNvPr>
          <p:cNvCxnSpPr>
            <a:stCxn id="44" idx="4"/>
            <a:endCxn id="44" idx="0"/>
          </p:cNvCxnSpPr>
          <p:nvPr/>
        </p:nvCxnSpPr>
        <p:spPr>
          <a:xfrm rot="5400000" flipH="1">
            <a:off x="5279954" y="4708482"/>
            <a:ext cx="846161" cy="12700"/>
          </a:xfrm>
          <a:prstGeom prst="bentConnector5">
            <a:avLst>
              <a:gd name="adj1" fmla="val -51210"/>
              <a:gd name="adj2" fmla="val -6631598"/>
              <a:gd name="adj3" fmla="val 14798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FD63B8-D134-C9DA-8D21-455ADBBDB58B}"/>
              </a:ext>
            </a:extLst>
          </p:cNvPr>
          <p:cNvSpPr txBox="1"/>
          <p:nvPr/>
        </p:nvSpPr>
        <p:spPr>
          <a:xfrm>
            <a:off x="5718418" y="3449054"/>
            <a:ext cx="8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H(t+1)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54E1E-168C-36C7-5D91-2D8D258C6CBD}"/>
              </a:ext>
            </a:extLst>
          </p:cNvPr>
          <p:cNvSpPr txBox="1"/>
          <p:nvPr/>
        </p:nvSpPr>
        <p:spPr>
          <a:xfrm>
            <a:off x="2042905" y="3916069"/>
            <a:ext cx="5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X(t)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46F051-3D12-8ED2-C30E-579C2499F1A2}"/>
              </a:ext>
            </a:extLst>
          </p:cNvPr>
          <p:cNvSpPr txBox="1"/>
          <p:nvPr/>
        </p:nvSpPr>
        <p:spPr>
          <a:xfrm>
            <a:off x="8725490" y="3922419"/>
            <a:ext cx="8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Y(t+1)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다양한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아래 그림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처럼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one to one(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알파벳으로 단어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), one to many(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단어로 문장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), many to one(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리뷰로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긍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부정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), many to many(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번역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등의 여러 구조를 가질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AFBB36-20E5-B729-D65B-E3791BF07711}"/>
              </a:ext>
            </a:extLst>
          </p:cNvPr>
          <p:cNvSpPr/>
          <p:nvPr/>
        </p:nvSpPr>
        <p:spPr>
          <a:xfrm>
            <a:off x="733892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24355B-8AD6-7385-91DB-81DD405511CF}"/>
              </a:ext>
            </a:extLst>
          </p:cNvPr>
          <p:cNvSpPr/>
          <p:nvPr/>
        </p:nvSpPr>
        <p:spPr>
          <a:xfrm>
            <a:off x="733892" y="3957613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C9E8E6-0856-DB9C-1955-BE58E0BC546E}"/>
              </a:ext>
            </a:extLst>
          </p:cNvPr>
          <p:cNvSpPr/>
          <p:nvPr/>
        </p:nvSpPr>
        <p:spPr>
          <a:xfrm>
            <a:off x="733892" y="5720211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10733E-91E2-343F-24C3-408A9A62FE04}"/>
              </a:ext>
            </a:extLst>
          </p:cNvPr>
          <p:cNvSpPr/>
          <p:nvPr/>
        </p:nvSpPr>
        <p:spPr>
          <a:xfrm>
            <a:off x="312820" y="2893325"/>
            <a:ext cx="1379502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E5FDFB-EA48-8767-5410-C4C7F75EF697}"/>
              </a:ext>
            </a:extLst>
          </p:cNvPr>
          <p:cNvSpPr/>
          <p:nvPr/>
        </p:nvSpPr>
        <p:spPr>
          <a:xfrm>
            <a:off x="2482146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28A4A4-1688-665F-8194-3D34BB363384}"/>
              </a:ext>
            </a:extLst>
          </p:cNvPr>
          <p:cNvSpPr/>
          <p:nvPr/>
        </p:nvSpPr>
        <p:spPr>
          <a:xfrm>
            <a:off x="2482146" y="3957613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6460B5-CAFD-29D2-2F23-1643006EDE44}"/>
              </a:ext>
            </a:extLst>
          </p:cNvPr>
          <p:cNvSpPr/>
          <p:nvPr/>
        </p:nvSpPr>
        <p:spPr>
          <a:xfrm>
            <a:off x="2482146" y="5720211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C37A28-1CCB-A30D-28EB-D004C79687AA}"/>
              </a:ext>
            </a:extLst>
          </p:cNvPr>
          <p:cNvSpPr/>
          <p:nvPr/>
        </p:nvSpPr>
        <p:spPr>
          <a:xfrm>
            <a:off x="2211134" y="2893325"/>
            <a:ext cx="2469980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16FE7C-2733-E5EE-3652-02F28C9DFC65}"/>
              </a:ext>
            </a:extLst>
          </p:cNvPr>
          <p:cNvSpPr/>
          <p:nvPr/>
        </p:nvSpPr>
        <p:spPr>
          <a:xfrm>
            <a:off x="3185273" y="395761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40B2D8-22C1-CA70-40AB-04BA8AA783F7}"/>
              </a:ext>
            </a:extLst>
          </p:cNvPr>
          <p:cNvSpPr/>
          <p:nvPr/>
        </p:nvSpPr>
        <p:spPr>
          <a:xfrm>
            <a:off x="3888401" y="395761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218AF0-8FD8-DA6F-E5AA-79F82EBF536A}"/>
              </a:ext>
            </a:extLst>
          </p:cNvPr>
          <p:cNvSpPr/>
          <p:nvPr/>
        </p:nvSpPr>
        <p:spPr>
          <a:xfrm>
            <a:off x="3191365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ACA853-5E0A-32D7-8236-B9367EE8AFCB}"/>
              </a:ext>
            </a:extLst>
          </p:cNvPr>
          <p:cNvSpPr/>
          <p:nvPr/>
        </p:nvSpPr>
        <p:spPr>
          <a:xfrm>
            <a:off x="3881723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FBEC97-33E0-281E-B693-13CBDD31886A}"/>
              </a:ext>
            </a:extLst>
          </p:cNvPr>
          <p:cNvSpPr/>
          <p:nvPr/>
        </p:nvSpPr>
        <p:spPr>
          <a:xfrm>
            <a:off x="6715020" y="3180974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5BA53D-0C12-C114-E8C4-FC212467E5FE}"/>
              </a:ext>
            </a:extLst>
          </p:cNvPr>
          <p:cNvSpPr/>
          <p:nvPr/>
        </p:nvSpPr>
        <p:spPr>
          <a:xfrm>
            <a:off x="5311920" y="3951923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45EF3E-C8AF-B66F-CF68-EA14AAD1CA3A}"/>
              </a:ext>
            </a:extLst>
          </p:cNvPr>
          <p:cNvSpPr/>
          <p:nvPr/>
        </p:nvSpPr>
        <p:spPr>
          <a:xfrm>
            <a:off x="5311920" y="5714521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5AF12B-FFEF-F31F-6413-428D3E042906}"/>
              </a:ext>
            </a:extLst>
          </p:cNvPr>
          <p:cNvSpPr/>
          <p:nvPr/>
        </p:nvSpPr>
        <p:spPr>
          <a:xfrm>
            <a:off x="5040908" y="2887635"/>
            <a:ext cx="2469980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9B3D99-1F30-1623-A2F0-7855D17AA559}"/>
              </a:ext>
            </a:extLst>
          </p:cNvPr>
          <p:cNvSpPr/>
          <p:nvPr/>
        </p:nvSpPr>
        <p:spPr>
          <a:xfrm>
            <a:off x="6015047" y="395192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34AFF3-41FC-A36C-3A67-466F265A485C}"/>
              </a:ext>
            </a:extLst>
          </p:cNvPr>
          <p:cNvSpPr/>
          <p:nvPr/>
        </p:nvSpPr>
        <p:spPr>
          <a:xfrm>
            <a:off x="6718175" y="395192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4CE867-7630-B758-765C-D77A2B2906CB}"/>
              </a:ext>
            </a:extLst>
          </p:cNvPr>
          <p:cNvSpPr/>
          <p:nvPr/>
        </p:nvSpPr>
        <p:spPr>
          <a:xfrm>
            <a:off x="6021139" y="572516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DA57CE-84CD-5423-86D3-6A13CF589662}"/>
              </a:ext>
            </a:extLst>
          </p:cNvPr>
          <p:cNvSpPr/>
          <p:nvPr/>
        </p:nvSpPr>
        <p:spPr>
          <a:xfrm>
            <a:off x="6738793" y="572516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DD3D9C-5608-B7A8-CDBC-1127BA49810D}"/>
              </a:ext>
            </a:extLst>
          </p:cNvPr>
          <p:cNvSpPr/>
          <p:nvPr/>
        </p:nvSpPr>
        <p:spPr>
          <a:xfrm>
            <a:off x="8141694" y="3972135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2AC671-9C3C-CDDB-678C-4DD51BA74F72}"/>
              </a:ext>
            </a:extLst>
          </p:cNvPr>
          <p:cNvSpPr/>
          <p:nvPr/>
        </p:nvSpPr>
        <p:spPr>
          <a:xfrm>
            <a:off x="8141694" y="5734733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A9C422-D879-F56F-7E2B-31C2739C3B95}"/>
              </a:ext>
            </a:extLst>
          </p:cNvPr>
          <p:cNvSpPr/>
          <p:nvPr/>
        </p:nvSpPr>
        <p:spPr>
          <a:xfrm>
            <a:off x="7870682" y="2907847"/>
            <a:ext cx="3798154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34BBB2-39BC-39DF-C89C-9AAA84814984}"/>
              </a:ext>
            </a:extLst>
          </p:cNvPr>
          <p:cNvSpPr/>
          <p:nvPr/>
        </p:nvSpPr>
        <p:spPr>
          <a:xfrm>
            <a:off x="8844821" y="3972134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C61FCD-C1D0-D5E1-8F07-56840C10854C}"/>
              </a:ext>
            </a:extLst>
          </p:cNvPr>
          <p:cNvSpPr/>
          <p:nvPr/>
        </p:nvSpPr>
        <p:spPr>
          <a:xfrm>
            <a:off x="9547949" y="3972134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597406-5241-434E-8773-5E4673DD158D}"/>
              </a:ext>
            </a:extLst>
          </p:cNvPr>
          <p:cNvSpPr/>
          <p:nvPr/>
        </p:nvSpPr>
        <p:spPr>
          <a:xfrm>
            <a:off x="8850913" y="5745380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29EC0-3838-1CFB-D3F5-2F7AE5DF1AE0}"/>
              </a:ext>
            </a:extLst>
          </p:cNvPr>
          <p:cNvSpPr/>
          <p:nvPr/>
        </p:nvSpPr>
        <p:spPr>
          <a:xfrm>
            <a:off x="9568567" y="5745380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CA86D6-53AF-4DF3-2F2E-D549A7F5435F}"/>
              </a:ext>
            </a:extLst>
          </p:cNvPr>
          <p:cNvSpPr/>
          <p:nvPr/>
        </p:nvSpPr>
        <p:spPr>
          <a:xfrm>
            <a:off x="10242177" y="3951921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F1C439-4E5F-601A-F247-15C3C18321DA}"/>
              </a:ext>
            </a:extLst>
          </p:cNvPr>
          <p:cNvSpPr/>
          <p:nvPr/>
        </p:nvSpPr>
        <p:spPr>
          <a:xfrm>
            <a:off x="10931062" y="3951921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9BF5AD-116C-BAD0-9E05-E94C4FC188A9}"/>
              </a:ext>
            </a:extLst>
          </p:cNvPr>
          <p:cNvSpPr/>
          <p:nvPr/>
        </p:nvSpPr>
        <p:spPr>
          <a:xfrm>
            <a:off x="10917414" y="317959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35B090A-C6D8-C127-2E22-11B761193BF7}"/>
              </a:ext>
            </a:extLst>
          </p:cNvPr>
          <p:cNvSpPr/>
          <p:nvPr/>
        </p:nvSpPr>
        <p:spPr>
          <a:xfrm>
            <a:off x="10260322" y="317959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00A426-E3F9-8C22-1380-91D5F8C08B0D}"/>
              </a:ext>
            </a:extLst>
          </p:cNvPr>
          <p:cNvSpPr/>
          <p:nvPr/>
        </p:nvSpPr>
        <p:spPr>
          <a:xfrm>
            <a:off x="9545017" y="318180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40BAB6-BDB4-79DD-9D53-BA533FA77A36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V="1">
            <a:off x="994743" y="5191598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58314D7-CC36-ABA4-9FBA-C773CFF92576}"/>
              </a:ext>
            </a:extLst>
          </p:cNvPr>
          <p:cNvCxnSpPr>
            <a:cxnSpLocks/>
            <a:stCxn id="21" idx="0"/>
            <a:endCxn id="2" idx="2"/>
          </p:cNvCxnSpPr>
          <p:nvPr/>
        </p:nvCxnSpPr>
        <p:spPr>
          <a:xfrm flipV="1">
            <a:off x="994743" y="3523330"/>
            <a:ext cx="0" cy="4342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A9223BC-C088-DDF2-9B39-C9270A7735EF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2742997" y="5191598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2161A63-BA41-5F27-3C7E-F319F19E7D49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2742997" y="3523330"/>
            <a:ext cx="0" cy="4342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7A5E1E8-7ACC-AEA9-6389-6BD09418B91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03848" y="4574606"/>
            <a:ext cx="2672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8CBF2F1-4CF4-EB01-896F-D3684C94EF0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706975" y="4574605"/>
            <a:ext cx="1814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067CCDD-7B50-225A-B18A-E95394BBA44F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4142574" y="3523330"/>
            <a:ext cx="6678" cy="434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F2F8C6C-2952-C636-F3BB-048F2E9CB083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3446124" y="3523330"/>
            <a:ext cx="6092" cy="434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2C8E955-C013-4B4C-26E4-5049087927DA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5572771" y="5185908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6A8D07-40E5-E3B4-9F2F-01708576C3B0}"/>
              </a:ext>
            </a:extLst>
          </p:cNvPr>
          <p:cNvCxnSpPr>
            <a:cxnSpLocks/>
          </p:cNvCxnSpPr>
          <p:nvPr/>
        </p:nvCxnSpPr>
        <p:spPr>
          <a:xfrm flipV="1">
            <a:off x="6275898" y="5185906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5FFE9F6-5076-D166-CED8-F2DFF076DEC4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H="1" flipV="1">
            <a:off x="6979026" y="5185907"/>
            <a:ext cx="20618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AEDF94A-C551-88BE-8CA2-A6D8B3C85AF1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 flipV="1">
            <a:off x="5833622" y="4568915"/>
            <a:ext cx="1814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7D9972E-63B3-F950-969D-F9C0B3D4225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536749" y="4568915"/>
            <a:ext cx="1814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070C98-B7B9-AED4-B392-5667D0082E8D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H="1" flipV="1">
            <a:off x="6975871" y="3539228"/>
            <a:ext cx="3155" cy="4126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0AD27DA-7D43-EA48-2C2C-94AA75F3F74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8663396" y="4589127"/>
            <a:ext cx="1814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58D19E2-0683-5AE3-59E4-0D255C3E0313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9366523" y="4589127"/>
            <a:ext cx="1814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328A895-9524-C5EC-AEE6-4E297E30DDAC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10069651" y="4568914"/>
            <a:ext cx="172526" cy="20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43EA221-50E0-F68B-8CF4-787FA5175C8E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10763879" y="4568914"/>
            <a:ext cx="167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D0A0F2B-91E8-9870-13BD-94FCEB2BF271}"/>
              </a:ext>
            </a:extLst>
          </p:cNvPr>
          <p:cNvCxnSpPr>
            <a:cxnSpLocks/>
            <a:stCxn id="61" idx="0"/>
            <a:endCxn id="68" idx="2"/>
          </p:cNvCxnSpPr>
          <p:nvPr/>
        </p:nvCxnSpPr>
        <p:spPr>
          <a:xfrm flipH="1" flipV="1">
            <a:off x="9805868" y="3540060"/>
            <a:ext cx="2932" cy="432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F54A91A-AEA7-77C5-5E28-A5A3EFB2E54E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10503028" y="3537852"/>
            <a:ext cx="18145" cy="414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28348B7-8FCA-9913-12E3-C3C039D677F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11178265" y="3537852"/>
            <a:ext cx="13648" cy="414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D60EF02-1042-EEDF-D016-C4F495F0611E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H="1" flipV="1">
            <a:off x="9105672" y="5206119"/>
            <a:ext cx="6092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81CFC73-B283-E7CD-76D0-F59A64B6F99F}"/>
              </a:ext>
            </a:extLst>
          </p:cNvPr>
          <p:cNvCxnSpPr>
            <a:cxnSpLocks/>
          </p:cNvCxnSpPr>
          <p:nvPr/>
        </p:nvCxnSpPr>
        <p:spPr>
          <a:xfrm flipH="1" flipV="1">
            <a:off x="9829418" y="5154885"/>
            <a:ext cx="6092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6A1627A-ECD9-6D07-ACF9-A330E865302D}"/>
              </a:ext>
            </a:extLst>
          </p:cNvPr>
          <p:cNvCxnSpPr>
            <a:cxnSpLocks/>
          </p:cNvCxnSpPr>
          <p:nvPr/>
        </p:nvCxnSpPr>
        <p:spPr>
          <a:xfrm flipH="1" flipV="1">
            <a:off x="8392837" y="5175258"/>
            <a:ext cx="6092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2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Multi-Layer RNN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지금까지의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구조에서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히든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레이어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여러 개 사용하면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Multi-Layer 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Recurrent Neural Network – SQLML">
            <a:extLst>
              <a:ext uri="{FF2B5EF4-FFF2-40B4-BE49-F238E27FC236}">
                <a16:creationId xmlns:a16="http://schemas.microsoft.com/office/drawing/2014/main" id="{466C894C-B5A0-FA2C-7071-E411A2FA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41" y="2534070"/>
            <a:ext cx="32099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333833" y="3993878"/>
            <a:ext cx="186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직전 출력 값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D87DA4-1790-38F9-99CC-DA7DC31143C4}"/>
              </a:ext>
            </a:extLst>
          </p:cNvPr>
          <p:cNvSpPr/>
          <p:nvPr/>
        </p:nvSpPr>
        <p:spPr>
          <a:xfrm>
            <a:off x="2297158" y="1907271"/>
            <a:ext cx="5946090" cy="2493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10DA158-4D5E-8817-7A17-E06B23A98D67}"/>
              </a:ext>
            </a:extLst>
          </p:cNvPr>
          <p:cNvSpPr/>
          <p:nvPr/>
        </p:nvSpPr>
        <p:spPr>
          <a:xfrm>
            <a:off x="4853946" y="4976834"/>
            <a:ext cx="832514" cy="86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F0E5D9-01BC-1316-FEDF-852D2F6DDEB0}"/>
              </a:ext>
            </a:extLst>
          </p:cNvPr>
          <p:cNvSpPr/>
          <p:nvPr/>
        </p:nvSpPr>
        <p:spPr>
          <a:xfrm>
            <a:off x="5113254" y="3905087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AEC4DC-517C-8B14-5D6D-6A1370BB1B64}"/>
              </a:ext>
            </a:extLst>
          </p:cNvPr>
          <p:cNvSpPr/>
          <p:nvPr/>
        </p:nvSpPr>
        <p:spPr>
          <a:xfrm>
            <a:off x="6505432" y="3323500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7E8512-20B8-F678-6529-51BE3466DB18}"/>
              </a:ext>
            </a:extLst>
          </p:cNvPr>
          <p:cNvSpPr/>
          <p:nvPr/>
        </p:nvSpPr>
        <p:spPr>
          <a:xfrm>
            <a:off x="6505432" y="2408702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DE8D3A-A838-81D0-223F-618163319582}"/>
              </a:ext>
            </a:extLst>
          </p:cNvPr>
          <p:cNvSpPr/>
          <p:nvPr/>
        </p:nvSpPr>
        <p:spPr>
          <a:xfrm>
            <a:off x="5165568" y="2376089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87E7B8-040B-840E-8EE5-C69B257B9B02}"/>
              </a:ext>
            </a:extLst>
          </p:cNvPr>
          <p:cNvSpPr/>
          <p:nvPr/>
        </p:nvSpPr>
        <p:spPr>
          <a:xfrm>
            <a:off x="3271128" y="3316946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4B7416-7D56-2C35-4993-D8838187C85D}"/>
              </a:ext>
            </a:extLst>
          </p:cNvPr>
          <p:cNvCxnSpPr>
            <a:stCxn id="3" idx="0"/>
            <a:endCxn id="5" idx="4"/>
          </p:cNvCxnSpPr>
          <p:nvPr/>
        </p:nvCxnSpPr>
        <p:spPr>
          <a:xfrm flipV="1">
            <a:off x="5270203" y="4218985"/>
            <a:ext cx="0" cy="757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ECF9F1-E836-AEBC-B032-5A80C75C464E}"/>
              </a:ext>
            </a:extLst>
          </p:cNvPr>
          <p:cNvCxnSpPr>
            <a:cxnSpLocks/>
            <a:stCxn id="5" idx="6"/>
            <a:endCxn id="11" idx="3"/>
          </p:cNvCxnSpPr>
          <p:nvPr/>
        </p:nvCxnSpPr>
        <p:spPr>
          <a:xfrm flipV="1">
            <a:off x="5427152" y="3591429"/>
            <a:ext cx="1124249" cy="470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866292-85B3-3ABA-26D7-154571CAE4FC}"/>
              </a:ext>
            </a:extLst>
          </p:cNvPr>
          <p:cNvSpPr txBox="1"/>
          <p:nvPr/>
        </p:nvSpPr>
        <p:spPr>
          <a:xfrm>
            <a:off x="3211330" y="3657272"/>
            <a:ext cx="10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w(aa)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77614-79E1-588F-10C7-04D11C844F8A}"/>
              </a:ext>
            </a:extLst>
          </p:cNvPr>
          <p:cNvSpPr txBox="1"/>
          <p:nvPr/>
        </p:nvSpPr>
        <p:spPr>
          <a:xfrm>
            <a:off x="4746228" y="3499302"/>
            <a:ext cx="10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w(ab)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8BEF7-1A07-8D1F-3B32-2F20977A1742}"/>
              </a:ext>
            </a:extLst>
          </p:cNvPr>
          <p:cNvSpPr txBox="1"/>
          <p:nvPr/>
        </p:nvSpPr>
        <p:spPr>
          <a:xfrm>
            <a:off x="6576721" y="3665051"/>
            <a:ext cx="8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+b(a)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737AD-C76B-EE21-2920-AAC9AB3521EB}"/>
              </a:ext>
            </a:extLst>
          </p:cNvPr>
          <p:cNvSpPr txBox="1"/>
          <p:nvPr/>
        </p:nvSpPr>
        <p:spPr>
          <a:xfrm>
            <a:off x="6767014" y="2210210"/>
            <a:ext cx="8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*w(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ya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2FC36-F31C-913F-3CAB-4D880ECED1F2}"/>
              </a:ext>
            </a:extLst>
          </p:cNvPr>
          <p:cNvSpPr txBox="1"/>
          <p:nvPr/>
        </p:nvSpPr>
        <p:spPr>
          <a:xfrm>
            <a:off x="5405742" y="2126927"/>
            <a:ext cx="8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+b(y)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F9DBB1-12B8-D594-AE1F-527DE9B29FF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585026" y="3473895"/>
            <a:ext cx="2920406" cy="6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4DB7B7-EA20-59A0-4BE5-EEE1DAC5F1F8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648684" y="3489695"/>
            <a:ext cx="1133047" cy="11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174F61-16F4-0D55-9AA1-0E6CC88E81C4}"/>
              </a:ext>
            </a:extLst>
          </p:cNvPr>
          <p:cNvCxnSpPr>
            <a:cxnSpLocks/>
            <a:stCxn id="34" idx="6"/>
            <a:endCxn id="6" idx="2"/>
          </p:cNvCxnSpPr>
          <p:nvPr/>
        </p:nvCxnSpPr>
        <p:spPr>
          <a:xfrm>
            <a:off x="1405113" y="3473895"/>
            <a:ext cx="18660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F3FACC4-F5C7-0DE7-6D15-DFA69B4A06EA}"/>
              </a:ext>
            </a:extLst>
          </p:cNvPr>
          <p:cNvSpPr/>
          <p:nvPr/>
        </p:nvSpPr>
        <p:spPr>
          <a:xfrm>
            <a:off x="572599" y="3040708"/>
            <a:ext cx="832514" cy="86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C1A82-AB31-A5F1-C4CB-DEA22CDE3BBF}"/>
              </a:ext>
            </a:extLst>
          </p:cNvPr>
          <p:cNvSpPr txBox="1"/>
          <p:nvPr/>
        </p:nvSpPr>
        <p:spPr>
          <a:xfrm>
            <a:off x="4461030" y="5966970"/>
            <a:ext cx="186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입력 값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C9FD10-0C44-BA48-0702-19B83323B408}"/>
              </a:ext>
            </a:extLst>
          </p:cNvPr>
          <p:cNvCxnSpPr>
            <a:cxnSpLocks/>
            <a:stCxn id="11" idx="6"/>
            <a:endCxn id="46" idx="1"/>
          </p:cNvCxnSpPr>
          <p:nvPr/>
        </p:nvCxnSpPr>
        <p:spPr>
          <a:xfrm>
            <a:off x="6819330" y="3480449"/>
            <a:ext cx="774955" cy="92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888CE2-587D-5566-1F67-1D7114454F1A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5479466" y="2533038"/>
            <a:ext cx="1025966" cy="326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A0029AC-5211-DFEC-1DB4-6E52822ADF05}"/>
              </a:ext>
            </a:extLst>
          </p:cNvPr>
          <p:cNvCxnSpPr>
            <a:cxnSpLocks/>
            <a:stCxn id="13" idx="0"/>
            <a:endCxn id="62" idx="2"/>
          </p:cNvCxnSpPr>
          <p:nvPr/>
        </p:nvCxnSpPr>
        <p:spPr>
          <a:xfrm flipV="1">
            <a:off x="5322517" y="1714525"/>
            <a:ext cx="4625" cy="6615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7083A9-575A-E469-9F25-F796F9EBB091}"/>
              </a:ext>
            </a:extLst>
          </p:cNvPr>
          <p:cNvSpPr txBox="1"/>
          <p:nvPr/>
        </p:nvSpPr>
        <p:spPr>
          <a:xfrm>
            <a:off x="7594285" y="3166529"/>
            <a:ext cx="205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활성함수가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0.5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이상일 경우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1216C0F-3E4D-4229-9273-C528BA726F51}"/>
              </a:ext>
            </a:extLst>
          </p:cNvPr>
          <p:cNvCxnSpPr>
            <a:cxnSpLocks/>
            <a:stCxn id="46" idx="1"/>
            <a:endCxn id="12" idx="5"/>
          </p:cNvCxnSpPr>
          <p:nvPr/>
        </p:nvCxnSpPr>
        <p:spPr>
          <a:xfrm flipH="1" flipV="1">
            <a:off x="6773361" y="2676631"/>
            <a:ext cx="820924" cy="8130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4299942" y="1068194"/>
            <a:ext cx="205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활성함수가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0.5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이상일 경우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DB1A1DA-3AC0-8915-F41F-4324BB3DC048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5322517" y="408625"/>
            <a:ext cx="4625" cy="6595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1311082" y="1497477"/>
            <a:ext cx="9866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그림을 요약하자면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은닉층은 현재의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입력값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은닉층의 가중치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b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한 값과 직전의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값에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곱한 값을 더하여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tanh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활성함수를 통과한 값이 다음 은닉층에 전해집니다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 출력은 현재 은닉층에서 나온 값에 또다른 은닉층의 출력용 값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곱하고 더하여 활성함수를 통과해 나옵니다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수식으로 표현하면 다음과 같습니다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77E03A-3B4D-80EA-BA44-5928597F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74" y="4207423"/>
            <a:ext cx="618258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3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1311082" y="1497477"/>
            <a:ext cx="986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 살펴본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모델은 입력 시퀀스의 시점이 길어질수록 앞쪽의 데이터가 뒤로 잘 전달되지 않아 학습 능력이 떨어집니다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다층 구조로 쌓으면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sequence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길이가 너무 커지게 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치명적 문제점인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Gradient Vanishing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이슈가 발생합니다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1D0CB-98F7-2AA0-D446-AFCF96F9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94" y="3212581"/>
            <a:ext cx="7651018" cy="244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A22BD-8551-36BA-5BB8-3C16E2FA99D6}"/>
              </a:ext>
            </a:extLst>
          </p:cNvPr>
          <p:cNvSpPr txBox="1"/>
          <p:nvPr/>
        </p:nvSpPr>
        <p:spPr>
          <a:xfrm>
            <a:off x="3756553" y="5815477"/>
            <a:ext cx="42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H(t+1)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영향을 거의 못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1311082" y="1497477"/>
            <a:ext cx="986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 살펴본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모델은 입력 시퀀스의 시점이 길어질수록 앞쪽의 데이터가 뒤로 잘 전달되지 않아 학습 능력이 떨어집니다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다층 구조로 쌓으면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sequence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길이가 너무 커지게 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치명적 문제점인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Gradient Vanishing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이슈가 발생합니다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1D0CB-98F7-2AA0-D446-AFCF96F9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94" y="3212581"/>
            <a:ext cx="7651018" cy="244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A22BD-8551-36BA-5BB8-3C16E2FA99D6}"/>
              </a:ext>
            </a:extLst>
          </p:cNvPr>
          <p:cNvSpPr txBox="1"/>
          <p:nvPr/>
        </p:nvSpPr>
        <p:spPr>
          <a:xfrm>
            <a:off x="3756553" y="5815477"/>
            <a:ext cx="42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H(t+1)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영향을 거의 못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7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449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2022-07-06T12:55:29Z</dcterms:modified>
</cp:coreProperties>
</file>