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81D8A-70AD-4A6A-8C16-63EA76F4A14D}" v="17" dt="2021-07-07T04:32:0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0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[1,1,1,0]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[1,2,3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0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0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[1,1,0,1]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[1,2,4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64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  [1,2,4],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2232284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590256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649D52-D046-40B2-914C-1ABEFF41B1B3}"/>
              </a:ext>
            </a:extLst>
          </p:cNvPr>
          <p:cNvCxnSpPr>
            <a:stCxn id="16" idx="0"/>
            <a:endCxn id="13" idx="5"/>
          </p:cNvCxnSpPr>
          <p:nvPr/>
        </p:nvCxnSpPr>
        <p:spPr>
          <a:xfrm flipH="1" flipV="1">
            <a:off x="4754438" y="3752733"/>
            <a:ext cx="295842" cy="6312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6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  [1,2,4],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2232284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590256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649D52-D046-40B2-914C-1ABEFF41B1B3}"/>
              </a:ext>
            </a:extLst>
          </p:cNvPr>
          <p:cNvCxnSpPr>
            <a:stCxn id="16" idx="0"/>
            <a:endCxn id="13" idx="5"/>
          </p:cNvCxnSpPr>
          <p:nvPr/>
        </p:nvCxnSpPr>
        <p:spPr>
          <a:xfrm flipH="1" flipV="1">
            <a:off x="4754438" y="3752733"/>
            <a:ext cx="295842" cy="6312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685B69-B310-4184-A05E-101BA77336F8}"/>
              </a:ext>
            </a:extLst>
          </p:cNvPr>
          <p:cNvCxnSpPr>
            <a:stCxn id="13" idx="6"/>
            <a:endCxn id="2" idx="4"/>
          </p:cNvCxnSpPr>
          <p:nvPr/>
        </p:nvCxnSpPr>
        <p:spPr>
          <a:xfrm flipV="1">
            <a:off x="4889773" y="2538919"/>
            <a:ext cx="893327" cy="911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0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  [1,2,4],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  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2232284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[1,0,1,0]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590256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649D52-D046-40B2-914C-1ABEFF41B1B3}"/>
              </a:ext>
            </a:extLst>
          </p:cNvPr>
          <p:cNvCxnSpPr>
            <a:stCxn id="16" idx="0"/>
            <a:endCxn id="13" idx="5"/>
          </p:cNvCxnSpPr>
          <p:nvPr/>
        </p:nvCxnSpPr>
        <p:spPr>
          <a:xfrm flipH="1" flipV="1">
            <a:off x="4754438" y="3752733"/>
            <a:ext cx="295842" cy="6312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685B69-B310-4184-A05E-101BA77336F8}"/>
              </a:ext>
            </a:extLst>
          </p:cNvPr>
          <p:cNvCxnSpPr>
            <a:stCxn id="13" idx="6"/>
            <a:endCxn id="2" idx="4"/>
          </p:cNvCxnSpPr>
          <p:nvPr/>
        </p:nvCxnSpPr>
        <p:spPr>
          <a:xfrm flipV="1">
            <a:off x="4889773" y="2538919"/>
            <a:ext cx="893327" cy="911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CBB08A-4248-40BA-8D76-293F1D7959B2}"/>
              </a:ext>
            </a:extLst>
          </p:cNvPr>
          <p:cNvCxnSpPr>
            <a:stCxn id="2" idx="5"/>
            <a:endCxn id="15" idx="1"/>
          </p:cNvCxnSpPr>
          <p:nvPr/>
        </p:nvCxnSpPr>
        <p:spPr>
          <a:xfrm>
            <a:off x="6109829" y="2413556"/>
            <a:ext cx="406858" cy="737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7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239</Words>
  <Application>Microsoft Office PowerPoint</Application>
  <PresentationFormat>와이드스크린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2021-07-07T05:28:43Z</dcterms:modified>
</cp:coreProperties>
</file>