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9" r:id="rId3"/>
    <p:sldId id="278" r:id="rId4"/>
    <p:sldId id="279" r:id="rId5"/>
    <p:sldId id="280" r:id="rId6"/>
    <p:sldId id="281" r:id="rId7"/>
    <p:sldId id="282" r:id="rId8"/>
    <p:sldId id="28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82F91D-D45E-464A-947E-ACB6CB895722}" v="1" dt="2022-07-13T09:05:46.0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h taehyun" userId="26ea3cd8016ad7de" providerId="LiveId" clId="{E33DC4D8-5768-446B-AE91-BFAA109F7259}"/>
    <pc:docChg chg="custSel addSld delSld modSld">
      <pc:chgData name="noh taehyun" userId="26ea3cd8016ad7de" providerId="LiveId" clId="{E33DC4D8-5768-446B-AE91-BFAA109F7259}" dt="2021-07-19T10:01:34.191" v="890" actId="20577"/>
      <pc:docMkLst>
        <pc:docMk/>
      </pc:docMkLst>
      <pc:sldChg chg="addSp delSp modSp mod">
        <pc:chgData name="noh taehyun" userId="26ea3cd8016ad7de" providerId="LiveId" clId="{E33DC4D8-5768-446B-AE91-BFAA109F7259}" dt="2021-07-19T10:00:16.957" v="731" actId="20577"/>
        <pc:sldMkLst>
          <pc:docMk/>
          <pc:sldMk cId="2112404214" sldId="256"/>
        </pc:sldMkLst>
        <pc:spChg chg="mod">
          <ac:chgData name="noh taehyun" userId="26ea3cd8016ad7de" providerId="LiveId" clId="{E33DC4D8-5768-446B-AE91-BFAA109F7259}" dt="2021-07-19T09:54:56.336" v="61"/>
          <ac:spMkLst>
            <pc:docMk/>
            <pc:sldMk cId="2112404214" sldId="256"/>
            <ac:spMk id="4" creationId="{0ADD3736-29C5-49A6-8C10-696896947644}"/>
          </ac:spMkLst>
        </pc:spChg>
        <pc:spChg chg="del">
          <ac:chgData name="noh taehyun" userId="26ea3cd8016ad7de" providerId="LiveId" clId="{E33DC4D8-5768-446B-AE91-BFAA109F7259}" dt="2021-07-19T09:54:58.019" v="62" actId="478"/>
          <ac:spMkLst>
            <pc:docMk/>
            <pc:sldMk cId="2112404214" sldId="256"/>
            <ac:spMk id="8" creationId="{D9CB14D7-767F-46BC-85C9-EE19608D15D4}"/>
          </ac:spMkLst>
        </pc:spChg>
        <pc:spChg chg="mod">
          <ac:chgData name="noh taehyun" userId="26ea3cd8016ad7de" providerId="LiveId" clId="{E33DC4D8-5768-446B-AE91-BFAA109F7259}" dt="2021-07-19T09:57:57.101" v="459" actId="1035"/>
          <ac:spMkLst>
            <pc:docMk/>
            <pc:sldMk cId="2112404214" sldId="256"/>
            <ac:spMk id="9" creationId="{B396ED95-C602-4BC9-BD1C-812CAB3E1DD8}"/>
          </ac:spMkLst>
        </pc:spChg>
        <pc:spChg chg="mod">
          <ac:chgData name="noh taehyun" userId="26ea3cd8016ad7de" providerId="LiveId" clId="{E33DC4D8-5768-446B-AE91-BFAA109F7259}" dt="2021-07-19T09:56:43.807" v="245"/>
          <ac:spMkLst>
            <pc:docMk/>
            <pc:sldMk cId="2112404214" sldId="256"/>
            <ac:spMk id="10" creationId="{6977B01B-CBE6-4FC6-A9AD-D322C5043188}"/>
          </ac:spMkLst>
        </pc:spChg>
        <pc:spChg chg="del">
          <ac:chgData name="noh taehyun" userId="26ea3cd8016ad7de" providerId="LiveId" clId="{E33DC4D8-5768-446B-AE91-BFAA109F7259}" dt="2021-07-19T09:55:04.736" v="63" actId="478"/>
          <ac:spMkLst>
            <pc:docMk/>
            <pc:sldMk cId="2112404214" sldId="256"/>
            <ac:spMk id="12" creationId="{49613ABF-6BB3-4B0C-994A-3FD3AF62FF75}"/>
          </ac:spMkLst>
        </pc:spChg>
        <pc:spChg chg="add mod">
          <ac:chgData name="noh taehyun" userId="26ea3cd8016ad7de" providerId="LiveId" clId="{E33DC4D8-5768-446B-AE91-BFAA109F7259}" dt="2021-07-19T09:57:40.524" v="457" actId="1035"/>
          <ac:spMkLst>
            <pc:docMk/>
            <pc:sldMk cId="2112404214" sldId="256"/>
            <ac:spMk id="13" creationId="{07B4B348-F096-4124-A8FD-5856CB51142B}"/>
          </ac:spMkLst>
        </pc:spChg>
        <pc:spChg chg="add mod">
          <ac:chgData name="noh taehyun" userId="26ea3cd8016ad7de" providerId="LiveId" clId="{E33DC4D8-5768-446B-AE91-BFAA109F7259}" dt="2021-07-19T09:58:50.510" v="564" actId="14100"/>
          <ac:spMkLst>
            <pc:docMk/>
            <pc:sldMk cId="2112404214" sldId="256"/>
            <ac:spMk id="14" creationId="{085D0EC4-2E3C-40D4-B8A1-334E696EA683}"/>
          </ac:spMkLst>
        </pc:spChg>
        <pc:spChg chg="add mod">
          <ac:chgData name="noh taehyun" userId="26ea3cd8016ad7de" providerId="LiveId" clId="{E33DC4D8-5768-446B-AE91-BFAA109F7259}" dt="2021-07-19T09:58:58.950" v="617" actId="1038"/>
          <ac:spMkLst>
            <pc:docMk/>
            <pc:sldMk cId="2112404214" sldId="256"/>
            <ac:spMk id="16" creationId="{60B8901E-2A4A-4FE1-B573-0C4FE96BF153}"/>
          </ac:spMkLst>
        </pc:spChg>
        <pc:spChg chg="add mod">
          <ac:chgData name="noh taehyun" userId="26ea3cd8016ad7de" providerId="LiveId" clId="{E33DC4D8-5768-446B-AE91-BFAA109F7259}" dt="2021-07-19T09:59:30.687" v="686" actId="1038"/>
          <ac:spMkLst>
            <pc:docMk/>
            <pc:sldMk cId="2112404214" sldId="256"/>
            <ac:spMk id="17" creationId="{8C5A5991-C09F-4506-B05E-18CA88A5034F}"/>
          </ac:spMkLst>
        </pc:spChg>
        <pc:spChg chg="add mod">
          <ac:chgData name="noh taehyun" userId="26ea3cd8016ad7de" providerId="LiveId" clId="{E33DC4D8-5768-446B-AE91-BFAA109F7259}" dt="2021-07-19T10:00:16.957" v="731" actId="20577"/>
          <ac:spMkLst>
            <pc:docMk/>
            <pc:sldMk cId="2112404214" sldId="256"/>
            <ac:spMk id="18" creationId="{204AEFFD-9B57-4BD2-9654-AD09BC2BF3A3}"/>
          </ac:spMkLst>
        </pc:spChg>
        <pc:graphicFrameChg chg="mod modGraphic">
          <ac:chgData name="noh taehyun" userId="26ea3cd8016ad7de" providerId="LiveId" clId="{E33DC4D8-5768-446B-AE91-BFAA109F7259}" dt="2021-07-19T09:56:58.197" v="283" actId="20577"/>
          <ac:graphicFrameMkLst>
            <pc:docMk/>
            <pc:sldMk cId="2112404214" sldId="256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E33DC4D8-5768-446B-AE91-BFAA109F7259}" dt="2021-07-19T09:55:04.736" v="63" actId="478"/>
          <ac:graphicFrameMkLst>
            <pc:docMk/>
            <pc:sldMk cId="2112404214" sldId="256"/>
            <ac:graphicFrameMk id="11" creationId="{0B0384F0-8BDF-48AD-AD64-6427C710B34B}"/>
          </ac:graphicFrameMkLst>
        </pc:graphicFrameChg>
        <pc:graphicFrameChg chg="add mod modGraphic">
          <ac:chgData name="noh taehyun" userId="26ea3cd8016ad7de" providerId="LiveId" clId="{E33DC4D8-5768-446B-AE91-BFAA109F7259}" dt="2021-07-19T09:59:37.744" v="689" actId="20577"/>
          <ac:graphicFrameMkLst>
            <pc:docMk/>
            <pc:sldMk cId="2112404214" sldId="256"/>
            <ac:graphicFrameMk id="15" creationId="{44831AB8-9705-4702-B335-A0B65897355A}"/>
          </ac:graphicFrameMkLst>
        </pc:graphicFrameChg>
      </pc:sldChg>
      <pc:sldChg chg="addSp delSp modSp add mod">
        <pc:chgData name="noh taehyun" userId="26ea3cd8016ad7de" providerId="LiveId" clId="{E33DC4D8-5768-446B-AE91-BFAA109F7259}" dt="2021-07-19T10:01:34.191" v="890" actId="20577"/>
        <pc:sldMkLst>
          <pc:docMk/>
          <pc:sldMk cId="1390913482" sldId="257"/>
        </pc:sldMkLst>
        <pc:spChg chg="del">
          <ac:chgData name="noh taehyun" userId="26ea3cd8016ad7de" providerId="LiveId" clId="{E33DC4D8-5768-446B-AE91-BFAA109F7259}" dt="2021-07-19T09:59:54.706" v="691" actId="478"/>
          <ac:spMkLst>
            <pc:docMk/>
            <pc:sldMk cId="1390913482" sldId="257"/>
            <ac:spMk id="4" creationId="{0ADD3736-29C5-49A6-8C10-696896947644}"/>
          </ac:spMkLst>
        </pc:spChg>
        <pc:spChg chg="mod">
          <ac:chgData name="noh taehyun" userId="26ea3cd8016ad7de" providerId="LiveId" clId="{E33DC4D8-5768-446B-AE91-BFAA109F7259}" dt="2021-07-19T10:00:01.187" v="728" actId="1035"/>
          <ac:spMkLst>
            <pc:docMk/>
            <pc:sldMk cId="1390913482" sldId="257"/>
            <ac:spMk id="9" creationId="{B396ED95-C602-4BC9-BD1C-812CAB3E1DD8}"/>
          </ac:spMkLst>
        </pc:spChg>
        <pc:spChg chg="del">
          <ac:chgData name="noh taehyun" userId="26ea3cd8016ad7de" providerId="LiveId" clId="{E33DC4D8-5768-446B-AE91-BFAA109F7259}" dt="2021-07-19T09:59:54.706" v="691" actId="478"/>
          <ac:spMkLst>
            <pc:docMk/>
            <pc:sldMk cId="1390913482" sldId="257"/>
            <ac:spMk id="10" creationId="{6977B01B-CBE6-4FC6-A9AD-D322C5043188}"/>
          </ac:spMkLst>
        </pc:spChg>
        <pc:spChg chg="add mod">
          <ac:chgData name="noh taehyun" userId="26ea3cd8016ad7de" providerId="LiveId" clId="{E33DC4D8-5768-446B-AE91-BFAA109F7259}" dt="2021-07-19T10:01:06.371" v="823" actId="20577"/>
          <ac:spMkLst>
            <pc:docMk/>
            <pc:sldMk cId="1390913482" sldId="257"/>
            <ac:spMk id="12" creationId="{2E22E654-4220-4291-B30B-35065D8BE262}"/>
          </ac:spMkLst>
        </pc:spChg>
        <pc:spChg chg="del mod">
          <ac:chgData name="noh taehyun" userId="26ea3cd8016ad7de" providerId="LiveId" clId="{E33DC4D8-5768-446B-AE91-BFAA109F7259}" dt="2021-07-19T10:00:50.336" v="816" actId="478"/>
          <ac:spMkLst>
            <pc:docMk/>
            <pc:sldMk cId="1390913482" sldId="257"/>
            <ac:spMk id="13" creationId="{07B4B348-F096-4124-A8FD-5856CB51142B}"/>
          </ac:spMkLst>
        </pc:spChg>
        <pc:spChg chg="mod">
          <ac:chgData name="noh taehyun" userId="26ea3cd8016ad7de" providerId="LiveId" clId="{E33DC4D8-5768-446B-AE91-BFAA109F7259}" dt="2021-07-19T10:00:21.978" v="734" actId="20577"/>
          <ac:spMkLst>
            <pc:docMk/>
            <pc:sldMk cId="1390913482" sldId="257"/>
            <ac:spMk id="14" creationId="{085D0EC4-2E3C-40D4-B8A1-334E696EA683}"/>
          </ac:spMkLst>
        </pc:spChg>
        <pc:spChg chg="mod">
          <ac:chgData name="noh taehyun" userId="26ea3cd8016ad7de" providerId="LiveId" clId="{E33DC4D8-5768-446B-AE91-BFAA109F7259}" dt="2021-07-19T10:00:01.187" v="728" actId="1035"/>
          <ac:spMkLst>
            <pc:docMk/>
            <pc:sldMk cId="1390913482" sldId="257"/>
            <ac:spMk id="16" creationId="{60B8901E-2A4A-4FE1-B573-0C4FE96BF153}"/>
          </ac:spMkLst>
        </pc:spChg>
        <pc:spChg chg="mod">
          <ac:chgData name="noh taehyun" userId="26ea3cd8016ad7de" providerId="LiveId" clId="{E33DC4D8-5768-446B-AE91-BFAA109F7259}" dt="2021-07-19T10:01:32.197" v="889" actId="20577"/>
          <ac:spMkLst>
            <pc:docMk/>
            <pc:sldMk cId="1390913482" sldId="257"/>
            <ac:spMk id="17" creationId="{8C5A5991-C09F-4506-B05E-18CA88A5034F}"/>
          </ac:spMkLst>
        </pc:spChg>
        <pc:spChg chg="mod">
          <ac:chgData name="noh taehyun" userId="26ea3cd8016ad7de" providerId="LiveId" clId="{E33DC4D8-5768-446B-AE91-BFAA109F7259}" dt="2021-07-19T10:00:27.614" v="737" actId="20577"/>
          <ac:spMkLst>
            <pc:docMk/>
            <pc:sldMk cId="1390913482" sldId="257"/>
            <ac:spMk id="18" creationId="{204AEFFD-9B57-4BD2-9654-AD09BC2BF3A3}"/>
          </ac:spMkLst>
        </pc:spChg>
        <pc:graphicFrameChg chg="mod modGraphic">
          <ac:chgData name="noh taehyun" userId="26ea3cd8016ad7de" providerId="LiveId" clId="{E33DC4D8-5768-446B-AE91-BFAA109F7259}" dt="2021-07-19T10:01:08.704" v="824" actId="20577"/>
          <ac:graphicFrameMkLst>
            <pc:docMk/>
            <pc:sldMk cId="1390913482" sldId="257"/>
            <ac:graphicFrameMk id="6" creationId="{25178FBE-B363-44F8-818D-CA09E361AC6A}"/>
          </ac:graphicFrameMkLst>
        </pc:graphicFrameChg>
        <pc:graphicFrameChg chg="mod modGraphic">
          <ac:chgData name="noh taehyun" userId="26ea3cd8016ad7de" providerId="LiveId" clId="{E33DC4D8-5768-446B-AE91-BFAA109F7259}" dt="2021-07-19T10:01:34.191" v="890" actId="20577"/>
          <ac:graphicFrameMkLst>
            <pc:docMk/>
            <pc:sldMk cId="1390913482" sldId="257"/>
            <ac:graphicFrameMk id="15" creationId="{44831AB8-9705-4702-B335-A0B65897355A}"/>
          </ac:graphicFrameMkLst>
        </pc:graphicFrameChg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579898992" sldId="257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559740916" sldId="258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289164726" sldId="259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155352819" sldId="260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4076560171" sldId="261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828847810" sldId="262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426428301" sldId="263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842142985" sldId="264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809338062" sldId="266"/>
        </pc:sldMkLst>
      </pc:sldChg>
    </pc:docChg>
  </pc:docChgLst>
  <pc:docChgLst>
    <pc:chgData name="노태현" userId="96c899e7-218f-44fa-88d0-cfd2f9582355" providerId="ADAL" clId="{A382F91D-D45E-464A-947E-ACB6CB895722}"/>
    <pc:docChg chg="modSld">
      <pc:chgData name="노태현" userId="96c899e7-218f-44fa-88d0-cfd2f9582355" providerId="ADAL" clId="{A382F91D-D45E-464A-947E-ACB6CB895722}" dt="2022-07-13T09:05:47.373" v="18" actId="20577"/>
      <pc:docMkLst>
        <pc:docMk/>
      </pc:docMkLst>
      <pc:sldChg chg="modSp mod">
        <pc:chgData name="노태현" userId="96c899e7-218f-44fa-88d0-cfd2f9582355" providerId="ADAL" clId="{A382F91D-D45E-464A-947E-ACB6CB895722}" dt="2022-07-13T09:05:47.373" v="18" actId="20577"/>
        <pc:sldMkLst>
          <pc:docMk/>
          <pc:sldMk cId="953038973" sldId="277"/>
        </pc:sldMkLst>
        <pc:spChg chg="mod">
          <ac:chgData name="노태현" userId="96c899e7-218f-44fa-88d0-cfd2f9582355" providerId="ADAL" clId="{A382F91D-D45E-464A-947E-ACB6CB895722}" dt="2022-07-13T09:05:47.373" v="18" actId="20577"/>
          <ac:spMkLst>
            <pc:docMk/>
            <pc:sldMk cId="953038973" sldId="277"/>
            <ac:spMk id="4" creationId="{0ADD3736-29C5-49A6-8C10-696896947644}"/>
          </ac:spMkLst>
        </pc:spChg>
      </pc:sldChg>
    </pc:docChg>
  </pc:docChgLst>
  <pc:docChgLst>
    <pc:chgData name="noh taehyun" userId="26ea3cd8016ad7de" providerId="LiveId" clId="{505CBE3B-48E5-42D2-877D-822278C06833}"/>
    <pc:docChg chg="undo custSel addSld delSld modSld">
      <pc:chgData name="noh taehyun" userId="26ea3cd8016ad7de" providerId="LiveId" clId="{505CBE3B-48E5-42D2-877D-822278C06833}" dt="2021-12-16T14:01:13.432" v="8616" actId="20577"/>
      <pc:docMkLst>
        <pc:docMk/>
      </pc:docMkLst>
      <pc:sldChg chg="addSp delSp modSp mod">
        <pc:chgData name="noh taehyun" userId="26ea3cd8016ad7de" providerId="LiveId" clId="{505CBE3B-48E5-42D2-877D-822278C06833}" dt="2021-12-16T13:12:01.265" v="8598" actId="1076"/>
        <pc:sldMkLst>
          <pc:docMk/>
          <pc:sldMk cId="2112404214" sldId="256"/>
        </pc:sldMkLst>
        <pc:spChg chg="add mod ord">
          <ac:chgData name="noh taehyun" userId="26ea3cd8016ad7de" providerId="LiveId" clId="{505CBE3B-48E5-42D2-877D-822278C06833}" dt="2021-12-16T11:13:42.515" v="298" actId="14100"/>
          <ac:spMkLst>
            <pc:docMk/>
            <pc:sldMk cId="2112404214" sldId="256"/>
            <ac:spMk id="2" creationId="{96CD800B-F870-4CB5-A6CE-9CAF8245730B}"/>
          </ac:spMkLst>
        </pc:spChg>
        <pc:spChg chg="add mod">
          <ac:chgData name="noh taehyun" userId="26ea3cd8016ad7de" providerId="LiveId" clId="{505CBE3B-48E5-42D2-877D-822278C06833}" dt="2021-12-16T13:12:01.265" v="8598" actId="1076"/>
          <ac:spMkLst>
            <pc:docMk/>
            <pc:sldMk cId="2112404214" sldId="256"/>
            <ac:spMk id="3" creationId="{AD6C3F58-4789-4E78-ABE7-89FE7B6EA162}"/>
          </ac:spMkLst>
        </pc:spChg>
        <pc:spChg chg="mod">
          <ac:chgData name="noh taehyun" userId="26ea3cd8016ad7de" providerId="LiveId" clId="{505CBE3B-48E5-42D2-877D-822278C06833}" dt="2021-12-16T11:08:53.586" v="181" actId="14100"/>
          <ac:spMkLst>
            <pc:docMk/>
            <pc:sldMk cId="2112404214" sldId="256"/>
            <ac:spMk id="4" creationId="{0ADD3736-29C5-49A6-8C10-696896947644}"/>
          </ac:spMkLst>
        </pc:spChg>
        <pc:spChg chg="add mod">
          <ac:chgData name="noh taehyun" userId="26ea3cd8016ad7de" providerId="LiveId" clId="{505CBE3B-48E5-42D2-877D-822278C06833}" dt="2021-12-16T11:15:29.113" v="349" actId="1076"/>
          <ac:spMkLst>
            <pc:docMk/>
            <pc:sldMk cId="2112404214" sldId="256"/>
            <ac:spMk id="5" creationId="{ECE86BF3-4D56-4E02-81D5-C629FCAF3A54}"/>
          </ac:spMkLst>
        </pc:spChg>
        <pc:spChg chg="add mod">
          <ac:chgData name="noh taehyun" userId="26ea3cd8016ad7de" providerId="LiveId" clId="{505CBE3B-48E5-42D2-877D-822278C06833}" dt="2021-12-16T11:16:57.918" v="410" actId="1076"/>
          <ac:spMkLst>
            <pc:docMk/>
            <pc:sldMk cId="2112404214" sldId="256"/>
            <ac:spMk id="7" creationId="{6BF4BF8C-7AAC-4196-8A14-5AD38CDD5ABE}"/>
          </ac:spMkLst>
        </pc:spChg>
        <pc:spChg chg="add mod">
          <ac:chgData name="noh taehyun" userId="26ea3cd8016ad7de" providerId="LiveId" clId="{505CBE3B-48E5-42D2-877D-822278C06833}" dt="2021-12-16T11:17:22.604" v="413" actId="13822"/>
          <ac:spMkLst>
            <pc:docMk/>
            <pc:sldMk cId="2112404214" sldId="256"/>
            <ac:spMk id="8" creationId="{9E9870BD-0C69-4C43-BFEE-E9550DE6E0E6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9" creationId="{B396ED95-C602-4BC9-BD1C-812CAB3E1DD8}"/>
          </ac:spMkLst>
        </pc:spChg>
        <pc:spChg chg="mod">
          <ac:chgData name="noh taehyun" userId="26ea3cd8016ad7de" providerId="LiveId" clId="{505CBE3B-48E5-42D2-877D-822278C06833}" dt="2021-12-16T11:13:45.357" v="299" actId="1076"/>
          <ac:spMkLst>
            <pc:docMk/>
            <pc:sldMk cId="2112404214" sldId="256"/>
            <ac:spMk id="10" creationId="{6977B01B-CBE6-4FC6-A9AD-D322C5043188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13" creationId="{07B4B348-F096-4124-A8FD-5856CB51142B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14" creationId="{085D0EC4-2E3C-40D4-B8A1-334E696EA683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16" creationId="{60B8901E-2A4A-4FE1-B573-0C4FE96BF153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17" creationId="{8C5A5991-C09F-4506-B05E-18CA88A5034F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18" creationId="{204AEFFD-9B57-4BD2-9654-AD09BC2BF3A3}"/>
          </ac:spMkLst>
        </pc:spChg>
        <pc:spChg chg="add mod">
          <ac:chgData name="noh taehyun" userId="26ea3cd8016ad7de" providerId="LiveId" clId="{505CBE3B-48E5-42D2-877D-822278C06833}" dt="2021-12-16T11:14:05.685" v="306" actId="1076"/>
          <ac:spMkLst>
            <pc:docMk/>
            <pc:sldMk cId="2112404214" sldId="256"/>
            <ac:spMk id="19" creationId="{9B1D3480-1324-414C-9CCA-2E2A48B6B503}"/>
          </ac:spMkLst>
        </pc:spChg>
        <pc:spChg chg="add mod">
          <ac:chgData name="noh taehyun" userId="26ea3cd8016ad7de" providerId="LiveId" clId="{505CBE3B-48E5-42D2-877D-822278C06833}" dt="2021-12-16T11:16:49.858" v="407" actId="1076"/>
          <ac:spMkLst>
            <pc:docMk/>
            <pc:sldMk cId="2112404214" sldId="256"/>
            <ac:spMk id="20" creationId="{15A9E84F-A4DA-4D50-AA89-CA71B125EA8D}"/>
          </ac:spMkLst>
        </pc:spChg>
        <pc:spChg chg="add mod">
          <ac:chgData name="noh taehyun" userId="26ea3cd8016ad7de" providerId="LiveId" clId="{505CBE3B-48E5-42D2-877D-822278C06833}" dt="2021-12-16T11:17:02.130" v="411" actId="1076"/>
          <ac:spMkLst>
            <pc:docMk/>
            <pc:sldMk cId="2112404214" sldId="256"/>
            <ac:spMk id="21" creationId="{8C26CC96-4307-46D3-90C1-DA25C755863D}"/>
          </ac:spMkLst>
        </pc:spChg>
        <pc:spChg chg="add mod">
          <ac:chgData name="noh taehyun" userId="26ea3cd8016ad7de" providerId="LiveId" clId="{505CBE3B-48E5-42D2-877D-822278C06833}" dt="2021-12-16T11:18:02.242" v="453" actId="1076"/>
          <ac:spMkLst>
            <pc:docMk/>
            <pc:sldMk cId="2112404214" sldId="256"/>
            <ac:spMk id="22" creationId="{23A91B0E-0073-427C-B24F-0C7407FF8E82}"/>
          </ac:spMkLst>
        </pc:spChg>
        <pc:graphicFrameChg chg="del">
          <ac:chgData name="noh taehyun" userId="26ea3cd8016ad7de" providerId="LiveId" clId="{505CBE3B-48E5-42D2-877D-822278C06833}" dt="2021-12-16T11:06:31.652" v="9" actId="478"/>
          <ac:graphicFrameMkLst>
            <pc:docMk/>
            <pc:sldMk cId="2112404214" sldId="256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505CBE3B-48E5-42D2-877D-822278C06833}" dt="2021-12-16T11:06:31.652" v="9" actId="478"/>
          <ac:graphicFrameMkLst>
            <pc:docMk/>
            <pc:sldMk cId="2112404214" sldId="256"/>
            <ac:graphicFrameMk id="15" creationId="{44831AB8-9705-4702-B335-A0B65897355A}"/>
          </ac:graphicFrameMkLst>
        </pc:graphicFrameChg>
        <pc:cxnChg chg="add mod">
          <ac:chgData name="noh taehyun" userId="26ea3cd8016ad7de" providerId="LiveId" clId="{505CBE3B-48E5-42D2-877D-822278C06833}" dt="2021-12-16T11:18:11.050" v="454" actId="14100"/>
          <ac:cxnSpMkLst>
            <pc:docMk/>
            <pc:sldMk cId="2112404214" sldId="256"/>
            <ac:cxnSpMk id="12" creationId="{542F45E9-273F-4529-9E7D-11353F07F6D5}"/>
          </ac:cxnSpMkLst>
        </pc:cxnChg>
      </pc:sldChg>
      <pc:sldChg chg="modSp add mod">
        <pc:chgData name="noh taehyun" userId="26ea3cd8016ad7de" providerId="LiveId" clId="{505CBE3B-48E5-42D2-877D-822278C06833}" dt="2021-12-16T11:07:14.093" v="45" actId="20577"/>
        <pc:sldMkLst>
          <pc:docMk/>
          <pc:sldMk cId="1808977146" sldId="258"/>
        </pc:sldMkLst>
        <pc:spChg chg="mod">
          <ac:chgData name="noh taehyun" userId="26ea3cd8016ad7de" providerId="LiveId" clId="{505CBE3B-48E5-42D2-877D-822278C06833}" dt="2021-12-16T11:06:38.925" v="19" actId="20577"/>
          <ac:spMkLst>
            <pc:docMk/>
            <pc:sldMk cId="1808977146" sldId="258"/>
            <ac:spMk id="4" creationId="{0ADD3736-29C5-49A6-8C10-696896947644}"/>
          </ac:spMkLst>
        </pc:spChg>
        <pc:spChg chg="mod">
          <ac:chgData name="noh taehyun" userId="26ea3cd8016ad7de" providerId="LiveId" clId="{505CBE3B-48E5-42D2-877D-822278C06833}" dt="2021-12-16T11:06:59.563" v="31" actId="1076"/>
          <ac:spMkLst>
            <pc:docMk/>
            <pc:sldMk cId="1808977146" sldId="258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1:07:14.093" v="45" actId="20577"/>
          <ac:spMkLst>
            <pc:docMk/>
            <pc:sldMk cId="1808977146" sldId="258"/>
            <ac:spMk id="14" creationId="{085D0EC4-2E3C-40D4-B8A1-334E696EA683}"/>
          </ac:spMkLst>
        </pc:spChg>
      </pc:sldChg>
      <pc:sldChg chg="addSp delSp modSp add mod">
        <pc:chgData name="noh taehyun" userId="26ea3cd8016ad7de" providerId="LiveId" clId="{505CBE3B-48E5-42D2-877D-822278C06833}" dt="2021-12-16T13:14:51.412" v="8599" actId="14100"/>
        <pc:sldMkLst>
          <pc:docMk/>
          <pc:sldMk cId="3222780971" sldId="259"/>
        </pc:sldMkLst>
        <pc:spChg chg="del">
          <ac:chgData name="noh taehyun" userId="26ea3cd8016ad7de" providerId="LiveId" clId="{505CBE3B-48E5-42D2-877D-822278C06833}" dt="2021-12-16T11:18:46.772" v="458" actId="478"/>
          <ac:spMkLst>
            <pc:docMk/>
            <pc:sldMk cId="3222780971" sldId="259"/>
            <ac:spMk id="2" creationId="{96CD800B-F870-4CB5-A6CE-9CAF8245730B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3" creationId="{AD6C3F58-4789-4E78-ABE7-89FE7B6EA162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5" creationId="{ECE86BF3-4D56-4E02-81D5-C629FCAF3A54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7" creationId="{6BF4BF8C-7AAC-4196-8A14-5AD38CDD5ABE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8" creationId="{9E9870BD-0C69-4C43-BFEE-E9550DE6E0E6}"/>
          </ac:spMkLst>
        </pc:spChg>
        <pc:spChg chg="mod">
          <ac:chgData name="noh taehyun" userId="26ea3cd8016ad7de" providerId="LiveId" clId="{505CBE3B-48E5-42D2-877D-822278C06833}" dt="2021-12-16T11:19:06.205" v="480" actId="20577"/>
          <ac:spMkLst>
            <pc:docMk/>
            <pc:sldMk cId="3222780971" sldId="259"/>
            <ac:spMk id="10" creationId="{6977B01B-CBE6-4FC6-A9AD-D322C5043188}"/>
          </ac:spMkLst>
        </pc:spChg>
        <pc:spChg chg="add mod">
          <ac:chgData name="noh taehyun" userId="26ea3cd8016ad7de" providerId="LiveId" clId="{505CBE3B-48E5-42D2-877D-822278C06833}" dt="2021-12-16T11:24:21.955" v="794" actId="1076"/>
          <ac:spMkLst>
            <pc:docMk/>
            <pc:sldMk cId="3222780971" sldId="259"/>
            <ac:spMk id="18" creationId="{EB49F523-7D2B-455D-A1E9-8481D6815092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19" creationId="{9B1D3480-1324-414C-9CCA-2E2A48B6B503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20" creationId="{15A9E84F-A4DA-4D50-AA89-CA71B125EA8D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21" creationId="{8C26CC96-4307-46D3-90C1-DA25C755863D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22" creationId="{23A91B0E-0073-427C-B24F-0C7407FF8E82}"/>
          </ac:spMkLst>
        </pc:spChg>
        <pc:spChg chg="add mod">
          <ac:chgData name="noh taehyun" userId="26ea3cd8016ad7de" providerId="LiveId" clId="{505CBE3B-48E5-42D2-877D-822278C06833}" dt="2021-12-16T11:24:00.949" v="706" actId="1076"/>
          <ac:spMkLst>
            <pc:docMk/>
            <pc:sldMk cId="3222780971" sldId="259"/>
            <ac:spMk id="23" creationId="{A62E649F-8CE1-4DFE-B4DF-7AF0B8C90E2B}"/>
          </ac:spMkLst>
        </pc:spChg>
        <pc:spChg chg="add mod">
          <ac:chgData name="noh taehyun" userId="26ea3cd8016ad7de" providerId="LiveId" clId="{505CBE3B-48E5-42D2-877D-822278C06833}" dt="2021-12-16T11:26:56.666" v="1033" actId="1076"/>
          <ac:spMkLst>
            <pc:docMk/>
            <pc:sldMk cId="3222780971" sldId="259"/>
            <ac:spMk id="24" creationId="{2A243D7C-79C2-4EA4-A24C-C5E569D178B9}"/>
          </ac:spMkLst>
        </pc:spChg>
        <pc:spChg chg="add mod">
          <ac:chgData name="noh taehyun" userId="26ea3cd8016ad7de" providerId="LiveId" clId="{505CBE3B-48E5-42D2-877D-822278C06833}" dt="2021-12-16T12:33:39.925" v="5027" actId="20577"/>
          <ac:spMkLst>
            <pc:docMk/>
            <pc:sldMk cId="3222780971" sldId="259"/>
            <ac:spMk id="25" creationId="{05957ED0-5949-4EAC-BB23-B1A761A49F5B}"/>
          </ac:spMkLst>
        </pc:spChg>
        <pc:spChg chg="add mod">
          <ac:chgData name="noh taehyun" userId="26ea3cd8016ad7de" providerId="LiveId" clId="{505CBE3B-48E5-42D2-877D-822278C06833}" dt="2021-12-16T11:27:26.266" v="1063" actId="1076"/>
          <ac:spMkLst>
            <pc:docMk/>
            <pc:sldMk cId="3222780971" sldId="259"/>
            <ac:spMk id="27" creationId="{63D82AAD-C8A9-4A4C-A268-DCD0341F1728}"/>
          </ac:spMkLst>
        </pc:spChg>
        <pc:spChg chg="add mod">
          <ac:chgData name="noh taehyun" userId="26ea3cd8016ad7de" providerId="LiveId" clId="{505CBE3B-48E5-42D2-877D-822278C06833}" dt="2021-12-16T13:14:51.412" v="8599" actId="14100"/>
          <ac:spMkLst>
            <pc:docMk/>
            <pc:sldMk cId="3222780971" sldId="259"/>
            <ac:spMk id="30" creationId="{5C9E8235-CC8D-41AF-9B0E-903354FC8036}"/>
          </ac:spMkLst>
        </pc:spChg>
        <pc:cxnChg chg="add mod">
          <ac:chgData name="noh taehyun" userId="26ea3cd8016ad7de" providerId="LiveId" clId="{505CBE3B-48E5-42D2-877D-822278C06833}" dt="2021-12-16T11:27:40.982" v="1067" actId="14100"/>
          <ac:cxnSpMkLst>
            <pc:docMk/>
            <pc:sldMk cId="3222780971" sldId="259"/>
            <ac:cxnSpMk id="9" creationId="{3A9D51D2-DFF4-460B-A751-310B3A4D973E}"/>
          </ac:cxnSpMkLst>
        </pc:cxnChg>
        <pc:cxnChg chg="del">
          <ac:chgData name="noh taehyun" userId="26ea3cd8016ad7de" providerId="LiveId" clId="{505CBE3B-48E5-42D2-877D-822278C06833}" dt="2021-12-16T11:18:44.736" v="457" actId="478"/>
          <ac:cxnSpMkLst>
            <pc:docMk/>
            <pc:sldMk cId="3222780971" sldId="259"/>
            <ac:cxnSpMk id="12" creationId="{542F45E9-273F-4529-9E7D-11353F07F6D5}"/>
          </ac:cxnSpMkLst>
        </pc:cxnChg>
        <pc:cxnChg chg="add mod">
          <ac:chgData name="noh taehyun" userId="26ea3cd8016ad7de" providerId="LiveId" clId="{505CBE3B-48E5-42D2-877D-822278C06833}" dt="2021-12-16T11:21:48.178" v="684" actId="14100"/>
          <ac:cxnSpMkLst>
            <pc:docMk/>
            <pc:sldMk cId="3222780971" sldId="259"/>
            <ac:cxnSpMk id="13" creationId="{42402AF6-C548-40A1-BAAC-72F16559E230}"/>
          </ac:cxnSpMkLst>
        </pc:cxnChg>
        <pc:cxnChg chg="add mod">
          <ac:chgData name="noh taehyun" userId="26ea3cd8016ad7de" providerId="LiveId" clId="{505CBE3B-48E5-42D2-877D-822278C06833}" dt="2021-12-16T11:27:02.496" v="1054" actId="1038"/>
          <ac:cxnSpMkLst>
            <pc:docMk/>
            <pc:sldMk cId="3222780971" sldId="259"/>
            <ac:cxnSpMk id="26" creationId="{33C1C984-F146-472D-9ECA-CB25D1511FD9}"/>
          </ac:cxnSpMkLst>
        </pc:cxnChg>
        <pc:cxnChg chg="add mod">
          <ac:chgData name="noh taehyun" userId="26ea3cd8016ad7de" providerId="LiveId" clId="{505CBE3B-48E5-42D2-877D-822278C06833}" dt="2021-12-16T11:27:36.303" v="1066" actId="14100"/>
          <ac:cxnSpMkLst>
            <pc:docMk/>
            <pc:sldMk cId="3222780971" sldId="259"/>
            <ac:cxnSpMk id="28" creationId="{63C5A87E-1F44-4254-B309-816033765568}"/>
          </ac:cxnSpMkLst>
        </pc:cxnChg>
      </pc:sldChg>
      <pc:sldChg chg="addSp delSp modSp add mod">
        <pc:chgData name="noh taehyun" userId="26ea3cd8016ad7de" providerId="LiveId" clId="{505CBE3B-48E5-42D2-877D-822278C06833}" dt="2021-12-16T11:38:13.302" v="2025" actId="1076"/>
        <pc:sldMkLst>
          <pc:docMk/>
          <pc:sldMk cId="1916748221" sldId="260"/>
        </pc:sldMkLst>
        <pc:spChg chg="mod">
          <ac:chgData name="noh taehyun" userId="26ea3cd8016ad7de" providerId="LiveId" clId="{505CBE3B-48E5-42D2-877D-822278C06833}" dt="2021-12-16T11:31:49.972" v="1499"/>
          <ac:spMkLst>
            <pc:docMk/>
            <pc:sldMk cId="1916748221" sldId="260"/>
            <ac:spMk id="4" creationId="{0ADD3736-29C5-49A6-8C10-696896947644}"/>
          </ac:spMkLst>
        </pc:spChg>
        <pc:spChg chg="mod">
          <ac:chgData name="noh taehyun" userId="26ea3cd8016ad7de" providerId="LiveId" clId="{505CBE3B-48E5-42D2-877D-822278C06833}" dt="2021-12-16T11:38:08.732" v="2024" actId="20577"/>
          <ac:spMkLst>
            <pc:docMk/>
            <pc:sldMk cId="1916748221" sldId="260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1:38:13.302" v="2025" actId="1076"/>
          <ac:spMkLst>
            <pc:docMk/>
            <pc:sldMk cId="1916748221" sldId="260"/>
            <ac:spMk id="18" creationId="{EB49F523-7D2B-455D-A1E9-8481D6815092}"/>
          </ac:spMkLst>
        </pc:spChg>
        <pc:spChg chg="del">
          <ac:chgData name="noh taehyun" userId="26ea3cd8016ad7de" providerId="LiveId" clId="{505CBE3B-48E5-42D2-877D-822278C06833}" dt="2021-12-16T11:31:54.299" v="1500" actId="478"/>
          <ac:spMkLst>
            <pc:docMk/>
            <pc:sldMk cId="1916748221" sldId="260"/>
            <ac:spMk id="23" creationId="{A62E649F-8CE1-4DFE-B4DF-7AF0B8C90E2B}"/>
          </ac:spMkLst>
        </pc:spChg>
        <pc:spChg chg="del">
          <ac:chgData name="noh taehyun" userId="26ea3cd8016ad7de" providerId="LiveId" clId="{505CBE3B-48E5-42D2-877D-822278C06833}" dt="2021-12-16T11:32:01.143" v="1502" actId="478"/>
          <ac:spMkLst>
            <pc:docMk/>
            <pc:sldMk cId="1916748221" sldId="260"/>
            <ac:spMk id="24" creationId="{2A243D7C-79C2-4EA4-A24C-C5E569D178B9}"/>
          </ac:spMkLst>
        </pc:spChg>
        <pc:spChg chg="del">
          <ac:chgData name="noh taehyun" userId="26ea3cd8016ad7de" providerId="LiveId" clId="{505CBE3B-48E5-42D2-877D-822278C06833}" dt="2021-12-16T11:31:54.299" v="1500" actId="478"/>
          <ac:spMkLst>
            <pc:docMk/>
            <pc:sldMk cId="1916748221" sldId="260"/>
            <ac:spMk id="25" creationId="{05957ED0-5949-4EAC-BB23-B1A761A49F5B}"/>
          </ac:spMkLst>
        </pc:spChg>
        <pc:spChg chg="del">
          <ac:chgData name="noh taehyun" userId="26ea3cd8016ad7de" providerId="LiveId" clId="{505CBE3B-48E5-42D2-877D-822278C06833}" dt="2021-12-16T11:31:54.299" v="1500" actId="478"/>
          <ac:spMkLst>
            <pc:docMk/>
            <pc:sldMk cId="1916748221" sldId="260"/>
            <ac:spMk id="27" creationId="{63D82AAD-C8A9-4A4C-A268-DCD0341F1728}"/>
          </ac:spMkLst>
        </pc:spChg>
        <pc:spChg chg="del mod">
          <ac:chgData name="noh taehyun" userId="26ea3cd8016ad7de" providerId="LiveId" clId="{505CBE3B-48E5-42D2-877D-822278C06833}" dt="2021-12-16T11:32:26.815" v="1534" actId="478"/>
          <ac:spMkLst>
            <pc:docMk/>
            <pc:sldMk cId="1916748221" sldId="260"/>
            <ac:spMk id="30" creationId="{5C9E8235-CC8D-41AF-9B0E-903354FC8036}"/>
          </ac:spMkLst>
        </pc:spChg>
        <pc:picChg chg="add mod">
          <ac:chgData name="noh taehyun" userId="26ea3cd8016ad7de" providerId="LiveId" clId="{505CBE3B-48E5-42D2-877D-822278C06833}" dt="2021-12-16T11:35:31.588" v="1899" actId="1035"/>
          <ac:picMkLst>
            <pc:docMk/>
            <pc:sldMk cId="1916748221" sldId="260"/>
            <ac:picMk id="3" creationId="{DBFD2F83-B2A1-44C9-97F5-464079A90F4A}"/>
          </ac:picMkLst>
        </pc:picChg>
        <pc:cxnChg chg="del">
          <ac:chgData name="noh taehyun" userId="26ea3cd8016ad7de" providerId="LiveId" clId="{505CBE3B-48E5-42D2-877D-822278C06833}" dt="2021-12-16T11:31:58.444" v="1501" actId="478"/>
          <ac:cxnSpMkLst>
            <pc:docMk/>
            <pc:sldMk cId="1916748221" sldId="260"/>
            <ac:cxnSpMk id="9" creationId="{3A9D51D2-DFF4-460B-A751-310B3A4D973E}"/>
          </ac:cxnSpMkLst>
        </pc:cxnChg>
        <pc:cxnChg chg="del">
          <ac:chgData name="noh taehyun" userId="26ea3cd8016ad7de" providerId="LiveId" clId="{505CBE3B-48E5-42D2-877D-822278C06833}" dt="2021-12-16T11:31:54.299" v="1500" actId="478"/>
          <ac:cxnSpMkLst>
            <pc:docMk/>
            <pc:sldMk cId="1916748221" sldId="260"/>
            <ac:cxnSpMk id="13" creationId="{42402AF6-C548-40A1-BAAC-72F16559E230}"/>
          </ac:cxnSpMkLst>
        </pc:cxnChg>
        <pc:cxnChg chg="del">
          <ac:chgData name="noh taehyun" userId="26ea3cd8016ad7de" providerId="LiveId" clId="{505CBE3B-48E5-42D2-877D-822278C06833}" dt="2021-12-16T11:31:54.299" v="1500" actId="478"/>
          <ac:cxnSpMkLst>
            <pc:docMk/>
            <pc:sldMk cId="1916748221" sldId="260"/>
            <ac:cxnSpMk id="26" creationId="{33C1C984-F146-472D-9ECA-CB25D1511FD9}"/>
          </ac:cxnSpMkLst>
        </pc:cxnChg>
        <pc:cxnChg chg="del">
          <ac:chgData name="noh taehyun" userId="26ea3cd8016ad7de" providerId="LiveId" clId="{505CBE3B-48E5-42D2-877D-822278C06833}" dt="2021-12-16T11:31:58.444" v="1501" actId="478"/>
          <ac:cxnSpMkLst>
            <pc:docMk/>
            <pc:sldMk cId="1916748221" sldId="260"/>
            <ac:cxnSpMk id="28" creationId="{63C5A87E-1F44-4254-B309-816033765568}"/>
          </ac:cxnSpMkLst>
        </pc:cxnChg>
      </pc:sldChg>
      <pc:sldChg chg="addSp delSp modSp add mod">
        <pc:chgData name="noh taehyun" userId="26ea3cd8016ad7de" providerId="LiveId" clId="{505CBE3B-48E5-42D2-877D-822278C06833}" dt="2021-12-16T11:57:47.559" v="2744" actId="1076"/>
        <pc:sldMkLst>
          <pc:docMk/>
          <pc:sldMk cId="1209656644" sldId="261"/>
        </pc:sldMkLst>
        <pc:spChg chg="mod">
          <ac:chgData name="noh taehyun" userId="26ea3cd8016ad7de" providerId="LiveId" clId="{505CBE3B-48E5-42D2-877D-822278C06833}" dt="2021-12-16T11:38:20.385" v="2034"/>
          <ac:spMkLst>
            <pc:docMk/>
            <pc:sldMk cId="1209656644" sldId="261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1:40:44.288" v="2710" actId="20577"/>
          <ac:spMkLst>
            <pc:docMk/>
            <pc:sldMk cId="1209656644" sldId="261"/>
            <ac:spMk id="18" creationId="{EB49F523-7D2B-455D-A1E9-8481D6815092}"/>
          </ac:spMkLst>
        </pc:spChg>
        <pc:picChg chg="del">
          <ac:chgData name="noh taehyun" userId="26ea3cd8016ad7de" providerId="LiveId" clId="{505CBE3B-48E5-42D2-877D-822278C06833}" dt="2021-12-16T11:38:21.260" v="2035" actId="478"/>
          <ac:picMkLst>
            <pc:docMk/>
            <pc:sldMk cId="1209656644" sldId="261"/>
            <ac:picMk id="3" creationId="{DBFD2F83-B2A1-44C9-97F5-464079A90F4A}"/>
          </ac:picMkLst>
        </pc:picChg>
        <pc:picChg chg="add mod ord">
          <ac:chgData name="noh taehyun" userId="26ea3cd8016ad7de" providerId="LiveId" clId="{505CBE3B-48E5-42D2-877D-822278C06833}" dt="2021-12-16T11:57:47.559" v="2744" actId="1076"/>
          <ac:picMkLst>
            <pc:docMk/>
            <pc:sldMk cId="1209656644" sldId="261"/>
            <ac:picMk id="5" creationId="{995AC73E-9298-4C38-A89C-40DF0EA603E9}"/>
          </ac:picMkLst>
        </pc:picChg>
      </pc:sldChg>
      <pc:sldChg chg="addSp modSp add mod">
        <pc:chgData name="noh taehyun" userId="26ea3cd8016ad7de" providerId="LiveId" clId="{505CBE3B-48E5-42D2-877D-822278C06833}" dt="2021-12-16T12:15:30.535" v="3111" actId="1076"/>
        <pc:sldMkLst>
          <pc:docMk/>
          <pc:sldMk cId="1484530187" sldId="262"/>
        </pc:sldMkLst>
        <pc:spChg chg="mod">
          <ac:chgData name="noh taehyun" userId="26ea3cd8016ad7de" providerId="LiveId" clId="{505CBE3B-48E5-42D2-877D-822278C06833}" dt="2021-12-16T11:41:01.086" v="2734"/>
          <ac:spMkLst>
            <pc:docMk/>
            <pc:sldMk cId="1484530187" sldId="262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2:15:26.190" v="3110" actId="20577"/>
          <ac:spMkLst>
            <pc:docMk/>
            <pc:sldMk cId="1484530187" sldId="262"/>
            <ac:spMk id="18" creationId="{EB49F523-7D2B-455D-A1E9-8481D6815092}"/>
          </ac:spMkLst>
        </pc:spChg>
        <pc:picChg chg="add mod ord">
          <ac:chgData name="noh taehyun" userId="26ea3cd8016ad7de" providerId="LiveId" clId="{505CBE3B-48E5-42D2-877D-822278C06833}" dt="2021-12-16T12:15:30.535" v="3111" actId="1076"/>
          <ac:picMkLst>
            <pc:docMk/>
            <pc:sldMk cId="1484530187" sldId="262"/>
            <ac:picMk id="3" creationId="{9E434789-32C2-4E0B-A42E-795CF8F23497}"/>
          </ac:picMkLst>
        </pc:picChg>
      </pc:sldChg>
      <pc:sldChg chg="add del">
        <pc:chgData name="noh taehyun" userId="26ea3cd8016ad7de" providerId="LiveId" clId="{505CBE3B-48E5-42D2-877D-822278C06833}" dt="2021-12-16T13:20:09.791" v="8600" actId="47"/>
        <pc:sldMkLst>
          <pc:docMk/>
          <pc:sldMk cId="2753518095" sldId="263"/>
        </pc:sldMkLst>
      </pc:sldChg>
      <pc:sldChg chg="addSp delSp modSp add mod">
        <pc:chgData name="noh taehyun" userId="26ea3cd8016ad7de" providerId="LiveId" clId="{505CBE3B-48E5-42D2-877D-822278C06833}" dt="2021-12-16T12:22:21.676" v="3657" actId="20577"/>
        <pc:sldMkLst>
          <pc:docMk/>
          <pc:sldMk cId="166081491" sldId="264"/>
        </pc:sldMkLst>
        <pc:spChg chg="mod">
          <ac:chgData name="noh taehyun" userId="26ea3cd8016ad7de" providerId="LiveId" clId="{505CBE3B-48E5-42D2-877D-822278C06833}" dt="2021-12-16T12:16:25.130" v="3163"/>
          <ac:spMkLst>
            <pc:docMk/>
            <pc:sldMk cId="166081491" sldId="264"/>
            <ac:spMk id="4" creationId="{0ADD3736-29C5-49A6-8C10-696896947644}"/>
          </ac:spMkLst>
        </pc:spChg>
        <pc:spChg chg="mod">
          <ac:chgData name="noh taehyun" userId="26ea3cd8016ad7de" providerId="LiveId" clId="{505CBE3B-48E5-42D2-877D-822278C06833}" dt="2021-12-16T12:16:31.842" v="3175" actId="20577"/>
          <ac:spMkLst>
            <pc:docMk/>
            <pc:sldMk cId="166081491" sldId="264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2:22:21.676" v="3657" actId="20577"/>
          <ac:spMkLst>
            <pc:docMk/>
            <pc:sldMk cId="166081491" sldId="264"/>
            <ac:spMk id="18" creationId="{EB49F523-7D2B-455D-A1E9-8481D6815092}"/>
          </ac:spMkLst>
        </pc:spChg>
        <pc:picChg chg="del">
          <ac:chgData name="noh taehyun" userId="26ea3cd8016ad7de" providerId="LiveId" clId="{505CBE3B-48E5-42D2-877D-822278C06833}" dt="2021-12-16T12:16:35.549" v="3176" actId="478"/>
          <ac:picMkLst>
            <pc:docMk/>
            <pc:sldMk cId="166081491" sldId="264"/>
            <ac:picMk id="3" creationId="{9E434789-32C2-4E0B-A42E-795CF8F23497}"/>
          </ac:picMkLst>
        </pc:picChg>
        <pc:picChg chg="add mod">
          <ac:chgData name="noh taehyun" userId="26ea3cd8016ad7de" providerId="LiveId" clId="{505CBE3B-48E5-42D2-877D-822278C06833}" dt="2021-12-16T12:18:02.031" v="3180" actId="14100"/>
          <ac:picMkLst>
            <pc:docMk/>
            <pc:sldMk cId="166081491" sldId="264"/>
            <ac:picMk id="5" creationId="{5368D2F7-7FAF-485B-9351-5F586762D8CB}"/>
          </ac:picMkLst>
        </pc:picChg>
      </pc:sldChg>
      <pc:sldChg chg="addSp delSp modSp add mod">
        <pc:chgData name="noh taehyun" userId="26ea3cd8016ad7de" providerId="LiveId" clId="{505CBE3B-48E5-42D2-877D-822278C06833}" dt="2021-12-16T12:24:48.176" v="4045" actId="20577"/>
        <pc:sldMkLst>
          <pc:docMk/>
          <pc:sldMk cId="742432144" sldId="265"/>
        </pc:sldMkLst>
        <pc:spChg chg="mod">
          <ac:chgData name="noh taehyun" userId="26ea3cd8016ad7de" providerId="LiveId" clId="{505CBE3B-48E5-42D2-877D-822278C06833}" dt="2021-12-16T12:22:39.025" v="3664" actId="14100"/>
          <ac:spMkLst>
            <pc:docMk/>
            <pc:sldMk cId="742432144" sldId="265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2:24:48.176" v="4045" actId="20577"/>
          <ac:spMkLst>
            <pc:docMk/>
            <pc:sldMk cId="742432144" sldId="265"/>
            <ac:spMk id="18" creationId="{EB49F523-7D2B-455D-A1E9-8481D6815092}"/>
          </ac:spMkLst>
        </pc:spChg>
        <pc:picChg chg="add mod">
          <ac:chgData name="noh taehyun" userId="26ea3cd8016ad7de" providerId="LiveId" clId="{505CBE3B-48E5-42D2-877D-822278C06833}" dt="2021-12-16T12:23:05.035" v="3669" actId="14100"/>
          <ac:picMkLst>
            <pc:docMk/>
            <pc:sldMk cId="742432144" sldId="265"/>
            <ac:picMk id="3" creationId="{8AE326E6-1018-4517-A0F8-B85B50F31A11}"/>
          </ac:picMkLst>
        </pc:picChg>
        <pc:picChg chg="del">
          <ac:chgData name="noh taehyun" userId="26ea3cd8016ad7de" providerId="LiveId" clId="{505CBE3B-48E5-42D2-877D-822278C06833}" dt="2021-12-16T12:22:55.111" v="3665" actId="478"/>
          <ac:picMkLst>
            <pc:docMk/>
            <pc:sldMk cId="742432144" sldId="265"/>
            <ac:picMk id="5" creationId="{5368D2F7-7FAF-485B-9351-5F586762D8CB}"/>
          </ac:picMkLst>
        </pc:picChg>
      </pc:sldChg>
      <pc:sldChg chg="addSp delSp modSp add mod">
        <pc:chgData name="noh taehyun" userId="26ea3cd8016ad7de" providerId="LiveId" clId="{505CBE3B-48E5-42D2-877D-822278C06833}" dt="2021-12-16T12:30:47.129" v="4624" actId="1076"/>
        <pc:sldMkLst>
          <pc:docMk/>
          <pc:sldMk cId="2329972887" sldId="266"/>
        </pc:sldMkLst>
        <pc:spChg chg="mod">
          <ac:chgData name="noh taehyun" userId="26ea3cd8016ad7de" providerId="LiveId" clId="{505CBE3B-48E5-42D2-877D-822278C06833}" dt="2021-12-16T12:25:09.910" v="4058" actId="20577"/>
          <ac:spMkLst>
            <pc:docMk/>
            <pc:sldMk cId="2329972887" sldId="266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2:30:47.129" v="4624" actId="1076"/>
          <ac:spMkLst>
            <pc:docMk/>
            <pc:sldMk cId="2329972887" sldId="266"/>
            <ac:spMk id="18" creationId="{EB49F523-7D2B-455D-A1E9-8481D6815092}"/>
          </ac:spMkLst>
        </pc:spChg>
        <pc:picChg chg="del">
          <ac:chgData name="noh taehyun" userId="26ea3cd8016ad7de" providerId="LiveId" clId="{505CBE3B-48E5-42D2-877D-822278C06833}" dt="2021-12-16T12:25:25.208" v="4059" actId="478"/>
          <ac:picMkLst>
            <pc:docMk/>
            <pc:sldMk cId="2329972887" sldId="266"/>
            <ac:picMk id="3" creationId="{8AE326E6-1018-4517-A0F8-B85B50F31A11}"/>
          </ac:picMkLst>
        </pc:picChg>
        <pc:picChg chg="add mod">
          <ac:chgData name="noh taehyun" userId="26ea3cd8016ad7de" providerId="LiveId" clId="{505CBE3B-48E5-42D2-877D-822278C06833}" dt="2021-12-16T12:25:33.737" v="4062" actId="14100"/>
          <ac:picMkLst>
            <pc:docMk/>
            <pc:sldMk cId="2329972887" sldId="266"/>
            <ac:picMk id="5" creationId="{8A0BB6D0-A2EE-4EC4-B9CD-30B33AAA4EB1}"/>
          </ac:picMkLst>
        </pc:picChg>
      </pc:sldChg>
      <pc:sldChg chg="addSp delSp modSp add mod">
        <pc:chgData name="noh taehyun" userId="26ea3cd8016ad7de" providerId="LiveId" clId="{505CBE3B-48E5-42D2-877D-822278C06833}" dt="2021-12-16T13:29:37.846" v="8612"/>
        <pc:sldMkLst>
          <pc:docMk/>
          <pc:sldMk cId="224363774" sldId="267"/>
        </pc:sldMkLst>
        <pc:spChg chg="mod">
          <ac:chgData name="noh taehyun" userId="26ea3cd8016ad7de" providerId="LiveId" clId="{505CBE3B-48E5-42D2-877D-822278C06833}" dt="2021-12-16T12:31:07.909" v="4647" actId="20577"/>
          <ac:spMkLst>
            <pc:docMk/>
            <pc:sldMk cId="224363774" sldId="267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3:29:37.846" v="8612"/>
          <ac:spMkLst>
            <pc:docMk/>
            <pc:sldMk cId="224363774" sldId="267"/>
            <ac:spMk id="18" creationId="{EB49F523-7D2B-455D-A1E9-8481D6815092}"/>
          </ac:spMkLst>
        </pc:spChg>
        <pc:picChg chg="add mod">
          <ac:chgData name="noh taehyun" userId="26ea3cd8016ad7de" providerId="LiveId" clId="{505CBE3B-48E5-42D2-877D-822278C06833}" dt="2021-12-16T12:31:25.328" v="4650" actId="1076"/>
          <ac:picMkLst>
            <pc:docMk/>
            <pc:sldMk cId="224363774" sldId="267"/>
            <ac:picMk id="3" creationId="{999512A3-2D4D-4F8B-ADA4-B6313CA704CC}"/>
          </ac:picMkLst>
        </pc:picChg>
        <pc:picChg chg="del">
          <ac:chgData name="noh taehyun" userId="26ea3cd8016ad7de" providerId="LiveId" clId="{505CBE3B-48E5-42D2-877D-822278C06833}" dt="2021-12-16T12:31:21.612" v="4648" actId="478"/>
          <ac:picMkLst>
            <pc:docMk/>
            <pc:sldMk cId="224363774" sldId="267"/>
            <ac:picMk id="5" creationId="{8A0BB6D0-A2EE-4EC4-B9CD-30B33AAA4EB1}"/>
          </ac:picMkLst>
        </pc:picChg>
      </pc:sldChg>
      <pc:sldChg chg="addSp delSp modSp add mod">
        <pc:chgData name="noh taehyun" userId="26ea3cd8016ad7de" providerId="LiveId" clId="{505CBE3B-48E5-42D2-877D-822278C06833}" dt="2021-12-16T12:34:21.828" v="5057" actId="14100"/>
        <pc:sldMkLst>
          <pc:docMk/>
          <pc:sldMk cId="931227581" sldId="268"/>
        </pc:sldMkLst>
        <pc:spChg chg="mod">
          <ac:chgData name="noh taehyun" userId="26ea3cd8016ad7de" providerId="LiveId" clId="{505CBE3B-48E5-42D2-877D-822278C06833}" dt="2021-12-16T12:34:04.879" v="5052"/>
          <ac:spMkLst>
            <pc:docMk/>
            <pc:sldMk cId="931227581" sldId="268"/>
            <ac:spMk id="10" creationId="{6977B01B-CBE6-4FC6-A9AD-D322C5043188}"/>
          </ac:spMkLst>
        </pc:spChg>
        <pc:spChg chg="del">
          <ac:chgData name="noh taehyun" userId="26ea3cd8016ad7de" providerId="LiveId" clId="{505CBE3B-48E5-42D2-877D-822278C06833}" dt="2021-12-16T12:34:08.967" v="5054" actId="478"/>
          <ac:spMkLst>
            <pc:docMk/>
            <pc:sldMk cId="931227581" sldId="268"/>
            <ac:spMk id="18" creationId="{EB49F523-7D2B-455D-A1E9-8481D6815092}"/>
          </ac:spMkLst>
        </pc:spChg>
        <pc:picChg chg="del">
          <ac:chgData name="noh taehyun" userId="26ea3cd8016ad7de" providerId="LiveId" clId="{505CBE3B-48E5-42D2-877D-822278C06833}" dt="2021-12-16T12:34:06.017" v="5053" actId="478"/>
          <ac:picMkLst>
            <pc:docMk/>
            <pc:sldMk cId="931227581" sldId="268"/>
            <ac:picMk id="3" creationId="{999512A3-2D4D-4F8B-ADA4-B6313CA704CC}"/>
          </ac:picMkLst>
        </pc:picChg>
        <pc:picChg chg="add mod">
          <ac:chgData name="noh taehyun" userId="26ea3cd8016ad7de" providerId="LiveId" clId="{505CBE3B-48E5-42D2-877D-822278C06833}" dt="2021-12-16T12:34:21.828" v="5057" actId="14100"/>
          <ac:picMkLst>
            <pc:docMk/>
            <pc:sldMk cId="931227581" sldId="268"/>
            <ac:picMk id="5" creationId="{FC92A188-01F4-4028-9B55-61E236E5E242}"/>
          </ac:picMkLst>
        </pc:picChg>
      </pc:sldChg>
      <pc:sldChg chg="addSp delSp modSp add mod">
        <pc:chgData name="noh taehyun" userId="26ea3cd8016ad7de" providerId="LiveId" clId="{505CBE3B-48E5-42D2-877D-822278C06833}" dt="2021-12-16T12:40:05.327" v="6098" actId="20577"/>
        <pc:sldMkLst>
          <pc:docMk/>
          <pc:sldMk cId="65237840" sldId="269"/>
        </pc:sldMkLst>
        <pc:spChg chg="add mod">
          <ac:chgData name="noh taehyun" userId="26ea3cd8016ad7de" providerId="LiveId" clId="{505CBE3B-48E5-42D2-877D-822278C06833}" dt="2021-12-16T12:40:05.327" v="6098" actId="20577"/>
          <ac:spMkLst>
            <pc:docMk/>
            <pc:sldMk cId="65237840" sldId="269"/>
            <ac:spMk id="6" creationId="{F1EF5D69-0C49-43B5-8D99-AE121158D3FE}"/>
          </ac:spMkLst>
        </pc:spChg>
        <pc:spChg chg="mod">
          <ac:chgData name="noh taehyun" userId="26ea3cd8016ad7de" providerId="LiveId" clId="{505CBE3B-48E5-42D2-877D-822278C06833}" dt="2021-12-16T12:34:39.962" v="5073"/>
          <ac:spMkLst>
            <pc:docMk/>
            <pc:sldMk cId="65237840" sldId="269"/>
            <ac:spMk id="10" creationId="{6977B01B-CBE6-4FC6-A9AD-D322C5043188}"/>
          </ac:spMkLst>
        </pc:spChg>
        <pc:picChg chg="del">
          <ac:chgData name="noh taehyun" userId="26ea3cd8016ad7de" providerId="LiveId" clId="{505CBE3B-48E5-42D2-877D-822278C06833}" dt="2021-12-16T12:34:40.914" v="5074" actId="478"/>
          <ac:picMkLst>
            <pc:docMk/>
            <pc:sldMk cId="65237840" sldId="269"/>
            <ac:picMk id="5" creationId="{FC92A188-01F4-4028-9B55-61E236E5E242}"/>
          </ac:picMkLst>
        </pc:picChg>
      </pc:sldChg>
      <pc:sldChg chg="addSp delSp modSp add mod">
        <pc:chgData name="noh taehyun" userId="26ea3cd8016ad7de" providerId="LiveId" clId="{505CBE3B-48E5-42D2-877D-822278C06833}" dt="2021-12-16T12:42:41.478" v="6187" actId="1076"/>
        <pc:sldMkLst>
          <pc:docMk/>
          <pc:sldMk cId="2628709386" sldId="270"/>
        </pc:sldMkLst>
        <pc:spChg chg="mod">
          <ac:chgData name="noh taehyun" userId="26ea3cd8016ad7de" providerId="LiveId" clId="{505CBE3B-48E5-42D2-877D-822278C06833}" dt="2021-12-16T12:41:35.577" v="6115" actId="20577"/>
          <ac:spMkLst>
            <pc:docMk/>
            <pc:sldMk cId="2628709386" sldId="270"/>
            <ac:spMk id="4" creationId="{0ADD3736-29C5-49A6-8C10-696896947644}"/>
          </ac:spMkLst>
        </pc:spChg>
        <pc:spChg chg="del">
          <ac:chgData name="noh taehyun" userId="26ea3cd8016ad7de" providerId="LiveId" clId="{505CBE3B-48E5-42D2-877D-822278C06833}" dt="2021-12-16T12:42:09.051" v="6182" actId="478"/>
          <ac:spMkLst>
            <pc:docMk/>
            <pc:sldMk cId="2628709386" sldId="270"/>
            <ac:spMk id="6" creationId="{F1EF5D69-0C49-43B5-8D99-AE121158D3FE}"/>
          </ac:spMkLst>
        </pc:spChg>
        <pc:spChg chg="mod">
          <ac:chgData name="noh taehyun" userId="26ea3cd8016ad7de" providerId="LiveId" clId="{505CBE3B-48E5-42D2-877D-822278C06833}" dt="2021-12-16T12:42:07.249" v="6181"/>
          <ac:spMkLst>
            <pc:docMk/>
            <pc:sldMk cId="2628709386" sldId="270"/>
            <ac:spMk id="10" creationId="{6977B01B-CBE6-4FC6-A9AD-D322C5043188}"/>
          </ac:spMkLst>
        </pc:spChg>
        <pc:picChg chg="add mod">
          <ac:chgData name="noh taehyun" userId="26ea3cd8016ad7de" providerId="LiveId" clId="{505CBE3B-48E5-42D2-877D-822278C06833}" dt="2021-12-16T12:42:41.478" v="6187" actId="1076"/>
          <ac:picMkLst>
            <pc:docMk/>
            <pc:sldMk cId="2628709386" sldId="270"/>
            <ac:picMk id="3" creationId="{DF6E3D59-7EC6-4FC1-83E3-BC3DC1FB4D8C}"/>
          </ac:picMkLst>
        </pc:picChg>
      </pc:sldChg>
      <pc:sldChg chg="addSp delSp modSp add mod">
        <pc:chgData name="noh taehyun" userId="26ea3cd8016ad7de" providerId="LiveId" clId="{505CBE3B-48E5-42D2-877D-822278C06833}" dt="2021-12-16T12:45:06.614" v="6995" actId="20577"/>
        <pc:sldMkLst>
          <pc:docMk/>
          <pc:sldMk cId="1412873688" sldId="271"/>
        </pc:sldMkLst>
        <pc:spChg chg="add mod">
          <ac:chgData name="noh taehyun" userId="26ea3cd8016ad7de" providerId="LiveId" clId="{505CBE3B-48E5-42D2-877D-822278C06833}" dt="2021-12-16T12:45:06.614" v="6995" actId="20577"/>
          <ac:spMkLst>
            <pc:docMk/>
            <pc:sldMk cId="1412873688" sldId="271"/>
            <ac:spMk id="5" creationId="{9F2C8609-7A89-4D53-9A97-02F1A7B73402}"/>
          </ac:spMkLst>
        </pc:spChg>
        <pc:spChg chg="mod">
          <ac:chgData name="noh taehyun" userId="26ea3cd8016ad7de" providerId="LiveId" clId="{505CBE3B-48E5-42D2-877D-822278C06833}" dt="2021-12-16T12:42:59.121" v="6225" actId="20577"/>
          <ac:spMkLst>
            <pc:docMk/>
            <pc:sldMk cId="1412873688" sldId="271"/>
            <ac:spMk id="10" creationId="{6977B01B-CBE6-4FC6-A9AD-D322C5043188}"/>
          </ac:spMkLst>
        </pc:spChg>
        <pc:picChg chg="del">
          <ac:chgData name="noh taehyun" userId="26ea3cd8016ad7de" providerId="LiveId" clId="{505CBE3B-48E5-42D2-877D-822278C06833}" dt="2021-12-16T12:43:02.847" v="6226" actId="478"/>
          <ac:picMkLst>
            <pc:docMk/>
            <pc:sldMk cId="1412873688" sldId="271"/>
            <ac:picMk id="3" creationId="{DF6E3D59-7EC6-4FC1-83E3-BC3DC1FB4D8C}"/>
          </ac:picMkLst>
        </pc:picChg>
      </pc:sldChg>
      <pc:sldChg chg="addSp delSp modSp add mod">
        <pc:chgData name="noh taehyun" userId="26ea3cd8016ad7de" providerId="LiveId" clId="{505CBE3B-48E5-42D2-877D-822278C06833}" dt="2021-12-16T12:45:44.214" v="7021" actId="1076"/>
        <pc:sldMkLst>
          <pc:docMk/>
          <pc:sldMk cId="3966725894" sldId="272"/>
        </pc:sldMkLst>
        <pc:spChg chg="del">
          <ac:chgData name="noh taehyun" userId="26ea3cd8016ad7de" providerId="LiveId" clId="{505CBE3B-48E5-42D2-877D-822278C06833}" dt="2021-12-16T12:45:24.560" v="7017" actId="478"/>
          <ac:spMkLst>
            <pc:docMk/>
            <pc:sldMk cId="3966725894" sldId="272"/>
            <ac:spMk id="5" creationId="{9F2C8609-7A89-4D53-9A97-02F1A7B73402}"/>
          </ac:spMkLst>
        </pc:spChg>
        <pc:spChg chg="mod">
          <ac:chgData name="noh taehyun" userId="26ea3cd8016ad7de" providerId="LiveId" clId="{505CBE3B-48E5-42D2-877D-822278C06833}" dt="2021-12-16T12:45:21.979" v="7016"/>
          <ac:spMkLst>
            <pc:docMk/>
            <pc:sldMk cId="3966725894" sldId="272"/>
            <ac:spMk id="10" creationId="{6977B01B-CBE6-4FC6-A9AD-D322C5043188}"/>
          </ac:spMkLst>
        </pc:spChg>
        <pc:picChg chg="add mod">
          <ac:chgData name="noh taehyun" userId="26ea3cd8016ad7de" providerId="LiveId" clId="{505CBE3B-48E5-42D2-877D-822278C06833}" dt="2021-12-16T12:45:44.214" v="7021" actId="1076"/>
          <ac:picMkLst>
            <pc:docMk/>
            <pc:sldMk cId="3966725894" sldId="272"/>
            <ac:picMk id="3" creationId="{9F60F3B9-7ABD-4C5F-8EFC-462970E96A42}"/>
          </ac:picMkLst>
        </pc:picChg>
      </pc:sldChg>
      <pc:sldChg chg="addSp delSp modSp add mod">
        <pc:chgData name="noh taehyun" userId="26ea3cd8016ad7de" providerId="LiveId" clId="{505CBE3B-48E5-42D2-877D-822278C06833}" dt="2021-12-16T12:47:40.422" v="7446" actId="20577"/>
        <pc:sldMkLst>
          <pc:docMk/>
          <pc:sldMk cId="499551061" sldId="273"/>
        </pc:sldMkLst>
        <pc:spChg chg="add mod">
          <ac:chgData name="noh taehyun" userId="26ea3cd8016ad7de" providerId="LiveId" clId="{505CBE3B-48E5-42D2-877D-822278C06833}" dt="2021-12-16T12:47:40.422" v="7446" actId="20577"/>
          <ac:spMkLst>
            <pc:docMk/>
            <pc:sldMk cId="499551061" sldId="273"/>
            <ac:spMk id="7" creationId="{78BDC61C-2094-4EF1-B1A5-8AA41D201AE7}"/>
          </ac:spMkLst>
        </pc:spChg>
        <pc:spChg chg="mod">
          <ac:chgData name="noh taehyun" userId="26ea3cd8016ad7de" providerId="LiveId" clId="{505CBE3B-48E5-42D2-877D-822278C06833}" dt="2021-12-16T12:46:20.091" v="7083" actId="14100"/>
          <ac:spMkLst>
            <pc:docMk/>
            <pc:sldMk cId="499551061" sldId="273"/>
            <ac:spMk id="10" creationId="{6977B01B-CBE6-4FC6-A9AD-D322C5043188}"/>
          </ac:spMkLst>
        </pc:spChg>
        <pc:picChg chg="del">
          <ac:chgData name="noh taehyun" userId="26ea3cd8016ad7de" providerId="LiveId" clId="{505CBE3B-48E5-42D2-877D-822278C06833}" dt="2021-12-16T12:46:21.682" v="7084" actId="478"/>
          <ac:picMkLst>
            <pc:docMk/>
            <pc:sldMk cId="499551061" sldId="273"/>
            <ac:picMk id="3" creationId="{9F60F3B9-7ABD-4C5F-8EFC-462970E96A42}"/>
          </ac:picMkLst>
        </pc:picChg>
        <pc:picChg chg="add mod">
          <ac:chgData name="noh taehyun" userId="26ea3cd8016ad7de" providerId="LiveId" clId="{505CBE3B-48E5-42D2-877D-822278C06833}" dt="2021-12-16T12:46:31.428" v="7086" actId="1076"/>
          <ac:picMkLst>
            <pc:docMk/>
            <pc:sldMk cId="499551061" sldId="273"/>
            <ac:picMk id="5" creationId="{AF3CDC9E-55AA-4BFB-86C9-105574B2A525}"/>
          </ac:picMkLst>
        </pc:picChg>
      </pc:sldChg>
      <pc:sldChg chg="modSp add mod">
        <pc:chgData name="noh taehyun" userId="26ea3cd8016ad7de" providerId="LiveId" clId="{505CBE3B-48E5-42D2-877D-822278C06833}" dt="2021-12-16T12:50:52.500" v="7474" actId="20577"/>
        <pc:sldMkLst>
          <pc:docMk/>
          <pc:sldMk cId="1861018416" sldId="274"/>
        </pc:sldMkLst>
        <pc:spChg chg="mod">
          <ac:chgData name="noh taehyun" userId="26ea3cd8016ad7de" providerId="LiveId" clId="{505CBE3B-48E5-42D2-877D-822278C06833}" dt="2021-12-16T12:50:52.500" v="7474" actId="20577"/>
          <ac:spMkLst>
            <pc:docMk/>
            <pc:sldMk cId="1861018416" sldId="274"/>
            <ac:spMk id="4" creationId="{0ADD3736-29C5-49A6-8C10-696896947644}"/>
          </ac:spMkLst>
        </pc:spChg>
      </pc:sldChg>
      <pc:sldChg chg="delSp modSp add mod">
        <pc:chgData name="noh taehyun" userId="26ea3cd8016ad7de" providerId="LiveId" clId="{505CBE3B-48E5-42D2-877D-822278C06833}" dt="2021-12-16T12:57:31.183" v="7893" actId="20577"/>
        <pc:sldMkLst>
          <pc:docMk/>
          <pc:sldMk cId="370730532" sldId="275"/>
        </pc:sldMkLst>
        <pc:spChg chg="mod">
          <ac:chgData name="noh taehyun" userId="26ea3cd8016ad7de" providerId="LiveId" clId="{505CBE3B-48E5-42D2-877D-822278C06833}" dt="2021-12-16T12:53:02.374" v="7501" actId="20577"/>
          <ac:spMkLst>
            <pc:docMk/>
            <pc:sldMk cId="370730532" sldId="275"/>
            <ac:spMk id="4" creationId="{0ADD3736-29C5-49A6-8C10-696896947644}"/>
          </ac:spMkLst>
        </pc:spChg>
        <pc:spChg chg="del">
          <ac:chgData name="noh taehyun" userId="26ea3cd8016ad7de" providerId="LiveId" clId="{505CBE3B-48E5-42D2-877D-822278C06833}" dt="2021-12-16T12:53:15.913" v="7503" actId="478"/>
          <ac:spMkLst>
            <pc:docMk/>
            <pc:sldMk cId="370730532" sldId="275"/>
            <ac:spMk id="7" creationId="{78BDC61C-2094-4EF1-B1A5-8AA41D201AE7}"/>
          </ac:spMkLst>
        </pc:spChg>
        <pc:spChg chg="mod">
          <ac:chgData name="noh taehyun" userId="26ea3cd8016ad7de" providerId="LiveId" clId="{505CBE3B-48E5-42D2-877D-822278C06833}" dt="2021-12-16T12:57:31.183" v="7893" actId="20577"/>
          <ac:spMkLst>
            <pc:docMk/>
            <pc:sldMk cId="370730532" sldId="275"/>
            <ac:spMk id="10" creationId="{6977B01B-CBE6-4FC6-A9AD-D322C5043188}"/>
          </ac:spMkLst>
        </pc:spChg>
        <pc:picChg chg="del">
          <ac:chgData name="noh taehyun" userId="26ea3cd8016ad7de" providerId="LiveId" clId="{505CBE3B-48E5-42D2-877D-822278C06833}" dt="2021-12-16T12:53:13.280" v="7502" actId="478"/>
          <ac:picMkLst>
            <pc:docMk/>
            <pc:sldMk cId="370730532" sldId="275"/>
            <ac:picMk id="5" creationId="{AF3CDC9E-55AA-4BFB-86C9-105574B2A525}"/>
          </ac:picMkLst>
        </pc:picChg>
      </pc:sldChg>
      <pc:sldChg chg="addSp modSp add mod">
        <pc:chgData name="noh taehyun" userId="26ea3cd8016ad7de" providerId="LiveId" clId="{505CBE3B-48E5-42D2-877D-822278C06833}" dt="2021-12-16T14:01:13.432" v="8616" actId="20577"/>
        <pc:sldMkLst>
          <pc:docMk/>
          <pc:sldMk cId="699235844" sldId="276"/>
        </pc:sldMkLst>
        <pc:spChg chg="add mod">
          <ac:chgData name="noh taehyun" userId="26ea3cd8016ad7de" providerId="LiveId" clId="{505CBE3B-48E5-42D2-877D-822278C06833}" dt="2021-12-16T13:04:28.402" v="8596" actId="20577"/>
          <ac:spMkLst>
            <pc:docMk/>
            <pc:sldMk cId="699235844" sldId="276"/>
            <ac:spMk id="5" creationId="{595FBD8D-BE1B-4806-9FCB-9D8418411149}"/>
          </ac:spMkLst>
        </pc:spChg>
        <pc:spChg chg="mod">
          <ac:chgData name="noh taehyun" userId="26ea3cd8016ad7de" providerId="LiveId" clId="{505CBE3B-48E5-42D2-877D-822278C06833}" dt="2021-12-16T14:01:13.432" v="8616" actId="20577"/>
          <ac:spMkLst>
            <pc:docMk/>
            <pc:sldMk cId="699235844" sldId="276"/>
            <ac:spMk id="10" creationId="{6977B01B-CBE6-4FC6-A9AD-D322C5043188}"/>
          </ac:spMkLst>
        </pc:spChg>
      </pc:sldChg>
    </pc:docChg>
  </pc:docChgLst>
  <pc:docChgLst>
    <pc:chgData name="노태현" userId="96c899e7-218f-44fa-88d0-cfd2f9582355" providerId="ADAL" clId="{3ECF3F2B-5AD0-4B06-ACD6-CA3CB8935547}"/>
    <pc:docChg chg="undo custSel addSld delSld modSld sldOrd">
      <pc:chgData name="노태현" userId="96c899e7-218f-44fa-88d0-cfd2f9582355" providerId="ADAL" clId="{3ECF3F2B-5AD0-4B06-ACD6-CA3CB8935547}" dt="2022-07-06T12:55:21.661" v="4164" actId="14100"/>
      <pc:docMkLst>
        <pc:docMk/>
      </pc:docMkLst>
      <pc:sldChg chg="modSp del mod">
        <pc:chgData name="노태현" userId="96c899e7-218f-44fa-88d0-cfd2f9582355" providerId="ADAL" clId="{3ECF3F2B-5AD0-4B06-ACD6-CA3CB8935547}" dt="2022-07-06T11:17:52.629" v="4152" actId="47"/>
        <pc:sldMkLst>
          <pc:docMk/>
          <pc:sldMk cId="2112404214" sldId="256"/>
        </pc:sldMkLst>
        <pc:spChg chg="mod">
          <ac:chgData name="노태현" userId="96c899e7-218f-44fa-88d0-cfd2f9582355" providerId="ADAL" clId="{3ECF3F2B-5AD0-4B06-ACD6-CA3CB8935547}" dt="2022-07-06T09:54:36.969" v="4" actId="20577"/>
          <ac:spMkLst>
            <pc:docMk/>
            <pc:sldMk cId="2112404214" sldId="256"/>
            <ac:spMk id="4" creationId="{0ADD3736-29C5-49A6-8C10-696896947644}"/>
          </ac:spMkLst>
        </pc:spChg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1390913482" sldId="257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1808977146" sldId="258"/>
        </pc:sldMkLst>
      </pc:sldChg>
      <pc:sldChg chg="addSp delSp modSp mod ord">
        <pc:chgData name="노태현" userId="96c899e7-218f-44fa-88d0-cfd2f9582355" providerId="ADAL" clId="{3ECF3F2B-5AD0-4B06-ACD6-CA3CB8935547}" dt="2022-07-06T12:55:21.661" v="4164" actId="14100"/>
        <pc:sldMkLst>
          <pc:docMk/>
          <pc:sldMk cId="3222780971" sldId="259"/>
        </pc:sldMkLst>
        <pc:spChg chg="add del mod">
          <ac:chgData name="노태현" userId="96c899e7-218f-44fa-88d0-cfd2f9582355" providerId="ADAL" clId="{3ECF3F2B-5AD0-4B06-ACD6-CA3CB8935547}" dt="2022-07-06T10:06:49.033" v="577" actId="478"/>
          <ac:spMkLst>
            <pc:docMk/>
            <pc:sldMk cId="3222780971" sldId="259"/>
            <ac:spMk id="2" creationId="{E3B90688-89D3-342F-D06D-C173B76EE9D4}"/>
          </ac:spMkLst>
        </pc:spChg>
        <pc:spChg chg="add del mod">
          <ac:chgData name="노태현" userId="96c899e7-218f-44fa-88d0-cfd2f9582355" providerId="ADAL" clId="{3ECF3F2B-5AD0-4B06-ACD6-CA3CB8935547}" dt="2022-07-06T10:06:49.033" v="577" actId="478"/>
          <ac:spMkLst>
            <pc:docMk/>
            <pc:sldMk cId="3222780971" sldId="259"/>
            <ac:spMk id="3" creationId="{7DD84B3C-00C7-F16A-F5BB-1A9158FD90E5}"/>
          </ac:spMkLst>
        </pc:spChg>
        <pc:spChg chg="mod">
          <ac:chgData name="노태현" userId="96c899e7-218f-44fa-88d0-cfd2f9582355" providerId="ADAL" clId="{3ECF3F2B-5AD0-4B06-ACD6-CA3CB8935547}" dt="2022-07-06T09:55:07.279" v="13" actId="20577"/>
          <ac:spMkLst>
            <pc:docMk/>
            <pc:sldMk cId="3222780971" sldId="259"/>
            <ac:spMk id="4" creationId="{0ADD3736-29C5-49A6-8C10-696896947644}"/>
          </ac:spMkLst>
        </pc:spChg>
        <pc:spChg chg="mod">
          <ac:chgData name="노태현" userId="96c899e7-218f-44fa-88d0-cfd2f9582355" providerId="ADAL" clId="{3ECF3F2B-5AD0-4B06-ACD6-CA3CB8935547}" dt="2022-07-06T09:59:03.646" v="36" actId="1076"/>
          <ac:spMkLst>
            <pc:docMk/>
            <pc:sldMk cId="3222780971" sldId="259"/>
            <ac:spMk id="10" creationId="{6977B01B-CBE6-4FC6-A9AD-D322C5043188}"/>
          </ac:spMkLst>
        </pc:spChg>
        <pc:spChg chg="add del mod">
          <ac:chgData name="노태현" userId="96c899e7-218f-44fa-88d0-cfd2f9582355" providerId="ADAL" clId="{3ECF3F2B-5AD0-4B06-ACD6-CA3CB8935547}" dt="2022-07-06T10:06:49.033" v="577" actId="478"/>
          <ac:spMkLst>
            <pc:docMk/>
            <pc:sldMk cId="3222780971" sldId="259"/>
            <ac:spMk id="15" creationId="{3EF01C14-7F16-2B93-EE24-D3B36D8CF4F5}"/>
          </ac:spMkLst>
        </pc:spChg>
        <pc:spChg chg="add del mod">
          <ac:chgData name="노태현" userId="96c899e7-218f-44fa-88d0-cfd2f9582355" providerId="ADAL" clId="{3ECF3F2B-5AD0-4B06-ACD6-CA3CB8935547}" dt="2022-07-06T10:06:49.033" v="577" actId="478"/>
          <ac:spMkLst>
            <pc:docMk/>
            <pc:sldMk cId="3222780971" sldId="259"/>
            <ac:spMk id="16" creationId="{18C05FF4-543A-D7FC-03CD-98301216EFC9}"/>
          </ac:spMkLst>
        </pc:spChg>
        <pc:spChg chg="add del mod">
          <ac:chgData name="노태현" userId="96c899e7-218f-44fa-88d0-cfd2f9582355" providerId="ADAL" clId="{3ECF3F2B-5AD0-4B06-ACD6-CA3CB8935547}" dt="2022-07-06T10:06:49.033" v="577" actId="478"/>
          <ac:spMkLst>
            <pc:docMk/>
            <pc:sldMk cId="3222780971" sldId="259"/>
            <ac:spMk id="17" creationId="{10ABDF9E-AB35-A044-A4A7-9A12886EF773}"/>
          </ac:spMkLst>
        </pc:spChg>
        <pc:spChg chg="mod">
          <ac:chgData name="노태현" userId="96c899e7-218f-44fa-88d0-cfd2f9582355" providerId="ADAL" clId="{3ECF3F2B-5AD0-4B06-ACD6-CA3CB8935547}" dt="2022-07-06T10:15:21.847" v="1676" actId="20577"/>
          <ac:spMkLst>
            <pc:docMk/>
            <pc:sldMk cId="3222780971" sldId="259"/>
            <ac:spMk id="18" creationId="{EB49F523-7D2B-455D-A1E9-8481D6815092}"/>
          </ac:spMkLst>
        </pc:spChg>
        <pc:spChg chg="add del mod">
          <ac:chgData name="노태현" userId="96c899e7-218f-44fa-88d0-cfd2f9582355" providerId="ADAL" clId="{3ECF3F2B-5AD0-4B06-ACD6-CA3CB8935547}" dt="2022-07-06T10:06:49.033" v="577" actId="478"/>
          <ac:spMkLst>
            <pc:docMk/>
            <pc:sldMk cId="3222780971" sldId="259"/>
            <ac:spMk id="19" creationId="{4A953F18-6C57-7122-1421-5213AEFB7F44}"/>
          </ac:spMkLst>
        </pc:spChg>
        <pc:spChg chg="add del mod">
          <ac:chgData name="노태현" userId="96c899e7-218f-44fa-88d0-cfd2f9582355" providerId="ADAL" clId="{3ECF3F2B-5AD0-4B06-ACD6-CA3CB8935547}" dt="2022-07-06T10:06:49.033" v="577" actId="478"/>
          <ac:spMkLst>
            <pc:docMk/>
            <pc:sldMk cId="3222780971" sldId="259"/>
            <ac:spMk id="20" creationId="{AB04C18F-7009-A537-641A-ECC4DC8218EA}"/>
          </ac:spMkLst>
        </pc:spChg>
        <pc:spChg chg="add del mod">
          <ac:chgData name="노태현" userId="96c899e7-218f-44fa-88d0-cfd2f9582355" providerId="ADAL" clId="{3ECF3F2B-5AD0-4B06-ACD6-CA3CB8935547}" dt="2022-07-06T10:06:49.033" v="577" actId="478"/>
          <ac:spMkLst>
            <pc:docMk/>
            <pc:sldMk cId="3222780971" sldId="259"/>
            <ac:spMk id="21" creationId="{FB5E47E6-2DA1-271D-D2C4-183AE7FA230A}"/>
          </ac:spMkLst>
        </pc:spChg>
        <pc:spChg chg="add del mod">
          <ac:chgData name="노태현" userId="96c899e7-218f-44fa-88d0-cfd2f9582355" providerId="ADAL" clId="{3ECF3F2B-5AD0-4B06-ACD6-CA3CB8935547}" dt="2022-07-06T10:06:49.033" v="577" actId="478"/>
          <ac:spMkLst>
            <pc:docMk/>
            <pc:sldMk cId="3222780971" sldId="259"/>
            <ac:spMk id="22" creationId="{3ED29D9A-DE04-6FB0-29AB-348DB00B60AD}"/>
          </ac:spMkLst>
        </pc:spChg>
        <pc:spChg chg="del">
          <ac:chgData name="노태현" userId="96c899e7-218f-44fa-88d0-cfd2f9582355" providerId="ADAL" clId="{3ECF3F2B-5AD0-4B06-ACD6-CA3CB8935547}" dt="2022-07-06T09:55:23.724" v="16" actId="478"/>
          <ac:spMkLst>
            <pc:docMk/>
            <pc:sldMk cId="3222780971" sldId="259"/>
            <ac:spMk id="23" creationId="{A62E649F-8CE1-4DFE-B4DF-7AF0B8C90E2B}"/>
          </ac:spMkLst>
        </pc:spChg>
        <pc:spChg chg="del">
          <ac:chgData name="노태현" userId="96c899e7-218f-44fa-88d0-cfd2f9582355" providerId="ADAL" clId="{3ECF3F2B-5AD0-4B06-ACD6-CA3CB8935547}" dt="2022-07-06T09:55:21.291" v="15" actId="478"/>
          <ac:spMkLst>
            <pc:docMk/>
            <pc:sldMk cId="3222780971" sldId="259"/>
            <ac:spMk id="24" creationId="{2A243D7C-79C2-4EA4-A24C-C5E569D178B9}"/>
          </ac:spMkLst>
        </pc:spChg>
        <pc:spChg chg="del">
          <ac:chgData name="노태현" userId="96c899e7-218f-44fa-88d0-cfd2f9582355" providerId="ADAL" clId="{3ECF3F2B-5AD0-4B06-ACD6-CA3CB8935547}" dt="2022-07-06T09:55:21.291" v="15" actId="478"/>
          <ac:spMkLst>
            <pc:docMk/>
            <pc:sldMk cId="3222780971" sldId="259"/>
            <ac:spMk id="25" creationId="{05957ED0-5949-4EAC-BB23-B1A761A49F5B}"/>
          </ac:spMkLst>
        </pc:spChg>
        <pc:spChg chg="del">
          <ac:chgData name="노태현" userId="96c899e7-218f-44fa-88d0-cfd2f9582355" providerId="ADAL" clId="{3ECF3F2B-5AD0-4B06-ACD6-CA3CB8935547}" dt="2022-07-06T09:55:21.291" v="15" actId="478"/>
          <ac:spMkLst>
            <pc:docMk/>
            <pc:sldMk cId="3222780971" sldId="259"/>
            <ac:spMk id="27" creationId="{63D82AAD-C8A9-4A4C-A268-DCD0341F1728}"/>
          </ac:spMkLst>
        </pc:spChg>
        <pc:spChg chg="del">
          <ac:chgData name="노태현" userId="96c899e7-218f-44fa-88d0-cfd2f9582355" providerId="ADAL" clId="{3ECF3F2B-5AD0-4B06-ACD6-CA3CB8935547}" dt="2022-07-06T09:55:21.291" v="15" actId="478"/>
          <ac:spMkLst>
            <pc:docMk/>
            <pc:sldMk cId="3222780971" sldId="259"/>
            <ac:spMk id="30" creationId="{5C9E8235-CC8D-41AF-9B0E-903354FC8036}"/>
          </ac:spMkLst>
        </pc:spChg>
        <pc:spChg chg="add del mod">
          <ac:chgData name="노태현" userId="96c899e7-218f-44fa-88d0-cfd2f9582355" providerId="ADAL" clId="{3ECF3F2B-5AD0-4B06-ACD6-CA3CB8935547}" dt="2022-07-06T10:06:49.033" v="577" actId="478"/>
          <ac:spMkLst>
            <pc:docMk/>
            <pc:sldMk cId="3222780971" sldId="259"/>
            <ac:spMk id="34" creationId="{79427AC9-63EA-B4B5-80CB-33E55E0C4F72}"/>
          </ac:spMkLst>
        </pc:spChg>
        <pc:spChg chg="add del mod">
          <ac:chgData name="노태현" userId="96c899e7-218f-44fa-88d0-cfd2f9582355" providerId="ADAL" clId="{3ECF3F2B-5AD0-4B06-ACD6-CA3CB8935547}" dt="2022-07-06T10:06:49.033" v="577" actId="478"/>
          <ac:spMkLst>
            <pc:docMk/>
            <pc:sldMk cId="3222780971" sldId="259"/>
            <ac:spMk id="35" creationId="{7B371F4E-6082-ED58-5FB6-DD25268EB11A}"/>
          </ac:spMkLst>
        </pc:spChg>
        <pc:spChg chg="add del mod">
          <ac:chgData name="노태현" userId="96c899e7-218f-44fa-88d0-cfd2f9582355" providerId="ADAL" clId="{3ECF3F2B-5AD0-4B06-ACD6-CA3CB8935547}" dt="2022-07-06T10:06:49.033" v="577" actId="478"/>
          <ac:spMkLst>
            <pc:docMk/>
            <pc:sldMk cId="3222780971" sldId="259"/>
            <ac:spMk id="36" creationId="{04EFE919-49EB-EF3C-AF42-E6BEA78EF080}"/>
          </ac:spMkLst>
        </pc:spChg>
        <pc:spChg chg="add mod">
          <ac:chgData name="노태현" userId="96c899e7-218f-44fa-88d0-cfd2f9582355" providerId="ADAL" clId="{3ECF3F2B-5AD0-4B06-ACD6-CA3CB8935547}" dt="2022-07-06T10:11:35.251" v="937" actId="1036"/>
          <ac:spMkLst>
            <pc:docMk/>
            <pc:sldMk cId="3222780971" sldId="259"/>
            <ac:spMk id="37" creationId="{552AA7DD-BDC9-DA94-D74B-6230856D3C50}"/>
          </ac:spMkLst>
        </pc:spChg>
        <pc:spChg chg="add mod">
          <ac:chgData name="노태현" userId="96c899e7-218f-44fa-88d0-cfd2f9582355" providerId="ADAL" clId="{3ECF3F2B-5AD0-4B06-ACD6-CA3CB8935547}" dt="2022-07-06T10:11:35.251" v="937" actId="1036"/>
          <ac:spMkLst>
            <pc:docMk/>
            <pc:sldMk cId="3222780971" sldId="259"/>
            <ac:spMk id="38" creationId="{BA0C41E7-A698-735E-7DC5-098FCCAD9F1A}"/>
          </ac:spMkLst>
        </pc:spChg>
        <pc:spChg chg="add mod">
          <ac:chgData name="노태현" userId="96c899e7-218f-44fa-88d0-cfd2f9582355" providerId="ADAL" clId="{3ECF3F2B-5AD0-4B06-ACD6-CA3CB8935547}" dt="2022-07-06T10:11:35.251" v="937" actId="1036"/>
          <ac:spMkLst>
            <pc:docMk/>
            <pc:sldMk cId="3222780971" sldId="259"/>
            <ac:spMk id="39" creationId="{F044C55E-7152-8BA0-8051-99519C5273BC}"/>
          </ac:spMkLst>
        </pc:spChg>
        <pc:spChg chg="add mod">
          <ac:chgData name="노태현" userId="96c899e7-218f-44fa-88d0-cfd2f9582355" providerId="ADAL" clId="{3ECF3F2B-5AD0-4B06-ACD6-CA3CB8935547}" dt="2022-07-06T10:11:35.251" v="937" actId="1036"/>
          <ac:spMkLst>
            <pc:docMk/>
            <pc:sldMk cId="3222780971" sldId="259"/>
            <ac:spMk id="40" creationId="{E066E86B-B3FE-BD4F-67EF-BD5B978E1C51}"/>
          </ac:spMkLst>
        </pc:spChg>
        <pc:spChg chg="add mod">
          <ac:chgData name="노태현" userId="96c899e7-218f-44fa-88d0-cfd2f9582355" providerId="ADAL" clId="{3ECF3F2B-5AD0-4B06-ACD6-CA3CB8935547}" dt="2022-07-06T12:55:21.661" v="4164" actId="14100"/>
          <ac:spMkLst>
            <pc:docMk/>
            <pc:sldMk cId="3222780971" sldId="259"/>
            <ac:spMk id="41" creationId="{90ABE390-C432-26BB-9F86-605137375881}"/>
          </ac:spMkLst>
        </pc:spChg>
        <pc:spChg chg="add mod">
          <ac:chgData name="노태현" userId="96c899e7-218f-44fa-88d0-cfd2f9582355" providerId="ADAL" clId="{3ECF3F2B-5AD0-4B06-ACD6-CA3CB8935547}" dt="2022-07-06T10:11:35.251" v="937" actId="1036"/>
          <ac:spMkLst>
            <pc:docMk/>
            <pc:sldMk cId="3222780971" sldId="259"/>
            <ac:spMk id="42" creationId="{C078D569-7D51-B403-04CF-337CDF29B04D}"/>
          </ac:spMkLst>
        </pc:spChg>
        <pc:spChg chg="add mod">
          <ac:chgData name="노태현" userId="96c899e7-218f-44fa-88d0-cfd2f9582355" providerId="ADAL" clId="{3ECF3F2B-5AD0-4B06-ACD6-CA3CB8935547}" dt="2022-07-06T10:11:35.251" v="937" actId="1036"/>
          <ac:spMkLst>
            <pc:docMk/>
            <pc:sldMk cId="3222780971" sldId="259"/>
            <ac:spMk id="43" creationId="{633FAA90-67CE-BB75-3531-72FC7310DD99}"/>
          </ac:spMkLst>
        </pc:spChg>
        <pc:spChg chg="add mod">
          <ac:chgData name="노태현" userId="96c899e7-218f-44fa-88d0-cfd2f9582355" providerId="ADAL" clId="{3ECF3F2B-5AD0-4B06-ACD6-CA3CB8935547}" dt="2022-07-06T10:11:35.251" v="937" actId="1036"/>
          <ac:spMkLst>
            <pc:docMk/>
            <pc:sldMk cId="3222780971" sldId="259"/>
            <ac:spMk id="44" creationId="{A69FC44E-EC8B-6F4A-047D-885D5829A037}"/>
          </ac:spMkLst>
        </pc:spChg>
        <pc:spChg chg="add mod">
          <ac:chgData name="노태현" userId="96c899e7-218f-44fa-88d0-cfd2f9582355" providerId="ADAL" clId="{3ECF3F2B-5AD0-4B06-ACD6-CA3CB8935547}" dt="2022-07-06T10:11:35.251" v="937" actId="1036"/>
          <ac:spMkLst>
            <pc:docMk/>
            <pc:sldMk cId="3222780971" sldId="259"/>
            <ac:spMk id="45" creationId="{B7F9C78C-F428-6317-6A77-09602C0C907C}"/>
          </ac:spMkLst>
        </pc:spChg>
        <pc:spChg chg="add mod">
          <ac:chgData name="노태현" userId="96c899e7-218f-44fa-88d0-cfd2f9582355" providerId="ADAL" clId="{3ECF3F2B-5AD0-4B06-ACD6-CA3CB8935547}" dt="2022-07-06T10:11:35.251" v="937" actId="1036"/>
          <ac:spMkLst>
            <pc:docMk/>
            <pc:sldMk cId="3222780971" sldId="259"/>
            <ac:spMk id="49" creationId="{F9FD63B8-D134-C9DA-8D21-455ADBBDB58B}"/>
          </ac:spMkLst>
        </pc:spChg>
        <pc:spChg chg="add mod">
          <ac:chgData name="노태현" userId="96c899e7-218f-44fa-88d0-cfd2f9582355" providerId="ADAL" clId="{3ECF3F2B-5AD0-4B06-ACD6-CA3CB8935547}" dt="2022-07-06T10:11:35.251" v="937" actId="1036"/>
          <ac:spMkLst>
            <pc:docMk/>
            <pc:sldMk cId="3222780971" sldId="259"/>
            <ac:spMk id="50" creationId="{5C554E1E-168C-36C7-5D91-2D8D258C6CBD}"/>
          </ac:spMkLst>
        </pc:spChg>
        <pc:spChg chg="add mod">
          <ac:chgData name="노태현" userId="96c899e7-218f-44fa-88d0-cfd2f9582355" providerId="ADAL" clId="{3ECF3F2B-5AD0-4B06-ACD6-CA3CB8935547}" dt="2022-07-06T10:11:35.251" v="937" actId="1036"/>
          <ac:spMkLst>
            <pc:docMk/>
            <pc:sldMk cId="3222780971" sldId="259"/>
            <ac:spMk id="51" creationId="{9246F051-3D12-8ED2-C30E-579C2499F1A2}"/>
          </ac:spMkLst>
        </pc:spChg>
        <pc:cxnChg chg="add del mod">
          <ac:chgData name="노태현" userId="96c899e7-218f-44fa-88d0-cfd2f9582355" providerId="ADAL" clId="{3ECF3F2B-5AD0-4B06-ACD6-CA3CB8935547}" dt="2022-07-06T10:06:49.033" v="577" actId="478"/>
          <ac:cxnSpMkLst>
            <pc:docMk/>
            <pc:sldMk cId="3222780971" sldId="259"/>
            <ac:cxnSpMk id="6" creationId="{F1C59DCD-4848-4FC3-A50E-259035D7E8C0}"/>
          </ac:cxnSpMkLst>
        </pc:cxnChg>
        <pc:cxnChg chg="del">
          <ac:chgData name="노태현" userId="96c899e7-218f-44fa-88d0-cfd2f9582355" providerId="ADAL" clId="{3ECF3F2B-5AD0-4B06-ACD6-CA3CB8935547}" dt="2022-07-06T09:55:25.879" v="17" actId="478"/>
          <ac:cxnSpMkLst>
            <pc:docMk/>
            <pc:sldMk cId="3222780971" sldId="259"/>
            <ac:cxnSpMk id="9" creationId="{3A9D51D2-DFF4-460B-A751-310B3A4D973E}"/>
          </ac:cxnSpMkLst>
        </pc:cxnChg>
        <pc:cxnChg chg="add del mod">
          <ac:chgData name="노태현" userId="96c899e7-218f-44fa-88d0-cfd2f9582355" providerId="ADAL" clId="{3ECF3F2B-5AD0-4B06-ACD6-CA3CB8935547}" dt="2022-07-06T10:06:49.033" v="577" actId="478"/>
          <ac:cxnSpMkLst>
            <pc:docMk/>
            <pc:sldMk cId="3222780971" sldId="259"/>
            <ac:cxnSpMk id="12" creationId="{237ECB1E-7B66-33C0-1C8C-1A58CCB25501}"/>
          </ac:cxnSpMkLst>
        </pc:cxnChg>
        <pc:cxnChg chg="del">
          <ac:chgData name="노태현" userId="96c899e7-218f-44fa-88d0-cfd2f9582355" providerId="ADAL" clId="{3ECF3F2B-5AD0-4B06-ACD6-CA3CB8935547}" dt="2022-07-06T09:55:17.607" v="14" actId="478"/>
          <ac:cxnSpMkLst>
            <pc:docMk/>
            <pc:sldMk cId="3222780971" sldId="259"/>
            <ac:cxnSpMk id="13" creationId="{42402AF6-C548-40A1-BAAC-72F16559E230}"/>
          </ac:cxnSpMkLst>
        </pc:cxnChg>
        <pc:cxnChg chg="del">
          <ac:chgData name="노태현" userId="96c899e7-218f-44fa-88d0-cfd2f9582355" providerId="ADAL" clId="{3ECF3F2B-5AD0-4B06-ACD6-CA3CB8935547}" dt="2022-07-06T09:55:21.291" v="15" actId="478"/>
          <ac:cxnSpMkLst>
            <pc:docMk/>
            <pc:sldMk cId="3222780971" sldId="259"/>
            <ac:cxnSpMk id="26" creationId="{33C1C984-F146-472D-9ECA-CB25D1511FD9}"/>
          </ac:cxnSpMkLst>
        </pc:cxnChg>
        <pc:cxnChg chg="del">
          <ac:chgData name="노태현" userId="96c899e7-218f-44fa-88d0-cfd2f9582355" providerId="ADAL" clId="{3ECF3F2B-5AD0-4B06-ACD6-CA3CB8935547}" dt="2022-07-06T09:55:21.291" v="15" actId="478"/>
          <ac:cxnSpMkLst>
            <pc:docMk/>
            <pc:sldMk cId="3222780971" sldId="259"/>
            <ac:cxnSpMk id="28" creationId="{63C5A87E-1F44-4254-B309-816033765568}"/>
          </ac:cxnSpMkLst>
        </pc:cxnChg>
        <pc:cxnChg chg="add del mod">
          <ac:chgData name="노태현" userId="96c899e7-218f-44fa-88d0-cfd2f9582355" providerId="ADAL" clId="{3ECF3F2B-5AD0-4B06-ACD6-CA3CB8935547}" dt="2022-07-06T10:06:49.033" v="577" actId="478"/>
          <ac:cxnSpMkLst>
            <pc:docMk/>
            <pc:sldMk cId="3222780971" sldId="259"/>
            <ac:cxnSpMk id="29" creationId="{A5FC55CA-A8F3-8305-C570-4DFF15DBF881}"/>
          </ac:cxnSpMkLst>
        </pc:cxnChg>
        <pc:cxnChg chg="add mod">
          <ac:chgData name="노태현" userId="96c899e7-218f-44fa-88d0-cfd2f9582355" providerId="ADAL" clId="{3ECF3F2B-5AD0-4B06-ACD6-CA3CB8935547}" dt="2022-07-06T10:11:35.251" v="937" actId="1036"/>
          <ac:cxnSpMkLst>
            <pc:docMk/>
            <pc:sldMk cId="3222780971" sldId="259"/>
            <ac:cxnSpMk id="46" creationId="{69817E4B-11D4-B3D7-CE14-E34090E3E836}"/>
          </ac:cxnSpMkLst>
        </pc:cxnChg>
        <pc:cxnChg chg="add mod">
          <ac:chgData name="노태현" userId="96c899e7-218f-44fa-88d0-cfd2f9582355" providerId="ADAL" clId="{3ECF3F2B-5AD0-4B06-ACD6-CA3CB8935547}" dt="2022-07-06T10:11:35.251" v="937" actId="1036"/>
          <ac:cxnSpMkLst>
            <pc:docMk/>
            <pc:sldMk cId="3222780971" sldId="259"/>
            <ac:cxnSpMk id="47" creationId="{87BC027B-DA6E-4CA8-D7F5-A3BBE80EC7EF}"/>
          </ac:cxnSpMkLst>
        </pc:cxnChg>
        <pc:cxnChg chg="add mod">
          <ac:chgData name="노태현" userId="96c899e7-218f-44fa-88d0-cfd2f9582355" providerId="ADAL" clId="{3ECF3F2B-5AD0-4B06-ACD6-CA3CB8935547}" dt="2022-07-06T10:11:35.251" v="937" actId="1036"/>
          <ac:cxnSpMkLst>
            <pc:docMk/>
            <pc:sldMk cId="3222780971" sldId="259"/>
            <ac:cxnSpMk id="48" creationId="{32CD6049-4FD8-163A-81FC-C1A85920A240}"/>
          </ac:cxnSpMkLst>
        </pc:cxnChg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1916748221" sldId="260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1209656644" sldId="261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1484530187" sldId="262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166081491" sldId="264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742432144" sldId="265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2329972887" sldId="266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224363774" sldId="267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931227581" sldId="268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65237840" sldId="269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2628709386" sldId="270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1412873688" sldId="271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3966725894" sldId="272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499551061" sldId="273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1861018416" sldId="274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370730532" sldId="275"/>
        </pc:sldMkLst>
      </pc:sldChg>
      <pc:sldChg chg="del">
        <pc:chgData name="노태현" userId="96c899e7-218f-44fa-88d0-cfd2f9582355" providerId="ADAL" clId="{3ECF3F2B-5AD0-4B06-ACD6-CA3CB8935547}" dt="2022-07-06T11:17:52.629" v="4152" actId="47"/>
        <pc:sldMkLst>
          <pc:docMk/>
          <pc:sldMk cId="699235844" sldId="276"/>
        </pc:sldMkLst>
      </pc:sldChg>
      <pc:sldChg chg="delSp modSp add mod ord">
        <pc:chgData name="노태현" userId="96c899e7-218f-44fa-88d0-cfd2f9582355" providerId="ADAL" clId="{3ECF3F2B-5AD0-4B06-ACD6-CA3CB8935547}" dt="2022-07-06T10:14:42.159" v="1648" actId="20577"/>
        <pc:sldMkLst>
          <pc:docMk/>
          <pc:sldMk cId="953038973" sldId="277"/>
        </pc:sldMkLst>
        <pc:spChg chg="del">
          <ac:chgData name="노태현" userId="96c899e7-218f-44fa-88d0-cfd2f9582355" providerId="ADAL" clId="{3ECF3F2B-5AD0-4B06-ACD6-CA3CB8935547}" dt="2022-07-06T10:12:23.971" v="938" actId="478"/>
          <ac:spMkLst>
            <pc:docMk/>
            <pc:sldMk cId="953038973" sldId="277"/>
            <ac:spMk id="2" creationId="{E3B90688-89D3-342F-D06D-C173B76EE9D4}"/>
          </ac:spMkLst>
        </pc:spChg>
        <pc:spChg chg="del">
          <ac:chgData name="노태현" userId="96c899e7-218f-44fa-88d0-cfd2f9582355" providerId="ADAL" clId="{3ECF3F2B-5AD0-4B06-ACD6-CA3CB8935547}" dt="2022-07-06T10:12:23.971" v="938" actId="478"/>
          <ac:spMkLst>
            <pc:docMk/>
            <pc:sldMk cId="953038973" sldId="277"/>
            <ac:spMk id="3" creationId="{7DD84B3C-00C7-F16A-F5BB-1A9158FD90E5}"/>
          </ac:spMkLst>
        </pc:spChg>
        <pc:spChg chg="del">
          <ac:chgData name="노태현" userId="96c899e7-218f-44fa-88d0-cfd2f9582355" providerId="ADAL" clId="{3ECF3F2B-5AD0-4B06-ACD6-CA3CB8935547}" dt="2022-07-06T10:12:23.971" v="938" actId="478"/>
          <ac:spMkLst>
            <pc:docMk/>
            <pc:sldMk cId="953038973" sldId="277"/>
            <ac:spMk id="15" creationId="{3EF01C14-7F16-2B93-EE24-D3B36D8CF4F5}"/>
          </ac:spMkLst>
        </pc:spChg>
        <pc:spChg chg="del">
          <ac:chgData name="노태현" userId="96c899e7-218f-44fa-88d0-cfd2f9582355" providerId="ADAL" clId="{3ECF3F2B-5AD0-4B06-ACD6-CA3CB8935547}" dt="2022-07-06T10:12:23.971" v="938" actId="478"/>
          <ac:spMkLst>
            <pc:docMk/>
            <pc:sldMk cId="953038973" sldId="277"/>
            <ac:spMk id="16" creationId="{18C05FF4-543A-D7FC-03CD-98301216EFC9}"/>
          </ac:spMkLst>
        </pc:spChg>
        <pc:spChg chg="del">
          <ac:chgData name="노태현" userId="96c899e7-218f-44fa-88d0-cfd2f9582355" providerId="ADAL" clId="{3ECF3F2B-5AD0-4B06-ACD6-CA3CB8935547}" dt="2022-07-06T10:12:23.971" v="938" actId="478"/>
          <ac:spMkLst>
            <pc:docMk/>
            <pc:sldMk cId="953038973" sldId="277"/>
            <ac:spMk id="17" creationId="{10ABDF9E-AB35-A044-A4A7-9A12886EF773}"/>
          </ac:spMkLst>
        </pc:spChg>
        <pc:spChg chg="mod">
          <ac:chgData name="노태현" userId="96c899e7-218f-44fa-88d0-cfd2f9582355" providerId="ADAL" clId="{3ECF3F2B-5AD0-4B06-ACD6-CA3CB8935547}" dt="2022-07-06T10:14:42.159" v="1648" actId="20577"/>
          <ac:spMkLst>
            <pc:docMk/>
            <pc:sldMk cId="953038973" sldId="277"/>
            <ac:spMk id="18" creationId="{EB49F523-7D2B-455D-A1E9-8481D6815092}"/>
          </ac:spMkLst>
        </pc:spChg>
        <pc:spChg chg="del">
          <ac:chgData name="노태현" userId="96c899e7-218f-44fa-88d0-cfd2f9582355" providerId="ADAL" clId="{3ECF3F2B-5AD0-4B06-ACD6-CA3CB8935547}" dt="2022-07-06T10:12:23.971" v="938" actId="478"/>
          <ac:spMkLst>
            <pc:docMk/>
            <pc:sldMk cId="953038973" sldId="277"/>
            <ac:spMk id="19" creationId="{4A953F18-6C57-7122-1421-5213AEFB7F44}"/>
          </ac:spMkLst>
        </pc:spChg>
        <pc:spChg chg="del">
          <ac:chgData name="노태현" userId="96c899e7-218f-44fa-88d0-cfd2f9582355" providerId="ADAL" clId="{3ECF3F2B-5AD0-4B06-ACD6-CA3CB8935547}" dt="2022-07-06T10:12:23.971" v="938" actId="478"/>
          <ac:spMkLst>
            <pc:docMk/>
            <pc:sldMk cId="953038973" sldId="277"/>
            <ac:spMk id="20" creationId="{AB04C18F-7009-A537-641A-ECC4DC8218EA}"/>
          </ac:spMkLst>
        </pc:spChg>
        <pc:spChg chg="del">
          <ac:chgData name="노태현" userId="96c899e7-218f-44fa-88d0-cfd2f9582355" providerId="ADAL" clId="{3ECF3F2B-5AD0-4B06-ACD6-CA3CB8935547}" dt="2022-07-06T10:12:23.971" v="938" actId="478"/>
          <ac:spMkLst>
            <pc:docMk/>
            <pc:sldMk cId="953038973" sldId="277"/>
            <ac:spMk id="21" creationId="{FB5E47E6-2DA1-271D-D2C4-183AE7FA230A}"/>
          </ac:spMkLst>
        </pc:spChg>
        <pc:spChg chg="del">
          <ac:chgData name="노태현" userId="96c899e7-218f-44fa-88d0-cfd2f9582355" providerId="ADAL" clId="{3ECF3F2B-5AD0-4B06-ACD6-CA3CB8935547}" dt="2022-07-06T10:12:23.971" v="938" actId="478"/>
          <ac:spMkLst>
            <pc:docMk/>
            <pc:sldMk cId="953038973" sldId="277"/>
            <ac:spMk id="22" creationId="{3ED29D9A-DE04-6FB0-29AB-348DB00B60AD}"/>
          </ac:spMkLst>
        </pc:spChg>
        <pc:spChg chg="del">
          <ac:chgData name="노태현" userId="96c899e7-218f-44fa-88d0-cfd2f9582355" providerId="ADAL" clId="{3ECF3F2B-5AD0-4B06-ACD6-CA3CB8935547}" dt="2022-07-06T10:12:23.971" v="938" actId="478"/>
          <ac:spMkLst>
            <pc:docMk/>
            <pc:sldMk cId="953038973" sldId="277"/>
            <ac:spMk id="34" creationId="{79427AC9-63EA-B4B5-80CB-33E55E0C4F72}"/>
          </ac:spMkLst>
        </pc:spChg>
        <pc:spChg chg="del">
          <ac:chgData name="노태현" userId="96c899e7-218f-44fa-88d0-cfd2f9582355" providerId="ADAL" clId="{3ECF3F2B-5AD0-4B06-ACD6-CA3CB8935547}" dt="2022-07-06T10:12:23.971" v="938" actId="478"/>
          <ac:spMkLst>
            <pc:docMk/>
            <pc:sldMk cId="953038973" sldId="277"/>
            <ac:spMk id="35" creationId="{7B371F4E-6082-ED58-5FB6-DD25268EB11A}"/>
          </ac:spMkLst>
        </pc:spChg>
        <pc:spChg chg="del">
          <ac:chgData name="노태현" userId="96c899e7-218f-44fa-88d0-cfd2f9582355" providerId="ADAL" clId="{3ECF3F2B-5AD0-4B06-ACD6-CA3CB8935547}" dt="2022-07-06T10:12:23.971" v="938" actId="478"/>
          <ac:spMkLst>
            <pc:docMk/>
            <pc:sldMk cId="953038973" sldId="277"/>
            <ac:spMk id="36" creationId="{04EFE919-49EB-EF3C-AF42-E6BEA78EF080}"/>
          </ac:spMkLst>
        </pc:spChg>
        <pc:cxnChg chg="del mod">
          <ac:chgData name="노태현" userId="96c899e7-218f-44fa-88d0-cfd2f9582355" providerId="ADAL" clId="{3ECF3F2B-5AD0-4B06-ACD6-CA3CB8935547}" dt="2022-07-06T10:12:23.971" v="938" actId="478"/>
          <ac:cxnSpMkLst>
            <pc:docMk/>
            <pc:sldMk cId="953038973" sldId="277"/>
            <ac:cxnSpMk id="6" creationId="{F1C59DCD-4848-4FC3-A50E-259035D7E8C0}"/>
          </ac:cxnSpMkLst>
        </pc:cxnChg>
        <pc:cxnChg chg="del mod">
          <ac:chgData name="노태현" userId="96c899e7-218f-44fa-88d0-cfd2f9582355" providerId="ADAL" clId="{3ECF3F2B-5AD0-4B06-ACD6-CA3CB8935547}" dt="2022-07-06T10:12:23.971" v="938" actId="478"/>
          <ac:cxnSpMkLst>
            <pc:docMk/>
            <pc:sldMk cId="953038973" sldId="277"/>
            <ac:cxnSpMk id="12" creationId="{237ECB1E-7B66-33C0-1C8C-1A58CCB25501}"/>
          </ac:cxnSpMkLst>
        </pc:cxnChg>
        <pc:cxnChg chg="del mod">
          <ac:chgData name="노태현" userId="96c899e7-218f-44fa-88d0-cfd2f9582355" providerId="ADAL" clId="{3ECF3F2B-5AD0-4B06-ACD6-CA3CB8935547}" dt="2022-07-06T10:12:23.971" v="938" actId="478"/>
          <ac:cxnSpMkLst>
            <pc:docMk/>
            <pc:sldMk cId="953038973" sldId="277"/>
            <ac:cxnSpMk id="29" creationId="{A5FC55CA-A8F3-8305-C570-4DFF15DBF881}"/>
          </ac:cxnSpMkLst>
        </pc:cxnChg>
      </pc:sldChg>
      <pc:sldChg chg="addSp delSp modSp add mod">
        <pc:chgData name="노태현" userId="96c899e7-218f-44fa-88d0-cfd2f9582355" providerId="ADAL" clId="{3ECF3F2B-5AD0-4B06-ACD6-CA3CB8935547}" dt="2022-07-06T10:24:19.982" v="2190" actId="20577"/>
        <pc:sldMkLst>
          <pc:docMk/>
          <pc:sldMk cId="2980320670" sldId="278"/>
        </pc:sldMkLst>
        <pc:spChg chg="add mod">
          <ac:chgData name="노태현" userId="96c899e7-218f-44fa-88d0-cfd2f9582355" providerId="ADAL" clId="{3ECF3F2B-5AD0-4B06-ACD6-CA3CB8935547}" dt="2022-07-06T10:17:19.040" v="1866" actId="1076"/>
          <ac:spMkLst>
            <pc:docMk/>
            <pc:sldMk cId="2980320670" sldId="278"/>
            <ac:spMk id="2" creationId="{18AFBB36-20E5-B729-D65B-E3791BF07711}"/>
          </ac:spMkLst>
        </pc:spChg>
        <pc:spChg chg="add mod">
          <ac:chgData name="노태현" userId="96c899e7-218f-44fa-88d0-cfd2f9582355" providerId="ADAL" clId="{3ECF3F2B-5AD0-4B06-ACD6-CA3CB8935547}" dt="2022-07-06T10:17:37.797" v="1870" actId="208"/>
          <ac:spMkLst>
            <pc:docMk/>
            <pc:sldMk cId="2980320670" sldId="278"/>
            <ac:spMk id="3" creationId="{C610733E-91E2-343F-24C3-408A9A62FE04}"/>
          </ac:spMkLst>
        </pc:spChg>
        <pc:spChg chg="mod">
          <ac:chgData name="노태현" userId="96c899e7-218f-44fa-88d0-cfd2f9582355" providerId="ADAL" clId="{3ECF3F2B-5AD0-4B06-ACD6-CA3CB8935547}" dt="2022-07-06T10:15:46.414" v="1692" actId="20577"/>
          <ac:spMkLst>
            <pc:docMk/>
            <pc:sldMk cId="2980320670" sldId="278"/>
            <ac:spMk id="10" creationId="{6977B01B-CBE6-4FC6-A9AD-D322C5043188}"/>
          </ac:spMkLst>
        </pc:spChg>
        <pc:spChg chg="mod">
          <ac:chgData name="노태현" userId="96c899e7-218f-44fa-88d0-cfd2f9582355" providerId="ADAL" clId="{3ECF3F2B-5AD0-4B06-ACD6-CA3CB8935547}" dt="2022-07-06T10:24:19.982" v="2190" actId="20577"/>
          <ac:spMkLst>
            <pc:docMk/>
            <pc:sldMk cId="2980320670" sldId="278"/>
            <ac:spMk id="18" creationId="{EB49F523-7D2B-455D-A1E9-8481D6815092}"/>
          </ac:spMkLst>
        </pc:spChg>
        <pc:spChg chg="add mod">
          <ac:chgData name="노태현" userId="96c899e7-218f-44fa-88d0-cfd2f9582355" providerId="ADAL" clId="{3ECF3F2B-5AD0-4B06-ACD6-CA3CB8935547}" dt="2022-07-06T10:17:13.776" v="1865" actId="1076"/>
          <ac:spMkLst>
            <pc:docMk/>
            <pc:sldMk cId="2980320670" sldId="278"/>
            <ac:spMk id="21" creationId="{5D24355B-8AD6-7385-91DB-81DD405511CF}"/>
          </ac:spMkLst>
        </pc:spChg>
        <pc:spChg chg="add del mod">
          <ac:chgData name="노태현" userId="96c899e7-218f-44fa-88d0-cfd2f9582355" providerId="ADAL" clId="{3ECF3F2B-5AD0-4B06-ACD6-CA3CB8935547}" dt="2022-07-06T10:17:04.016" v="1861" actId="478"/>
          <ac:spMkLst>
            <pc:docMk/>
            <pc:sldMk cId="2980320670" sldId="278"/>
            <ac:spMk id="22" creationId="{BE8D1E11-A0B6-B2CD-BE41-35186301BAE0}"/>
          </ac:spMkLst>
        </pc:spChg>
        <pc:spChg chg="add mod">
          <ac:chgData name="노태현" userId="96c899e7-218f-44fa-88d0-cfd2f9582355" providerId="ADAL" clId="{3ECF3F2B-5AD0-4B06-ACD6-CA3CB8935547}" dt="2022-07-06T10:17:11.901" v="1864" actId="1076"/>
          <ac:spMkLst>
            <pc:docMk/>
            <pc:sldMk cId="2980320670" sldId="278"/>
            <ac:spMk id="23" creationId="{DCC9E8E6-0856-DB9C-1955-BE58E0BC546E}"/>
          </ac:spMkLst>
        </pc:spChg>
        <pc:spChg chg="add mod">
          <ac:chgData name="노태현" userId="96c899e7-218f-44fa-88d0-cfd2f9582355" providerId="ADAL" clId="{3ECF3F2B-5AD0-4B06-ACD6-CA3CB8935547}" dt="2022-07-06T10:18:29.156" v="1899" actId="1037"/>
          <ac:spMkLst>
            <pc:docMk/>
            <pc:sldMk cId="2980320670" sldId="278"/>
            <ac:spMk id="25" creationId="{91E5FDFB-EA48-8767-5410-C4C7F75EF697}"/>
          </ac:spMkLst>
        </pc:spChg>
        <pc:spChg chg="add mod">
          <ac:chgData name="노태현" userId="96c899e7-218f-44fa-88d0-cfd2f9582355" providerId="ADAL" clId="{3ECF3F2B-5AD0-4B06-ACD6-CA3CB8935547}" dt="2022-07-06T10:18:29.156" v="1899" actId="1037"/>
          <ac:spMkLst>
            <pc:docMk/>
            <pc:sldMk cId="2980320670" sldId="278"/>
            <ac:spMk id="26" creationId="{A628A4A4-1688-665F-8194-3D34BB363384}"/>
          </ac:spMkLst>
        </pc:spChg>
        <pc:spChg chg="add mod">
          <ac:chgData name="노태현" userId="96c899e7-218f-44fa-88d0-cfd2f9582355" providerId="ADAL" clId="{3ECF3F2B-5AD0-4B06-ACD6-CA3CB8935547}" dt="2022-07-06T10:18:29.156" v="1899" actId="1037"/>
          <ac:spMkLst>
            <pc:docMk/>
            <pc:sldMk cId="2980320670" sldId="278"/>
            <ac:spMk id="27" creationId="{436460B5-CAFD-29D2-2F23-1643006EDE44}"/>
          </ac:spMkLst>
        </pc:spChg>
        <pc:spChg chg="add mod">
          <ac:chgData name="노태현" userId="96c899e7-218f-44fa-88d0-cfd2f9582355" providerId="ADAL" clId="{3ECF3F2B-5AD0-4B06-ACD6-CA3CB8935547}" dt="2022-07-06T10:18:29.156" v="1899" actId="1037"/>
          <ac:spMkLst>
            <pc:docMk/>
            <pc:sldMk cId="2980320670" sldId="278"/>
            <ac:spMk id="28" creationId="{81C37A28-1CCB-A30D-28EB-D004C79687AA}"/>
          </ac:spMkLst>
        </pc:spChg>
        <pc:spChg chg="add mod">
          <ac:chgData name="노태현" userId="96c899e7-218f-44fa-88d0-cfd2f9582355" providerId="ADAL" clId="{3ECF3F2B-5AD0-4B06-ACD6-CA3CB8935547}" dt="2022-07-06T10:18:29.156" v="1899" actId="1037"/>
          <ac:spMkLst>
            <pc:docMk/>
            <pc:sldMk cId="2980320670" sldId="278"/>
            <ac:spMk id="29" creationId="{5416FE7C-2733-E5EE-3652-02F28C9DFC65}"/>
          </ac:spMkLst>
        </pc:spChg>
        <pc:spChg chg="add mod">
          <ac:chgData name="노태현" userId="96c899e7-218f-44fa-88d0-cfd2f9582355" providerId="ADAL" clId="{3ECF3F2B-5AD0-4B06-ACD6-CA3CB8935547}" dt="2022-07-06T10:18:29.156" v="1899" actId="1037"/>
          <ac:spMkLst>
            <pc:docMk/>
            <pc:sldMk cId="2980320670" sldId="278"/>
            <ac:spMk id="30" creationId="{0C40B2D8-22C1-CA70-40AB-04BA8AA783F7}"/>
          </ac:spMkLst>
        </pc:spChg>
        <pc:spChg chg="add mod">
          <ac:chgData name="노태현" userId="96c899e7-218f-44fa-88d0-cfd2f9582355" providerId="ADAL" clId="{3ECF3F2B-5AD0-4B06-ACD6-CA3CB8935547}" dt="2022-07-06T10:18:29.156" v="1899" actId="1037"/>
          <ac:spMkLst>
            <pc:docMk/>
            <pc:sldMk cId="2980320670" sldId="278"/>
            <ac:spMk id="31" creationId="{ED218AF0-8FD8-DA6F-E5AA-79F82EBF536A}"/>
          </ac:spMkLst>
        </pc:spChg>
        <pc:spChg chg="add mod">
          <ac:chgData name="노태현" userId="96c899e7-218f-44fa-88d0-cfd2f9582355" providerId="ADAL" clId="{3ECF3F2B-5AD0-4B06-ACD6-CA3CB8935547}" dt="2022-07-06T10:21:01.058" v="1986" actId="1037"/>
          <ac:spMkLst>
            <pc:docMk/>
            <pc:sldMk cId="2980320670" sldId="278"/>
            <ac:spMk id="32" creationId="{91ACA853-5E0A-32D7-8236-B9367EE8AFCB}"/>
          </ac:spMkLst>
        </pc:spChg>
        <pc:spChg chg="add mod">
          <ac:chgData name="노태현" userId="96c899e7-218f-44fa-88d0-cfd2f9582355" providerId="ADAL" clId="{3ECF3F2B-5AD0-4B06-ACD6-CA3CB8935547}" dt="2022-07-06T10:22:21.517" v="2012" actId="1037"/>
          <ac:spMkLst>
            <pc:docMk/>
            <pc:sldMk cId="2980320670" sldId="278"/>
            <ac:spMk id="33" creationId="{AAFBEC97-33E0-281E-B693-13CBDD31886A}"/>
          </ac:spMkLst>
        </pc:spChg>
        <pc:spChg chg="add mod">
          <ac:chgData name="노태현" userId="96c899e7-218f-44fa-88d0-cfd2f9582355" providerId="ADAL" clId="{3ECF3F2B-5AD0-4B06-ACD6-CA3CB8935547}" dt="2022-07-06T10:18:36.221" v="1901" actId="1076"/>
          <ac:spMkLst>
            <pc:docMk/>
            <pc:sldMk cId="2980320670" sldId="278"/>
            <ac:spMk id="34" creationId="{EA5BA53D-0C12-C114-E8C4-FC212467E5FE}"/>
          </ac:spMkLst>
        </pc:spChg>
        <pc:spChg chg="add mod">
          <ac:chgData name="노태현" userId="96c899e7-218f-44fa-88d0-cfd2f9582355" providerId="ADAL" clId="{3ECF3F2B-5AD0-4B06-ACD6-CA3CB8935547}" dt="2022-07-06T10:18:36.221" v="1901" actId="1076"/>
          <ac:spMkLst>
            <pc:docMk/>
            <pc:sldMk cId="2980320670" sldId="278"/>
            <ac:spMk id="35" creationId="{E945EF3E-C8AF-B66F-CF68-EA14AAD1CA3A}"/>
          </ac:spMkLst>
        </pc:spChg>
        <pc:spChg chg="add mod">
          <ac:chgData name="노태현" userId="96c899e7-218f-44fa-88d0-cfd2f9582355" providerId="ADAL" clId="{3ECF3F2B-5AD0-4B06-ACD6-CA3CB8935547}" dt="2022-07-06T10:18:36.221" v="1901" actId="1076"/>
          <ac:spMkLst>
            <pc:docMk/>
            <pc:sldMk cId="2980320670" sldId="278"/>
            <ac:spMk id="36" creationId="{BB5AF12B-FFEF-F31F-6413-428D3E042906}"/>
          </ac:spMkLst>
        </pc:spChg>
        <pc:spChg chg="del">
          <ac:chgData name="노태현" userId="96c899e7-218f-44fa-88d0-cfd2f9582355" providerId="ADAL" clId="{3ECF3F2B-5AD0-4B06-ACD6-CA3CB8935547}" dt="2022-07-06T10:16:42.340" v="1855" actId="478"/>
          <ac:spMkLst>
            <pc:docMk/>
            <pc:sldMk cId="2980320670" sldId="278"/>
            <ac:spMk id="37" creationId="{552AA7DD-BDC9-DA94-D74B-6230856D3C50}"/>
          </ac:spMkLst>
        </pc:spChg>
        <pc:spChg chg="del">
          <ac:chgData name="노태현" userId="96c899e7-218f-44fa-88d0-cfd2f9582355" providerId="ADAL" clId="{3ECF3F2B-5AD0-4B06-ACD6-CA3CB8935547}" dt="2022-07-06T10:16:42.340" v="1855" actId="478"/>
          <ac:spMkLst>
            <pc:docMk/>
            <pc:sldMk cId="2980320670" sldId="278"/>
            <ac:spMk id="38" creationId="{BA0C41E7-A698-735E-7DC5-098FCCAD9F1A}"/>
          </ac:spMkLst>
        </pc:spChg>
        <pc:spChg chg="del">
          <ac:chgData name="노태현" userId="96c899e7-218f-44fa-88d0-cfd2f9582355" providerId="ADAL" clId="{3ECF3F2B-5AD0-4B06-ACD6-CA3CB8935547}" dt="2022-07-06T10:16:42.340" v="1855" actId="478"/>
          <ac:spMkLst>
            <pc:docMk/>
            <pc:sldMk cId="2980320670" sldId="278"/>
            <ac:spMk id="39" creationId="{F044C55E-7152-8BA0-8051-99519C5273BC}"/>
          </ac:spMkLst>
        </pc:spChg>
        <pc:spChg chg="del">
          <ac:chgData name="노태현" userId="96c899e7-218f-44fa-88d0-cfd2f9582355" providerId="ADAL" clId="{3ECF3F2B-5AD0-4B06-ACD6-CA3CB8935547}" dt="2022-07-06T10:16:42.340" v="1855" actId="478"/>
          <ac:spMkLst>
            <pc:docMk/>
            <pc:sldMk cId="2980320670" sldId="278"/>
            <ac:spMk id="40" creationId="{E066E86B-B3FE-BD4F-67EF-BD5B978E1C51}"/>
          </ac:spMkLst>
        </pc:spChg>
        <pc:spChg chg="del">
          <ac:chgData name="노태현" userId="96c899e7-218f-44fa-88d0-cfd2f9582355" providerId="ADAL" clId="{3ECF3F2B-5AD0-4B06-ACD6-CA3CB8935547}" dt="2022-07-06T10:16:42.340" v="1855" actId="478"/>
          <ac:spMkLst>
            <pc:docMk/>
            <pc:sldMk cId="2980320670" sldId="278"/>
            <ac:spMk id="41" creationId="{90ABE390-C432-26BB-9F86-605137375881}"/>
          </ac:spMkLst>
        </pc:spChg>
        <pc:spChg chg="del">
          <ac:chgData name="노태현" userId="96c899e7-218f-44fa-88d0-cfd2f9582355" providerId="ADAL" clId="{3ECF3F2B-5AD0-4B06-ACD6-CA3CB8935547}" dt="2022-07-06T10:16:42.340" v="1855" actId="478"/>
          <ac:spMkLst>
            <pc:docMk/>
            <pc:sldMk cId="2980320670" sldId="278"/>
            <ac:spMk id="42" creationId="{C078D569-7D51-B403-04CF-337CDF29B04D}"/>
          </ac:spMkLst>
        </pc:spChg>
        <pc:spChg chg="del">
          <ac:chgData name="노태현" userId="96c899e7-218f-44fa-88d0-cfd2f9582355" providerId="ADAL" clId="{3ECF3F2B-5AD0-4B06-ACD6-CA3CB8935547}" dt="2022-07-06T10:16:42.340" v="1855" actId="478"/>
          <ac:spMkLst>
            <pc:docMk/>
            <pc:sldMk cId="2980320670" sldId="278"/>
            <ac:spMk id="43" creationId="{633FAA90-67CE-BB75-3531-72FC7310DD99}"/>
          </ac:spMkLst>
        </pc:spChg>
        <pc:spChg chg="del">
          <ac:chgData name="노태현" userId="96c899e7-218f-44fa-88d0-cfd2f9582355" providerId="ADAL" clId="{3ECF3F2B-5AD0-4B06-ACD6-CA3CB8935547}" dt="2022-07-06T10:16:42.340" v="1855" actId="478"/>
          <ac:spMkLst>
            <pc:docMk/>
            <pc:sldMk cId="2980320670" sldId="278"/>
            <ac:spMk id="44" creationId="{A69FC44E-EC8B-6F4A-047D-885D5829A037}"/>
          </ac:spMkLst>
        </pc:spChg>
        <pc:spChg chg="del">
          <ac:chgData name="노태현" userId="96c899e7-218f-44fa-88d0-cfd2f9582355" providerId="ADAL" clId="{3ECF3F2B-5AD0-4B06-ACD6-CA3CB8935547}" dt="2022-07-06T10:16:42.340" v="1855" actId="478"/>
          <ac:spMkLst>
            <pc:docMk/>
            <pc:sldMk cId="2980320670" sldId="278"/>
            <ac:spMk id="45" creationId="{B7F9C78C-F428-6317-6A77-09602C0C907C}"/>
          </ac:spMkLst>
        </pc:spChg>
        <pc:spChg chg="del">
          <ac:chgData name="노태현" userId="96c899e7-218f-44fa-88d0-cfd2f9582355" providerId="ADAL" clId="{3ECF3F2B-5AD0-4B06-ACD6-CA3CB8935547}" dt="2022-07-06T10:16:42.340" v="1855" actId="478"/>
          <ac:spMkLst>
            <pc:docMk/>
            <pc:sldMk cId="2980320670" sldId="278"/>
            <ac:spMk id="49" creationId="{F9FD63B8-D134-C9DA-8D21-455ADBBDB58B}"/>
          </ac:spMkLst>
        </pc:spChg>
        <pc:spChg chg="del">
          <ac:chgData name="노태현" userId="96c899e7-218f-44fa-88d0-cfd2f9582355" providerId="ADAL" clId="{3ECF3F2B-5AD0-4B06-ACD6-CA3CB8935547}" dt="2022-07-06T10:16:42.340" v="1855" actId="478"/>
          <ac:spMkLst>
            <pc:docMk/>
            <pc:sldMk cId="2980320670" sldId="278"/>
            <ac:spMk id="50" creationId="{5C554E1E-168C-36C7-5D91-2D8D258C6CBD}"/>
          </ac:spMkLst>
        </pc:spChg>
        <pc:spChg chg="del">
          <ac:chgData name="노태현" userId="96c899e7-218f-44fa-88d0-cfd2f9582355" providerId="ADAL" clId="{3ECF3F2B-5AD0-4B06-ACD6-CA3CB8935547}" dt="2022-07-06T10:16:42.340" v="1855" actId="478"/>
          <ac:spMkLst>
            <pc:docMk/>
            <pc:sldMk cId="2980320670" sldId="278"/>
            <ac:spMk id="51" creationId="{9246F051-3D12-8ED2-C30E-579C2499F1A2}"/>
          </ac:spMkLst>
        </pc:spChg>
        <pc:spChg chg="add mod">
          <ac:chgData name="노태현" userId="96c899e7-218f-44fa-88d0-cfd2f9582355" providerId="ADAL" clId="{3ECF3F2B-5AD0-4B06-ACD6-CA3CB8935547}" dt="2022-07-06T10:18:36.221" v="1901" actId="1076"/>
          <ac:spMkLst>
            <pc:docMk/>
            <pc:sldMk cId="2980320670" sldId="278"/>
            <ac:spMk id="52" creationId="{EC9B3D99-1F30-1623-A2F0-7855D17AA559}"/>
          </ac:spMkLst>
        </pc:spChg>
        <pc:spChg chg="add mod">
          <ac:chgData name="노태현" userId="96c899e7-218f-44fa-88d0-cfd2f9582355" providerId="ADAL" clId="{3ECF3F2B-5AD0-4B06-ACD6-CA3CB8935547}" dt="2022-07-06T10:18:36.221" v="1901" actId="1076"/>
          <ac:spMkLst>
            <pc:docMk/>
            <pc:sldMk cId="2980320670" sldId="278"/>
            <ac:spMk id="53" creationId="{4A34AFF3-41FC-A36C-3A67-466F265A485C}"/>
          </ac:spMkLst>
        </pc:spChg>
        <pc:spChg chg="add mod">
          <ac:chgData name="노태현" userId="96c899e7-218f-44fa-88d0-cfd2f9582355" providerId="ADAL" clId="{3ECF3F2B-5AD0-4B06-ACD6-CA3CB8935547}" dt="2022-07-06T10:18:49.383" v="1943" actId="1035"/>
          <ac:spMkLst>
            <pc:docMk/>
            <pc:sldMk cId="2980320670" sldId="278"/>
            <ac:spMk id="54" creationId="{214CE867-7630-B758-765C-D77A2B2906CB}"/>
          </ac:spMkLst>
        </pc:spChg>
        <pc:spChg chg="add mod">
          <ac:chgData name="노태현" userId="96c899e7-218f-44fa-88d0-cfd2f9582355" providerId="ADAL" clId="{3ECF3F2B-5AD0-4B06-ACD6-CA3CB8935547}" dt="2022-07-06T10:18:49.383" v="1943" actId="1035"/>
          <ac:spMkLst>
            <pc:docMk/>
            <pc:sldMk cId="2980320670" sldId="278"/>
            <ac:spMk id="55" creationId="{05DA57CE-84CD-5423-86D3-6A13CF589662}"/>
          </ac:spMkLst>
        </pc:spChg>
        <pc:spChg chg="add del mod">
          <ac:chgData name="노태현" userId="96c899e7-218f-44fa-88d0-cfd2f9582355" providerId="ADAL" clId="{3ECF3F2B-5AD0-4B06-ACD6-CA3CB8935547}" dt="2022-07-06T10:22:18.385" v="2010" actId="478"/>
          <ac:spMkLst>
            <pc:docMk/>
            <pc:sldMk cId="2980320670" sldId="278"/>
            <ac:spMk id="56" creationId="{39E21482-6CDC-0904-35C6-79498A9371D3}"/>
          </ac:spMkLst>
        </pc:spChg>
        <pc:spChg chg="add mod">
          <ac:chgData name="노태현" userId="96c899e7-218f-44fa-88d0-cfd2f9582355" providerId="ADAL" clId="{3ECF3F2B-5AD0-4B06-ACD6-CA3CB8935547}" dt="2022-07-06T10:19:07.581" v="1947" actId="14100"/>
          <ac:spMkLst>
            <pc:docMk/>
            <pc:sldMk cId="2980320670" sldId="278"/>
            <ac:spMk id="57" creationId="{E4DD3D9C-5608-B7A8-CDBC-1127BA49810D}"/>
          </ac:spMkLst>
        </pc:spChg>
        <pc:spChg chg="add mod">
          <ac:chgData name="노태현" userId="96c899e7-218f-44fa-88d0-cfd2f9582355" providerId="ADAL" clId="{3ECF3F2B-5AD0-4B06-ACD6-CA3CB8935547}" dt="2022-07-06T10:19:07.581" v="1947" actId="14100"/>
          <ac:spMkLst>
            <pc:docMk/>
            <pc:sldMk cId="2980320670" sldId="278"/>
            <ac:spMk id="58" creationId="{932AC671-9C3C-CDDB-678C-4DD51BA74F72}"/>
          </ac:spMkLst>
        </pc:spChg>
        <pc:spChg chg="add mod">
          <ac:chgData name="노태현" userId="96c899e7-218f-44fa-88d0-cfd2f9582355" providerId="ADAL" clId="{3ECF3F2B-5AD0-4B06-ACD6-CA3CB8935547}" dt="2022-07-06T10:22:27.766" v="2013" actId="14100"/>
          <ac:spMkLst>
            <pc:docMk/>
            <pc:sldMk cId="2980320670" sldId="278"/>
            <ac:spMk id="59" creationId="{99A9C422-D879-F56F-7E2B-31C2739C3B95}"/>
          </ac:spMkLst>
        </pc:spChg>
        <pc:spChg chg="add mod">
          <ac:chgData name="노태현" userId="96c899e7-218f-44fa-88d0-cfd2f9582355" providerId="ADAL" clId="{3ECF3F2B-5AD0-4B06-ACD6-CA3CB8935547}" dt="2022-07-06T10:19:07.581" v="1947" actId="14100"/>
          <ac:spMkLst>
            <pc:docMk/>
            <pc:sldMk cId="2980320670" sldId="278"/>
            <ac:spMk id="60" creationId="{AE34BBB2-39BC-39DF-C89C-9AAA84814984}"/>
          </ac:spMkLst>
        </pc:spChg>
        <pc:spChg chg="add mod">
          <ac:chgData name="노태현" userId="96c899e7-218f-44fa-88d0-cfd2f9582355" providerId="ADAL" clId="{3ECF3F2B-5AD0-4B06-ACD6-CA3CB8935547}" dt="2022-07-06T10:19:07.581" v="1947" actId="14100"/>
          <ac:spMkLst>
            <pc:docMk/>
            <pc:sldMk cId="2980320670" sldId="278"/>
            <ac:spMk id="61" creationId="{00C61FCD-C1D0-D5E1-8F07-56840C10854C}"/>
          </ac:spMkLst>
        </pc:spChg>
        <pc:spChg chg="add mod">
          <ac:chgData name="노태현" userId="96c899e7-218f-44fa-88d0-cfd2f9582355" providerId="ADAL" clId="{3ECF3F2B-5AD0-4B06-ACD6-CA3CB8935547}" dt="2022-07-06T10:19:07.581" v="1947" actId="14100"/>
          <ac:spMkLst>
            <pc:docMk/>
            <pc:sldMk cId="2980320670" sldId="278"/>
            <ac:spMk id="62" creationId="{A7597406-5241-434E-8773-5E4673DD158D}"/>
          </ac:spMkLst>
        </pc:spChg>
        <pc:spChg chg="add mod">
          <ac:chgData name="노태현" userId="96c899e7-218f-44fa-88d0-cfd2f9582355" providerId="ADAL" clId="{3ECF3F2B-5AD0-4B06-ACD6-CA3CB8935547}" dt="2022-07-06T10:19:07.581" v="1947" actId="14100"/>
          <ac:spMkLst>
            <pc:docMk/>
            <pc:sldMk cId="2980320670" sldId="278"/>
            <ac:spMk id="63" creationId="{EF429EC0-3838-1CFB-D3F5-2F7AE5DF1AE0}"/>
          </ac:spMkLst>
        </pc:spChg>
        <pc:spChg chg="add mod">
          <ac:chgData name="노태현" userId="96c899e7-218f-44fa-88d0-cfd2f9582355" providerId="ADAL" clId="{3ECF3F2B-5AD0-4B06-ACD6-CA3CB8935547}" dt="2022-07-06T10:19:16.598" v="1950" actId="1076"/>
          <ac:spMkLst>
            <pc:docMk/>
            <pc:sldMk cId="2980320670" sldId="278"/>
            <ac:spMk id="64" creationId="{88CA86D6-53AF-4DF3-2F2E-D549A7F5435F}"/>
          </ac:spMkLst>
        </pc:spChg>
        <pc:spChg chg="add mod">
          <ac:chgData name="노태현" userId="96c899e7-218f-44fa-88d0-cfd2f9582355" providerId="ADAL" clId="{3ECF3F2B-5AD0-4B06-ACD6-CA3CB8935547}" dt="2022-07-06T10:22:30.137" v="2018" actId="1038"/>
          <ac:spMkLst>
            <pc:docMk/>
            <pc:sldMk cId="2980320670" sldId="278"/>
            <ac:spMk id="65" creationId="{A8F1C439-4E5F-601A-F247-15C3C18321DA}"/>
          </ac:spMkLst>
        </pc:spChg>
        <pc:spChg chg="add mod">
          <ac:chgData name="노태현" userId="96c899e7-218f-44fa-88d0-cfd2f9582355" providerId="ADAL" clId="{3ECF3F2B-5AD0-4B06-ACD6-CA3CB8935547}" dt="2022-07-06T10:22:32.815" v="2022" actId="1038"/>
          <ac:spMkLst>
            <pc:docMk/>
            <pc:sldMk cId="2980320670" sldId="278"/>
            <ac:spMk id="66" creationId="{989BF5AD-116C-BAD0-9E05-E94C4FC188A9}"/>
          </ac:spMkLst>
        </pc:spChg>
        <pc:spChg chg="add mod">
          <ac:chgData name="노태현" userId="96c899e7-218f-44fa-88d0-cfd2f9582355" providerId="ADAL" clId="{3ECF3F2B-5AD0-4B06-ACD6-CA3CB8935547}" dt="2022-07-06T10:19:44.140" v="1960" actId="1076"/>
          <ac:spMkLst>
            <pc:docMk/>
            <pc:sldMk cId="2980320670" sldId="278"/>
            <ac:spMk id="67" creationId="{235B090A-C6D8-C127-2E22-11B761193BF7}"/>
          </ac:spMkLst>
        </pc:spChg>
        <pc:spChg chg="add mod">
          <ac:chgData name="노태현" userId="96c899e7-218f-44fa-88d0-cfd2f9582355" providerId="ADAL" clId="{3ECF3F2B-5AD0-4B06-ACD6-CA3CB8935547}" dt="2022-07-06T10:22:35.019" v="2024" actId="1036"/>
          <ac:spMkLst>
            <pc:docMk/>
            <pc:sldMk cId="2980320670" sldId="278"/>
            <ac:spMk id="68" creationId="{AE00A426-E3F9-8C22-1380-91D5F8C08B0D}"/>
          </ac:spMkLst>
        </pc:spChg>
        <pc:cxnChg chg="add mod">
          <ac:chgData name="노태현" userId="96c899e7-218f-44fa-88d0-cfd2f9582355" providerId="ADAL" clId="{3ECF3F2B-5AD0-4B06-ACD6-CA3CB8935547}" dt="2022-07-06T10:20:06.587" v="1964" actId="1582"/>
          <ac:cxnSpMkLst>
            <pc:docMk/>
            <pc:sldMk cId="2980320670" sldId="278"/>
            <ac:cxnSpMk id="6" creationId="{E640BAB6-BDB4-79DD-9D53-BA533FA77A36}"/>
          </ac:cxnSpMkLst>
        </pc:cxnChg>
        <pc:cxnChg chg="del mod">
          <ac:chgData name="노태현" userId="96c899e7-218f-44fa-88d0-cfd2f9582355" providerId="ADAL" clId="{3ECF3F2B-5AD0-4B06-ACD6-CA3CB8935547}" dt="2022-07-06T10:16:42.340" v="1855" actId="478"/>
          <ac:cxnSpMkLst>
            <pc:docMk/>
            <pc:sldMk cId="2980320670" sldId="278"/>
            <ac:cxnSpMk id="46" creationId="{69817E4B-11D4-B3D7-CE14-E34090E3E836}"/>
          </ac:cxnSpMkLst>
        </pc:cxnChg>
        <pc:cxnChg chg="del mod">
          <ac:chgData name="노태현" userId="96c899e7-218f-44fa-88d0-cfd2f9582355" providerId="ADAL" clId="{3ECF3F2B-5AD0-4B06-ACD6-CA3CB8935547}" dt="2022-07-06T10:16:42.340" v="1855" actId="478"/>
          <ac:cxnSpMkLst>
            <pc:docMk/>
            <pc:sldMk cId="2980320670" sldId="278"/>
            <ac:cxnSpMk id="47" creationId="{87BC027B-DA6E-4CA8-D7F5-A3BBE80EC7EF}"/>
          </ac:cxnSpMkLst>
        </pc:cxnChg>
        <pc:cxnChg chg="del mod">
          <ac:chgData name="노태현" userId="96c899e7-218f-44fa-88d0-cfd2f9582355" providerId="ADAL" clId="{3ECF3F2B-5AD0-4B06-ACD6-CA3CB8935547}" dt="2022-07-06T10:16:42.340" v="1855" actId="478"/>
          <ac:cxnSpMkLst>
            <pc:docMk/>
            <pc:sldMk cId="2980320670" sldId="278"/>
            <ac:cxnSpMk id="48" creationId="{32CD6049-4FD8-163A-81FC-C1A85920A240}"/>
          </ac:cxnSpMkLst>
        </pc:cxnChg>
        <pc:cxnChg chg="add mod">
          <ac:chgData name="노태현" userId="96c899e7-218f-44fa-88d0-cfd2f9582355" providerId="ADAL" clId="{3ECF3F2B-5AD0-4B06-ACD6-CA3CB8935547}" dt="2022-07-06T10:20:15.133" v="1968" actId="14100"/>
          <ac:cxnSpMkLst>
            <pc:docMk/>
            <pc:sldMk cId="2980320670" sldId="278"/>
            <ac:cxnSpMk id="69" creationId="{F58314D7-CC36-ABA4-9FBA-C773CFF92576}"/>
          </ac:cxnSpMkLst>
        </pc:cxnChg>
        <pc:cxnChg chg="add mod">
          <ac:chgData name="노태현" userId="96c899e7-218f-44fa-88d0-cfd2f9582355" providerId="ADAL" clId="{3ECF3F2B-5AD0-4B06-ACD6-CA3CB8935547}" dt="2022-07-06T10:20:21.622" v="1971" actId="14100"/>
          <ac:cxnSpMkLst>
            <pc:docMk/>
            <pc:sldMk cId="2980320670" sldId="278"/>
            <ac:cxnSpMk id="70" creationId="{0A9223BC-C088-DDF2-9B39-C9270A7735EF}"/>
          </ac:cxnSpMkLst>
        </pc:cxnChg>
        <pc:cxnChg chg="add mod">
          <ac:chgData name="노태현" userId="96c899e7-218f-44fa-88d0-cfd2f9582355" providerId="ADAL" clId="{3ECF3F2B-5AD0-4B06-ACD6-CA3CB8935547}" dt="2022-07-06T10:20:30.477" v="1974" actId="14100"/>
          <ac:cxnSpMkLst>
            <pc:docMk/>
            <pc:sldMk cId="2980320670" sldId="278"/>
            <ac:cxnSpMk id="71" creationId="{B2161A63-BA41-5F27-3C7E-F319F19E7D49}"/>
          </ac:cxnSpMkLst>
        </pc:cxnChg>
        <pc:cxnChg chg="add mod">
          <ac:chgData name="노태현" userId="96c899e7-218f-44fa-88d0-cfd2f9582355" providerId="ADAL" clId="{3ECF3F2B-5AD0-4B06-ACD6-CA3CB8935547}" dt="2022-07-06T10:20:42.869" v="1978" actId="14100"/>
          <ac:cxnSpMkLst>
            <pc:docMk/>
            <pc:sldMk cId="2980320670" sldId="278"/>
            <ac:cxnSpMk id="72" creationId="{D7A5E1E8-7ACC-AEA9-6389-6BD09418B91A}"/>
          </ac:cxnSpMkLst>
        </pc:cxnChg>
        <pc:cxnChg chg="add mod">
          <ac:chgData name="노태현" userId="96c899e7-218f-44fa-88d0-cfd2f9582355" providerId="ADAL" clId="{3ECF3F2B-5AD0-4B06-ACD6-CA3CB8935547}" dt="2022-07-06T10:20:50.502" v="1981" actId="14100"/>
          <ac:cxnSpMkLst>
            <pc:docMk/>
            <pc:sldMk cId="2980320670" sldId="278"/>
            <ac:cxnSpMk id="73" creationId="{68CBF2F1-4CF4-EB01-896F-D3684C94EF0C}"/>
          </ac:cxnSpMkLst>
        </pc:cxnChg>
        <pc:cxnChg chg="add mod">
          <ac:chgData name="노태현" userId="96c899e7-218f-44fa-88d0-cfd2f9582355" providerId="ADAL" clId="{3ECF3F2B-5AD0-4B06-ACD6-CA3CB8935547}" dt="2022-07-06T10:21:01.058" v="1986" actId="1037"/>
          <ac:cxnSpMkLst>
            <pc:docMk/>
            <pc:sldMk cId="2980320670" sldId="278"/>
            <ac:cxnSpMk id="74" creationId="{1067CCDD-7B50-225A-B18A-E95394BBA44F}"/>
          </ac:cxnSpMkLst>
        </pc:cxnChg>
        <pc:cxnChg chg="add mod">
          <ac:chgData name="노태현" userId="96c899e7-218f-44fa-88d0-cfd2f9582355" providerId="ADAL" clId="{3ECF3F2B-5AD0-4B06-ACD6-CA3CB8935547}" dt="2022-07-06T10:21:10.302" v="1989" actId="14100"/>
          <ac:cxnSpMkLst>
            <pc:docMk/>
            <pc:sldMk cId="2980320670" sldId="278"/>
            <ac:cxnSpMk id="75" creationId="{FF2F8C6C-2952-C636-F3BB-048F2E9CB083}"/>
          </ac:cxnSpMkLst>
        </pc:cxnChg>
        <pc:cxnChg chg="add mod">
          <ac:chgData name="노태현" userId="96c899e7-218f-44fa-88d0-cfd2f9582355" providerId="ADAL" clId="{3ECF3F2B-5AD0-4B06-ACD6-CA3CB8935547}" dt="2022-07-06T10:21:19.302" v="1993" actId="14100"/>
          <ac:cxnSpMkLst>
            <pc:docMk/>
            <pc:sldMk cId="2980320670" sldId="278"/>
            <ac:cxnSpMk id="78" creationId="{02C8E955-C013-4B4C-26E4-5049087927DA}"/>
          </ac:cxnSpMkLst>
        </pc:cxnChg>
        <pc:cxnChg chg="add mod">
          <ac:chgData name="노태현" userId="96c899e7-218f-44fa-88d0-cfd2f9582355" providerId="ADAL" clId="{3ECF3F2B-5AD0-4B06-ACD6-CA3CB8935547}" dt="2022-07-06T10:21:25.166" v="1995" actId="1076"/>
          <ac:cxnSpMkLst>
            <pc:docMk/>
            <pc:sldMk cId="2980320670" sldId="278"/>
            <ac:cxnSpMk id="81" creationId="{786A8D07-40E5-E3B4-9F2F-01708576C3B0}"/>
          </ac:cxnSpMkLst>
        </pc:cxnChg>
        <pc:cxnChg chg="add mod">
          <ac:chgData name="노태현" userId="96c899e7-218f-44fa-88d0-cfd2f9582355" providerId="ADAL" clId="{3ECF3F2B-5AD0-4B06-ACD6-CA3CB8935547}" dt="2022-07-06T10:21:41.813" v="2000" actId="14100"/>
          <ac:cxnSpMkLst>
            <pc:docMk/>
            <pc:sldMk cId="2980320670" sldId="278"/>
            <ac:cxnSpMk id="83" creationId="{E5FFE9F6-5076-D166-CED8-F2DFF076DEC4}"/>
          </ac:cxnSpMkLst>
        </pc:cxnChg>
        <pc:cxnChg chg="add mod">
          <ac:chgData name="노태현" userId="96c899e7-218f-44fa-88d0-cfd2f9582355" providerId="ADAL" clId="{3ECF3F2B-5AD0-4B06-ACD6-CA3CB8935547}" dt="2022-07-06T10:21:49.132" v="2003" actId="14100"/>
          <ac:cxnSpMkLst>
            <pc:docMk/>
            <pc:sldMk cId="2980320670" sldId="278"/>
            <ac:cxnSpMk id="86" creationId="{CAEDF94A-C551-88BE-8CA2-A6D8B3C85AF1}"/>
          </ac:cxnSpMkLst>
        </pc:cxnChg>
        <pc:cxnChg chg="add mod">
          <ac:chgData name="노태현" userId="96c899e7-218f-44fa-88d0-cfd2f9582355" providerId="ADAL" clId="{3ECF3F2B-5AD0-4B06-ACD6-CA3CB8935547}" dt="2022-07-06T10:21:55.717" v="2006" actId="14100"/>
          <ac:cxnSpMkLst>
            <pc:docMk/>
            <pc:sldMk cId="2980320670" sldId="278"/>
            <ac:cxnSpMk id="89" creationId="{27D9972E-63B3-F950-969D-F9C0B3D42255}"/>
          </ac:cxnSpMkLst>
        </pc:cxnChg>
        <pc:cxnChg chg="add mod">
          <ac:chgData name="노태현" userId="96c899e7-218f-44fa-88d0-cfd2f9582355" providerId="ADAL" clId="{3ECF3F2B-5AD0-4B06-ACD6-CA3CB8935547}" dt="2022-07-06T10:22:21.517" v="2012" actId="1037"/>
          <ac:cxnSpMkLst>
            <pc:docMk/>
            <pc:sldMk cId="2980320670" sldId="278"/>
            <ac:cxnSpMk id="92" creationId="{25070C98-B7B9-AED4-B392-5667D0082E8D}"/>
          </ac:cxnSpMkLst>
        </pc:cxnChg>
        <pc:cxnChg chg="add mod">
          <ac:chgData name="노태현" userId="96c899e7-218f-44fa-88d0-cfd2f9582355" providerId="ADAL" clId="{3ECF3F2B-5AD0-4B06-ACD6-CA3CB8935547}" dt="2022-07-06T10:22:52.744" v="2028" actId="14100"/>
          <ac:cxnSpMkLst>
            <pc:docMk/>
            <pc:sldMk cId="2980320670" sldId="278"/>
            <ac:cxnSpMk id="95" creationId="{80AD27DA-7D43-EA48-2C2C-94AA75F3F749}"/>
          </ac:cxnSpMkLst>
        </pc:cxnChg>
        <pc:cxnChg chg="add mod">
          <ac:chgData name="노태현" userId="96c899e7-218f-44fa-88d0-cfd2f9582355" providerId="ADAL" clId="{3ECF3F2B-5AD0-4B06-ACD6-CA3CB8935547}" dt="2022-07-06T10:23:00.373" v="2031" actId="14100"/>
          <ac:cxnSpMkLst>
            <pc:docMk/>
            <pc:sldMk cId="2980320670" sldId="278"/>
            <ac:cxnSpMk id="99" creationId="{B58D19E2-0683-5AE3-59E4-0D255C3E0313}"/>
          </ac:cxnSpMkLst>
        </pc:cxnChg>
        <pc:cxnChg chg="add mod">
          <ac:chgData name="노태현" userId="96c899e7-218f-44fa-88d0-cfd2f9582355" providerId="ADAL" clId="{3ECF3F2B-5AD0-4B06-ACD6-CA3CB8935547}" dt="2022-07-06T10:23:05.256" v="2034" actId="14100"/>
          <ac:cxnSpMkLst>
            <pc:docMk/>
            <pc:sldMk cId="2980320670" sldId="278"/>
            <ac:cxnSpMk id="102" creationId="{F328A895-9524-C5EC-AEE6-4E297E30DDAC}"/>
          </ac:cxnSpMkLst>
        </pc:cxnChg>
        <pc:cxnChg chg="add mod">
          <ac:chgData name="노태현" userId="96c899e7-218f-44fa-88d0-cfd2f9582355" providerId="ADAL" clId="{3ECF3F2B-5AD0-4B06-ACD6-CA3CB8935547}" dt="2022-07-06T10:23:09.789" v="2037" actId="14100"/>
          <ac:cxnSpMkLst>
            <pc:docMk/>
            <pc:sldMk cId="2980320670" sldId="278"/>
            <ac:cxnSpMk id="105" creationId="{D43EA221-50E0-F68B-8CF4-787FA5175C8E}"/>
          </ac:cxnSpMkLst>
        </pc:cxnChg>
        <pc:cxnChg chg="add mod">
          <ac:chgData name="노태현" userId="96c899e7-218f-44fa-88d0-cfd2f9582355" providerId="ADAL" clId="{3ECF3F2B-5AD0-4B06-ACD6-CA3CB8935547}" dt="2022-07-06T10:23:15.846" v="2040" actId="14100"/>
          <ac:cxnSpMkLst>
            <pc:docMk/>
            <pc:sldMk cId="2980320670" sldId="278"/>
            <ac:cxnSpMk id="108" creationId="{0D0A0F2B-91E8-9870-13BD-94FCEB2BF271}"/>
          </ac:cxnSpMkLst>
        </pc:cxnChg>
        <pc:cxnChg chg="add mod">
          <ac:chgData name="노태현" userId="96c899e7-218f-44fa-88d0-cfd2f9582355" providerId="ADAL" clId="{3ECF3F2B-5AD0-4B06-ACD6-CA3CB8935547}" dt="2022-07-06T10:23:19.957" v="2043" actId="14100"/>
          <ac:cxnSpMkLst>
            <pc:docMk/>
            <pc:sldMk cId="2980320670" sldId="278"/>
            <ac:cxnSpMk id="111" creationId="{9F54A91A-AEA7-77C5-5E28-A5A3EFB2E54E}"/>
          </ac:cxnSpMkLst>
        </pc:cxnChg>
        <pc:cxnChg chg="add mod">
          <ac:chgData name="노태현" userId="96c899e7-218f-44fa-88d0-cfd2f9582355" providerId="ADAL" clId="{3ECF3F2B-5AD0-4B06-ACD6-CA3CB8935547}" dt="2022-07-06T10:23:24.334" v="2046" actId="14100"/>
          <ac:cxnSpMkLst>
            <pc:docMk/>
            <pc:sldMk cId="2980320670" sldId="278"/>
            <ac:cxnSpMk id="114" creationId="{A28348B7-8FCA-9913-12E3-C3C039D677F4}"/>
          </ac:cxnSpMkLst>
        </pc:cxnChg>
        <pc:cxnChg chg="add mod">
          <ac:chgData name="노태현" userId="96c899e7-218f-44fa-88d0-cfd2f9582355" providerId="ADAL" clId="{3ECF3F2B-5AD0-4B06-ACD6-CA3CB8935547}" dt="2022-07-06T10:23:31.934" v="2050" actId="14100"/>
          <ac:cxnSpMkLst>
            <pc:docMk/>
            <pc:sldMk cId="2980320670" sldId="278"/>
            <ac:cxnSpMk id="117" creationId="{AD60EF02-1042-EEDF-D016-C4F495F0611E}"/>
          </ac:cxnSpMkLst>
        </pc:cxnChg>
        <pc:cxnChg chg="add mod">
          <ac:chgData name="노태현" userId="96c899e7-218f-44fa-88d0-cfd2f9582355" providerId="ADAL" clId="{3ECF3F2B-5AD0-4B06-ACD6-CA3CB8935547}" dt="2022-07-06T10:23:35.454" v="2052" actId="1076"/>
          <ac:cxnSpMkLst>
            <pc:docMk/>
            <pc:sldMk cId="2980320670" sldId="278"/>
            <ac:cxnSpMk id="120" creationId="{481CFC73-B283-E7CD-76D0-F59A64B6F99F}"/>
          </ac:cxnSpMkLst>
        </pc:cxnChg>
        <pc:cxnChg chg="add mod">
          <ac:chgData name="노태현" userId="96c899e7-218f-44fa-88d0-cfd2f9582355" providerId="ADAL" clId="{3ECF3F2B-5AD0-4B06-ACD6-CA3CB8935547}" dt="2022-07-06T10:23:41.461" v="2055" actId="1038"/>
          <ac:cxnSpMkLst>
            <pc:docMk/>
            <pc:sldMk cId="2980320670" sldId="278"/>
            <ac:cxnSpMk id="121" creationId="{A6A1627A-ECD9-6D07-ACF9-A330E865302D}"/>
          </ac:cxnSpMkLst>
        </pc:cxnChg>
      </pc:sldChg>
      <pc:sldChg chg="addSp delSp modSp add mod">
        <pc:chgData name="노태현" userId="96c899e7-218f-44fa-88d0-cfd2f9582355" providerId="ADAL" clId="{3ECF3F2B-5AD0-4B06-ACD6-CA3CB8935547}" dt="2022-07-06T10:41:15.060" v="2503" actId="478"/>
        <pc:sldMkLst>
          <pc:docMk/>
          <pc:sldMk cId="221202522" sldId="279"/>
        </pc:sldMkLst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2" creationId="{18AFBB36-20E5-B729-D65B-E3791BF07711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3" creationId="{C610733E-91E2-343F-24C3-408A9A62FE04}"/>
          </ac:spMkLst>
        </pc:spChg>
        <pc:spChg chg="mod">
          <ac:chgData name="노태현" userId="96c899e7-218f-44fa-88d0-cfd2f9582355" providerId="ADAL" clId="{3ECF3F2B-5AD0-4B06-ACD6-CA3CB8935547}" dt="2022-07-06T10:24:43.829" v="2206" actId="20577"/>
          <ac:spMkLst>
            <pc:docMk/>
            <pc:sldMk cId="221202522" sldId="279"/>
            <ac:spMk id="10" creationId="{6977B01B-CBE6-4FC6-A9AD-D322C5043188}"/>
          </ac:spMkLst>
        </pc:spChg>
        <pc:spChg chg="mod">
          <ac:chgData name="노태현" userId="96c899e7-218f-44fa-88d0-cfd2f9582355" providerId="ADAL" clId="{3ECF3F2B-5AD0-4B06-ACD6-CA3CB8935547}" dt="2022-07-06T10:25:22.980" v="2344" actId="20577"/>
          <ac:spMkLst>
            <pc:docMk/>
            <pc:sldMk cId="221202522" sldId="279"/>
            <ac:spMk id="18" creationId="{EB49F523-7D2B-455D-A1E9-8481D6815092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21" creationId="{5D24355B-8AD6-7385-91DB-81DD405511CF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23" creationId="{DCC9E8E6-0856-DB9C-1955-BE58E0BC546E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25" creationId="{91E5FDFB-EA48-8767-5410-C4C7F75EF697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26" creationId="{A628A4A4-1688-665F-8194-3D34BB363384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27" creationId="{436460B5-CAFD-29D2-2F23-1643006EDE44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28" creationId="{81C37A28-1CCB-A30D-28EB-D004C79687AA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29" creationId="{5416FE7C-2733-E5EE-3652-02F28C9DFC65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30" creationId="{0C40B2D8-22C1-CA70-40AB-04BA8AA783F7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31" creationId="{ED218AF0-8FD8-DA6F-E5AA-79F82EBF536A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32" creationId="{91ACA853-5E0A-32D7-8236-B9367EE8AFCB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33" creationId="{AAFBEC97-33E0-281E-B693-13CBDD31886A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34" creationId="{EA5BA53D-0C12-C114-E8C4-FC212467E5FE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35" creationId="{E945EF3E-C8AF-B66F-CF68-EA14AAD1CA3A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36" creationId="{BB5AF12B-FFEF-F31F-6413-428D3E042906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52" creationId="{EC9B3D99-1F30-1623-A2F0-7855D17AA559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53" creationId="{4A34AFF3-41FC-A36C-3A67-466F265A485C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54" creationId="{214CE867-7630-B758-765C-D77A2B2906CB}"/>
          </ac:spMkLst>
        </pc:spChg>
        <pc:spChg chg="del">
          <ac:chgData name="노태현" userId="96c899e7-218f-44fa-88d0-cfd2f9582355" providerId="ADAL" clId="{3ECF3F2B-5AD0-4B06-ACD6-CA3CB8935547}" dt="2022-07-06T10:25:34.654" v="2345" actId="478"/>
          <ac:spMkLst>
            <pc:docMk/>
            <pc:sldMk cId="221202522" sldId="279"/>
            <ac:spMk id="55" creationId="{05DA57CE-84CD-5423-86D3-6A13CF589662}"/>
          </ac:spMkLst>
        </pc:spChg>
        <pc:spChg chg="del mod">
          <ac:chgData name="노태현" userId="96c899e7-218f-44fa-88d0-cfd2f9582355" providerId="ADAL" clId="{3ECF3F2B-5AD0-4B06-ACD6-CA3CB8935547}" dt="2022-07-06T10:27:52.901" v="2485" actId="478"/>
          <ac:spMkLst>
            <pc:docMk/>
            <pc:sldMk cId="221202522" sldId="279"/>
            <ac:spMk id="57" creationId="{E4DD3D9C-5608-B7A8-CDBC-1127BA49810D}"/>
          </ac:spMkLst>
        </pc:spChg>
        <pc:spChg chg="del mod">
          <ac:chgData name="노태현" userId="96c899e7-218f-44fa-88d0-cfd2f9582355" providerId="ADAL" clId="{3ECF3F2B-5AD0-4B06-ACD6-CA3CB8935547}" dt="2022-07-06T10:27:51.547" v="2484" actId="478"/>
          <ac:spMkLst>
            <pc:docMk/>
            <pc:sldMk cId="221202522" sldId="279"/>
            <ac:spMk id="58" creationId="{932AC671-9C3C-CDDB-678C-4DD51BA74F72}"/>
          </ac:spMkLst>
        </pc:spChg>
        <pc:spChg chg="del mod">
          <ac:chgData name="노태현" userId="96c899e7-218f-44fa-88d0-cfd2f9582355" providerId="ADAL" clId="{3ECF3F2B-5AD0-4B06-ACD6-CA3CB8935547}" dt="2022-07-06T10:41:15.060" v="2503" actId="478"/>
          <ac:spMkLst>
            <pc:docMk/>
            <pc:sldMk cId="221202522" sldId="279"/>
            <ac:spMk id="59" creationId="{99A9C422-D879-F56F-7E2B-31C2739C3B95}"/>
          </ac:spMkLst>
        </pc:spChg>
        <pc:spChg chg="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60" creationId="{AE34BBB2-39BC-39DF-C89C-9AAA84814984}"/>
          </ac:spMkLst>
        </pc:spChg>
        <pc:spChg chg="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61" creationId="{00C61FCD-C1D0-D5E1-8F07-56840C10854C}"/>
          </ac:spMkLst>
        </pc:spChg>
        <pc:spChg chg="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62" creationId="{A7597406-5241-434E-8773-5E4673DD158D}"/>
          </ac:spMkLst>
        </pc:spChg>
        <pc:spChg chg="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63" creationId="{EF429EC0-3838-1CFB-D3F5-2F7AE5DF1AE0}"/>
          </ac:spMkLst>
        </pc:spChg>
        <pc:spChg chg="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64" creationId="{88CA86D6-53AF-4DF3-2F2E-D549A7F5435F}"/>
          </ac:spMkLst>
        </pc:spChg>
        <pc:spChg chg="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65" creationId="{A8F1C439-4E5F-601A-F247-15C3C18321DA}"/>
          </ac:spMkLst>
        </pc:spChg>
        <pc:spChg chg="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66" creationId="{989BF5AD-116C-BAD0-9E05-E94C4FC188A9}"/>
          </ac:spMkLst>
        </pc:spChg>
        <pc:spChg chg="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67" creationId="{235B090A-C6D8-C127-2E22-11B761193BF7}"/>
          </ac:spMkLst>
        </pc:spChg>
        <pc:spChg chg="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68" creationId="{AE00A426-E3F9-8C22-1380-91D5F8C08B0D}"/>
          </ac:spMkLst>
        </pc:spChg>
        <pc:spChg chg="add 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76" creationId="{C83411BC-464B-4D46-7604-741797FB0262}"/>
          </ac:spMkLst>
        </pc:spChg>
        <pc:spChg chg="add 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77" creationId="{5B323F13-AEB1-1FDC-8E6B-B9B7B71B2326}"/>
          </ac:spMkLst>
        </pc:spChg>
        <pc:spChg chg="add del mod">
          <ac:chgData name="노태현" userId="96c899e7-218f-44fa-88d0-cfd2f9582355" providerId="ADAL" clId="{3ECF3F2B-5AD0-4B06-ACD6-CA3CB8935547}" dt="2022-07-06T10:26:16.259" v="2402" actId="478"/>
          <ac:spMkLst>
            <pc:docMk/>
            <pc:sldMk cId="221202522" sldId="279"/>
            <ac:spMk id="79" creationId="{F9B3288A-D9DB-330E-A446-B172AF5DCB0B}"/>
          </ac:spMkLst>
        </pc:spChg>
        <pc:spChg chg="add del mod">
          <ac:chgData name="노태현" userId="96c899e7-218f-44fa-88d0-cfd2f9582355" providerId="ADAL" clId="{3ECF3F2B-5AD0-4B06-ACD6-CA3CB8935547}" dt="2022-07-06T10:26:26.559" v="2407"/>
          <ac:spMkLst>
            <pc:docMk/>
            <pc:sldMk cId="221202522" sldId="279"/>
            <ac:spMk id="80" creationId="{90661051-F007-221F-054C-CF3A02A0B4CC}"/>
          </ac:spMkLst>
        </pc:spChg>
        <pc:spChg chg="add del mod">
          <ac:chgData name="노태현" userId="96c899e7-218f-44fa-88d0-cfd2f9582355" providerId="ADAL" clId="{3ECF3F2B-5AD0-4B06-ACD6-CA3CB8935547}" dt="2022-07-06T10:26:26.559" v="2407"/>
          <ac:spMkLst>
            <pc:docMk/>
            <pc:sldMk cId="221202522" sldId="279"/>
            <ac:spMk id="82" creationId="{8E86A170-3985-50B2-B6E7-7C59BDEB38CB}"/>
          </ac:spMkLst>
        </pc:spChg>
        <pc:spChg chg="add del mod">
          <ac:chgData name="노태현" userId="96c899e7-218f-44fa-88d0-cfd2f9582355" providerId="ADAL" clId="{3ECF3F2B-5AD0-4B06-ACD6-CA3CB8935547}" dt="2022-07-06T10:26:26.559" v="2407"/>
          <ac:spMkLst>
            <pc:docMk/>
            <pc:sldMk cId="221202522" sldId="279"/>
            <ac:spMk id="84" creationId="{31321749-F943-B48D-6B04-D41468F7E14A}"/>
          </ac:spMkLst>
        </pc:spChg>
        <pc:spChg chg="add 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90" creationId="{0C014279-6FAF-45A5-FEDB-5209A32DFA60}"/>
          </ac:spMkLst>
        </pc:spChg>
        <pc:spChg chg="add 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91" creationId="{2381060B-E32C-F5AB-AB34-0D5C46BF1278}"/>
          </ac:spMkLst>
        </pc:spChg>
        <pc:spChg chg="add 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93" creationId="{F0F5A15F-F78F-62FC-7F0C-86358C495115}"/>
          </ac:spMkLst>
        </pc:spChg>
        <pc:spChg chg="add 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94" creationId="{DF7E77CC-AC07-7624-1E13-AA24DF0F6442}"/>
          </ac:spMkLst>
        </pc:spChg>
        <pc:spChg chg="add 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96" creationId="{52D8FB2D-0E4E-0CA7-BF6F-708BDC2F0194}"/>
          </ac:spMkLst>
        </pc:spChg>
        <pc:spChg chg="add 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97" creationId="{909F6B32-41E6-301B-EA45-9E1F52C42532}"/>
          </ac:spMkLst>
        </pc:spChg>
        <pc:spChg chg="add 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98" creationId="{122FB9FA-2E6F-E9E9-D491-78BEE579A341}"/>
          </ac:spMkLst>
        </pc:spChg>
        <pc:spChg chg="add 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100" creationId="{D0236AD5-3C44-9E85-7C89-7561833735E1}"/>
          </ac:spMkLst>
        </pc:spChg>
        <pc:spChg chg="add 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101" creationId="{D8A06D11-1BE3-A487-1ED3-8ACC0E8ECDB5}"/>
          </ac:spMkLst>
        </pc:spChg>
        <pc:spChg chg="add del mod">
          <ac:chgData name="노태현" userId="96c899e7-218f-44fa-88d0-cfd2f9582355" providerId="ADAL" clId="{3ECF3F2B-5AD0-4B06-ACD6-CA3CB8935547}" dt="2022-07-06T10:27:47.292" v="2483" actId="478"/>
          <ac:spMkLst>
            <pc:docMk/>
            <pc:sldMk cId="221202522" sldId="279"/>
            <ac:spMk id="103" creationId="{ED47E66F-AF85-F98F-A9CD-DA7754B58F08}"/>
          </ac:spMkLst>
        </pc:spChg>
        <pc:picChg chg="add del mod">
          <ac:chgData name="노태현" userId="96c899e7-218f-44fa-88d0-cfd2f9582355" providerId="ADAL" clId="{3ECF3F2B-5AD0-4B06-ACD6-CA3CB8935547}" dt="2022-07-06T10:40:30.330" v="2489"/>
          <ac:picMkLst>
            <pc:docMk/>
            <pc:sldMk cId="221202522" sldId="279"/>
            <ac:picMk id="107" creationId="{965EEBF8-60C9-1602-55B6-A90EF55DCD6C}"/>
          </ac:picMkLst>
        </pc:picChg>
        <pc:picChg chg="add mod">
          <ac:chgData name="노태현" userId="96c899e7-218f-44fa-88d0-cfd2f9582355" providerId="ADAL" clId="{3ECF3F2B-5AD0-4B06-ACD6-CA3CB8935547}" dt="2022-07-06T10:29:05.552" v="2487" actId="1076"/>
          <ac:picMkLst>
            <pc:docMk/>
            <pc:sldMk cId="221202522" sldId="279"/>
            <ac:picMk id="1026" creationId="{466C894C-B5A0-FA2C-7071-E411A2FAB952}"/>
          </ac:picMkLst>
        </pc:picChg>
        <pc:cxnChg chg="del mod">
          <ac:chgData name="노태현" userId="96c899e7-218f-44fa-88d0-cfd2f9582355" providerId="ADAL" clId="{3ECF3F2B-5AD0-4B06-ACD6-CA3CB8935547}" dt="2022-07-06T10:25:34.654" v="2345" actId="478"/>
          <ac:cxnSpMkLst>
            <pc:docMk/>
            <pc:sldMk cId="221202522" sldId="279"/>
            <ac:cxnSpMk id="6" creationId="{E640BAB6-BDB4-79DD-9D53-BA533FA77A36}"/>
          </ac:cxnSpMkLst>
        </pc:cxnChg>
        <pc:cxnChg chg="del mod">
          <ac:chgData name="노태현" userId="96c899e7-218f-44fa-88d0-cfd2f9582355" providerId="ADAL" clId="{3ECF3F2B-5AD0-4B06-ACD6-CA3CB8935547}" dt="2022-07-06T10:25:34.654" v="2345" actId="478"/>
          <ac:cxnSpMkLst>
            <pc:docMk/>
            <pc:sldMk cId="221202522" sldId="279"/>
            <ac:cxnSpMk id="69" creationId="{F58314D7-CC36-ABA4-9FBA-C773CFF92576}"/>
          </ac:cxnSpMkLst>
        </pc:cxnChg>
        <pc:cxnChg chg="del mod">
          <ac:chgData name="노태현" userId="96c899e7-218f-44fa-88d0-cfd2f9582355" providerId="ADAL" clId="{3ECF3F2B-5AD0-4B06-ACD6-CA3CB8935547}" dt="2022-07-06T10:25:34.654" v="2345" actId="478"/>
          <ac:cxnSpMkLst>
            <pc:docMk/>
            <pc:sldMk cId="221202522" sldId="279"/>
            <ac:cxnSpMk id="70" creationId="{0A9223BC-C088-DDF2-9B39-C9270A7735EF}"/>
          </ac:cxnSpMkLst>
        </pc:cxnChg>
        <pc:cxnChg chg="del mod">
          <ac:chgData name="노태현" userId="96c899e7-218f-44fa-88d0-cfd2f9582355" providerId="ADAL" clId="{3ECF3F2B-5AD0-4B06-ACD6-CA3CB8935547}" dt="2022-07-06T10:25:34.654" v="2345" actId="478"/>
          <ac:cxnSpMkLst>
            <pc:docMk/>
            <pc:sldMk cId="221202522" sldId="279"/>
            <ac:cxnSpMk id="71" creationId="{B2161A63-BA41-5F27-3C7E-F319F19E7D49}"/>
          </ac:cxnSpMkLst>
        </pc:cxnChg>
        <pc:cxnChg chg="del mod">
          <ac:chgData name="노태현" userId="96c899e7-218f-44fa-88d0-cfd2f9582355" providerId="ADAL" clId="{3ECF3F2B-5AD0-4B06-ACD6-CA3CB8935547}" dt="2022-07-06T10:25:34.654" v="2345" actId="478"/>
          <ac:cxnSpMkLst>
            <pc:docMk/>
            <pc:sldMk cId="221202522" sldId="279"/>
            <ac:cxnSpMk id="72" creationId="{D7A5E1E8-7ACC-AEA9-6389-6BD09418B91A}"/>
          </ac:cxnSpMkLst>
        </pc:cxnChg>
        <pc:cxnChg chg="del mod">
          <ac:chgData name="노태현" userId="96c899e7-218f-44fa-88d0-cfd2f9582355" providerId="ADAL" clId="{3ECF3F2B-5AD0-4B06-ACD6-CA3CB8935547}" dt="2022-07-06T10:25:34.654" v="2345" actId="478"/>
          <ac:cxnSpMkLst>
            <pc:docMk/>
            <pc:sldMk cId="221202522" sldId="279"/>
            <ac:cxnSpMk id="73" creationId="{68CBF2F1-4CF4-EB01-896F-D3684C94EF0C}"/>
          </ac:cxnSpMkLst>
        </pc:cxnChg>
        <pc:cxnChg chg="del mod">
          <ac:chgData name="노태현" userId="96c899e7-218f-44fa-88d0-cfd2f9582355" providerId="ADAL" clId="{3ECF3F2B-5AD0-4B06-ACD6-CA3CB8935547}" dt="2022-07-06T10:25:34.654" v="2345" actId="478"/>
          <ac:cxnSpMkLst>
            <pc:docMk/>
            <pc:sldMk cId="221202522" sldId="279"/>
            <ac:cxnSpMk id="74" creationId="{1067CCDD-7B50-225A-B18A-E95394BBA44F}"/>
          </ac:cxnSpMkLst>
        </pc:cxnChg>
        <pc:cxnChg chg="del mod">
          <ac:chgData name="노태현" userId="96c899e7-218f-44fa-88d0-cfd2f9582355" providerId="ADAL" clId="{3ECF3F2B-5AD0-4B06-ACD6-CA3CB8935547}" dt="2022-07-06T10:25:34.654" v="2345" actId="478"/>
          <ac:cxnSpMkLst>
            <pc:docMk/>
            <pc:sldMk cId="221202522" sldId="279"/>
            <ac:cxnSpMk id="75" creationId="{FF2F8C6C-2952-C636-F3BB-048F2E9CB083}"/>
          </ac:cxnSpMkLst>
        </pc:cxnChg>
        <pc:cxnChg chg="del mod">
          <ac:chgData name="노태현" userId="96c899e7-218f-44fa-88d0-cfd2f9582355" providerId="ADAL" clId="{3ECF3F2B-5AD0-4B06-ACD6-CA3CB8935547}" dt="2022-07-06T10:25:34.654" v="2345" actId="478"/>
          <ac:cxnSpMkLst>
            <pc:docMk/>
            <pc:sldMk cId="221202522" sldId="279"/>
            <ac:cxnSpMk id="78" creationId="{02C8E955-C013-4B4C-26E4-5049087927DA}"/>
          </ac:cxnSpMkLst>
        </pc:cxnChg>
        <pc:cxnChg chg="del">
          <ac:chgData name="노태현" userId="96c899e7-218f-44fa-88d0-cfd2f9582355" providerId="ADAL" clId="{3ECF3F2B-5AD0-4B06-ACD6-CA3CB8935547}" dt="2022-07-06T10:25:34.654" v="2345" actId="478"/>
          <ac:cxnSpMkLst>
            <pc:docMk/>
            <pc:sldMk cId="221202522" sldId="279"/>
            <ac:cxnSpMk id="81" creationId="{786A8D07-40E5-E3B4-9F2F-01708576C3B0}"/>
          </ac:cxnSpMkLst>
        </pc:cxnChg>
        <pc:cxnChg chg="del mod">
          <ac:chgData name="노태현" userId="96c899e7-218f-44fa-88d0-cfd2f9582355" providerId="ADAL" clId="{3ECF3F2B-5AD0-4B06-ACD6-CA3CB8935547}" dt="2022-07-06T10:25:34.654" v="2345" actId="478"/>
          <ac:cxnSpMkLst>
            <pc:docMk/>
            <pc:sldMk cId="221202522" sldId="279"/>
            <ac:cxnSpMk id="83" creationId="{E5FFE9F6-5076-D166-CED8-F2DFF076DEC4}"/>
          </ac:cxnSpMkLst>
        </pc:cxnChg>
        <pc:cxnChg chg="add del mod">
          <ac:chgData name="노태현" userId="96c899e7-218f-44fa-88d0-cfd2f9582355" providerId="ADAL" clId="{3ECF3F2B-5AD0-4B06-ACD6-CA3CB8935547}" dt="2022-07-06T10:26:26.559" v="2407"/>
          <ac:cxnSpMkLst>
            <pc:docMk/>
            <pc:sldMk cId="221202522" sldId="279"/>
            <ac:cxnSpMk id="85" creationId="{91F9C316-8C9B-5D67-FBD8-57E4BC74A348}"/>
          </ac:cxnSpMkLst>
        </pc:cxnChg>
        <pc:cxnChg chg="del mod">
          <ac:chgData name="노태현" userId="96c899e7-218f-44fa-88d0-cfd2f9582355" providerId="ADAL" clId="{3ECF3F2B-5AD0-4B06-ACD6-CA3CB8935547}" dt="2022-07-06T10:25:34.654" v="2345" actId="478"/>
          <ac:cxnSpMkLst>
            <pc:docMk/>
            <pc:sldMk cId="221202522" sldId="279"/>
            <ac:cxnSpMk id="86" creationId="{CAEDF94A-C551-88BE-8CA2-A6D8B3C85AF1}"/>
          </ac:cxnSpMkLst>
        </pc:cxnChg>
        <pc:cxnChg chg="add del mod">
          <ac:chgData name="노태현" userId="96c899e7-218f-44fa-88d0-cfd2f9582355" providerId="ADAL" clId="{3ECF3F2B-5AD0-4B06-ACD6-CA3CB8935547}" dt="2022-07-06T10:26:26.559" v="2407"/>
          <ac:cxnSpMkLst>
            <pc:docMk/>
            <pc:sldMk cId="221202522" sldId="279"/>
            <ac:cxnSpMk id="87" creationId="{24AC2486-D4B7-1F99-EC7F-3E47663FCB64}"/>
          </ac:cxnSpMkLst>
        </pc:cxnChg>
        <pc:cxnChg chg="add del mod">
          <ac:chgData name="노태현" userId="96c899e7-218f-44fa-88d0-cfd2f9582355" providerId="ADAL" clId="{3ECF3F2B-5AD0-4B06-ACD6-CA3CB8935547}" dt="2022-07-06T10:26:26.559" v="2407"/>
          <ac:cxnSpMkLst>
            <pc:docMk/>
            <pc:sldMk cId="221202522" sldId="279"/>
            <ac:cxnSpMk id="88" creationId="{6663C177-A301-E7B7-8757-14230E0F11AF}"/>
          </ac:cxnSpMkLst>
        </pc:cxnChg>
        <pc:cxnChg chg="del mod">
          <ac:chgData name="노태현" userId="96c899e7-218f-44fa-88d0-cfd2f9582355" providerId="ADAL" clId="{3ECF3F2B-5AD0-4B06-ACD6-CA3CB8935547}" dt="2022-07-06T10:25:34.654" v="2345" actId="478"/>
          <ac:cxnSpMkLst>
            <pc:docMk/>
            <pc:sldMk cId="221202522" sldId="279"/>
            <ac:cxnSpMk id="89" creationId="{27D9972E-63B3-F950-969D-F9C0B3D42255}"/>
          </ac:cxnSpMkLst>
        </pc:cxnChg>
        <pc:cxnChg chg="del mod">
          <ac:chgData name="노태현" userId="96c899e7-218f-44fa-88d0-cfd2f9582355" providerId="ADAL" clId="{3ECF3F2B-5AD0-4B06-ACD6-CA3CB8935547}" dt="2022-07-06T10:25:34.654" v="2345" actId="478"/>
          <ac:cxnSpMkLst>
            <pc:docMk/>
            <pc:sldMk cId="221202522" sldId="279"/>
            <ac:cxnSpMk id="92" creationId="{25070C98-B7B9-AED4-B392-5667D0082E8D}"/>
          </ac:cxnSpMkLst>
        </pc:cxnChg>
        <pc:cxnChg chg="del mod">
          <ac:chgData name="노태현" userId="96c899e7-218f-44fa-88d0-cfd2f9582355" providerId="ADAL" clId="{3ECF3F2B-5AD0-4B06-ACD6-CA3CB8935547}" dt="2022-07-06T10:27:47.292" v="2483" actId="478"/>
          <ac:cxnSpMkLst>
            <pc:docMk/>
            <pc:sldMk cId="221202522" sldId="279"/>
            <ac:cxnSpMk id="95" creationId="{80AD27DA-7D43-EA48-2C2C-94AA75F3F749}"/>
          </ac:cxnSpMkLst>
        </pc:cxnChg>
        <pc:cxnChg chg="del mod">
          <ac:chgData name="노태현" userId="96c899e7-218f-44fa-88d0-cfd2f9582355" providerId="ADAL" clId="{3ECF3F2B-5AD0-4B06-ACD6-CA3CB8935547}" dt="2022-07-06T10:27:47.292" v="2483" actId="478"/>
          <ac:cxnSpMkLst>
            <pc:docMk/>
            <pc:sldMk cId="221202522" sldId="279"/>
            <ac:cxnSpMk id="99" creationId="{B58D19E2-0683-5AE3-59E4-0D255C3E0313}"/>
          </ac:cxnSpMkLst>
        </pc:cxnChg>
        <pc:cxnChg chg="del mod">
          <ac:chgData name="노태현" userId="96c899e7-218f-44fa-88d0-cfd2f9582355" providerId="ADAL" clId="{3ECF3F2B-5AD0-4B06-ACD6-CA3CB8935547}" dt="2022-07-06T10:27:47.292" v="2483" actId="478"/>
          <ac:cxnSpMkLst>
            <pc:docMk/>
            <pc:sldMk cId="221202522" sldId="279"/>
            <ac:cxnSpMk id="102" creationId="{F328A895-9524-C5EC-AEE6-4E297E30DDAC}"/>
          </ac:cxnSpMkLst>
        </pc:cxnChg>
        <pc:cxnChg chg="add del mod">
          <ac:chgData name="노태현" userId="96c899e7-218f-44fa-88d0-cfd2f9582355" providerId="ADAL" clId="{3ECF3F2B-5AD0-4B06-ACD6-CA3CB8935547}" dt="2022-07-06T10:27:47.292" v="2483" actId="478"/>
          <ac:cxnSpMkLst>
            <pc:docMk/>
            <pc:sldMk cId="221202522" sldId="279"/>
            <ac:cxnSpMk id="104" creationId="{965723B4-08CF-99AD-2280-ED630401719F}"/>
          </ac:cxnSpMkLst>
        </pc:cxnChg>
        <pc:cxnChg chg="del mod">
          <ac:chgData name="노태현" userId="96c899e7-218f-44fa-88d0-cfd2f9582355" providerId="ADAL" clId="{3ECF3F2B-5AD0-4B06-ACD6-CA3CB8935547}" dt="2022-07-06T10:27:47.292" v="2483" actId="478"/>
          <ac:cxnSpMkLst>
            <pc:docMk/>
            <pc:sldMk cId="221202522" sldId="279"/>
            <ac:cxnSpMk id="105" creationId="{D43EA221-50E0-F68B-8CF4-787FA5175C8E}"/>
          </ac:cxnSpMkLst>
        </pc:cxnChg>
        <pc:cxnChg chg="add del mod">
          <ac:chgData name="노태현" userId="96c899e7-218f-44fa-88d0-cfd2f9582355" providerId="ADAL" clId="{3ECF3F2B-5AD0-4B06-ACD6-CA3CB8935547}" dt="2022-07-06T10:27:47.292" v="2483" actId="478"/>
          <ac:cxnSpMkLst>
            <pc:docMk/>
            <pc:sldMk cId="221202522" sldId="279"/>
            <ac:cxnSpMk id="106" creationId="{D1CDB862-DB34-487D-1CC2-972667F3D946}"/>
          </ac:cxnSpMkLst>
        </pc:cxnChg>
        <pc:cxnChg chg="del mod">
          <ac:chgData name="노태현" userId="96c899e7-218f-44fa-88d0-cfd2f9582355" providerId="ADAL" clId="{3ECF3F2B-5AD0-4B06-ACD6-CA3CB8935547}" dt="2022-07-06T10:27:47.292" v="2483" actId="478"/>
          <ac:cxnSpMkLst>
            <pc:docMk/>
            <pc:sldMk cId="221202522" sldId="279"/>
            <ac:cxnSpMk id="108" creationId="{0D0A0F2B-91E8-9870-13BD-94FCEB2BF271}"/>
          </ac:cxnSpMkLst>
        </pc:cxnChg>
        <pc:cxnChg chg="del mod">
          <ac:chgData name="노태현" userId="96c899e7-218f-44fa-88d0-cfd2f9582355" providerId="ADAL" clId="{3ECF3F2B-5AD0-4B06-ACD6-CA3CB8935547}" dt="2022-07-06T10:27:47.292" v="2483" actId="478"/>
          <ac:cxnSpMkLst>
            <pc:docMk/>
            <pc:sldMk cId="221202522" sldId="279"/>
            <ac:cxnSpMk id="111" creationId="{9F54A91A-AEA7-77C5-5E28-A5A3EFB2E54E}"/>
          </ac:cxnSpMkLst>
        </pc:cxnChg>
        <pc:cxnChg chg="del mod">
          <ac:chgData name="노태현" userId="96c899e7-218f-44fa-88d0-cfd2f9582355" providerId="ADAL" clId="{3ECF3F2B-5AD0-4B06-ACD6-CA3CB8935547}" dt="2022-07-06T10:27:47.292" v="2483" actId="478"/>
          <ac:cxnSpMkLst>
            <pc:docMk/>
            <pc:sldMk cId="221202522" sldId="279"/>
            <ac:cxnSpMk id="114" creationId="{A28348B7-8FCA-9913-12E3-C3C039D677F4}"/>
          </ac:cxnSpMkLst>
        </pc:cxnChg>
        <pc:cxnChg chg="del mod">
          <ac:chgData name="노태현" userId="96c899e7-218f-44fa-88d0-cfd2f9582355" providerId="ADAL" clId="{3ECF3F2B-5AD0-4B06-ACD6-CA3CB8935547}" dt="2022-07-06T10:27:47.292" v="2483" actId="478"/>
          <ac:cxnSpMkLst>
            <pc:docMk/>
            <pc:sldMk cId="221202522" sldId="279"/>
            <ac:cxnSpMk id="117" creationId="{AD60EF02-1042-EEDF-D016-C4F495F0611E}"/>
          </ac:cxnSpMkLst>
        </pc:cxnChg>
        <pc:cxnChg chg="del mod">
          <ac:chgData name="노태현" userId="96c899e7-218f-44fa-88d0-cfd2f9582355" providerId="ADAL" clId="{3ECF3F2B-5AD0-4B06-ACD6-CA3CB8935547}" dt="2022-07-06T10:27:47.292" v="2483" actId="478"/>
          <ac:cxnSpMkLst>
            <pc:docMk/>
            <pc:sldMk cId="221202522" sldId="279"/>
            <ac:cxnSpMk id="120" creationId="{481CFC73-B283-E7CD-76D0-F59A64B6F99F}"/>
          </ac:cxnSpMkLst>
        </pc:cxnChg>
        <pc:cxnChg chg="del mod">
          <ac:chgData name="노태현" userId="96c899e7-218f-44fa-88d0-cfd2f9582355" providerId="ADAL" clId="{3ECF3F2B-5AD0-4B06-ACD6-CA3CB8935547}" dt="2022-07-06T10:27:47.292" v="2483" actId="478"/>
          <ac:cxnSpMkLst>
            <pc:docMk/>
            <pc:sldMk cId="221202522" sldId="279"/>
            <ac:cxnSpMk id="121" creationId="{A6A1627A-ECD9-6D07-ACF9-A330E865302D}"/>
          </ac:cxnSpMkLst>
        </pc:cxnChg>
      </pc:sldChg>
      <pc:sldChg chg="add del setBg">
        <pc:chgData name="노태현" userId="96c899e7-218f-44fa-88d0-cfd2f9582355" providerId="ADAL" clId="{3ECF3F2B-5AD0-4B06-ACD6-CA3CB8935547}" dt="2022-07-06T10:40:33.215" v="2491"/>
        <pc:sldMkLst>
          <pc:docMk/>
          <pc:sldMk cId="1242112639" sldId="280"/>
        </pc:sldMkLst>
      </pc:sldChg>
      <pc:sldChg chg="addSp delSp modSp add mod">
        <pc:chgData name="노태현" userId="96c899e7-218f-44fa-88d0-cfd2f9582355" providerId="ADAL" clId="{3ECF3F2B-5AD0-4B06-ACD6-CA3CB8935547}" dt="2022-07-06T11:03:45.117" v="2766" actId="14100"/>
        <pc:sldMkLst>
          <pc:docMk/>
          <pc:sldMk cId="2140002564" sldId="280"/>
        </pc:sldMkLst>
        <pc:spChg chg="add mod">
          <ac:chgData name="노태현" userId="96c899e7-218f-44fa-88d0-cfd2f9582355" providerId="ADAL" clId="{3ECF3F2B-5AD0-4B06-ACD6-CA3CB8935547}" dt="2022-07-06T10:43:04.356" v="2513" actId="1582"/>
          <ac:spMkLst>
            <pc:docMk/>
            <pc:sldMk cId="2140002564" sldId="280"/>
            <ac:spMk id="2" creationId="{FCD87DA4-1790-38F9-99CC-DA7DC31143C4}"/>
          </ac:spMkLst>
        </pc:spChg>
        <pc:spChg chg="add mod">
          <ac:chgData name="노태현" userId="96c899e7-218f-44fa-88d0-cfd2f9582355" providerId="ADAL" clId="{3ECF3F2B-5AD0-4B06-ACD6-CA3CB8935547}" dt="2022-07-06T10:43:13.921" v="2515" actId="1076"/>
          <ac:spMkLst>
            <pc:docMk/>
            <pc:sldMk cId="2140002564" sldId="280"/>
            <ac:spMk id="3" creationId="{910DA158-4D5E-8817-7A17-E06B23A98D67}"/>
          </ac:spMkLst>
        </pc:spChg>
        <pc:spChg chg="add mod">
          <ac:chgData name="노태현" userId="96c899e7-218f-44fa-88d0-cfd2f9582355" providerId="ADAL" clId="{3ECF3F2B-5AD0-4B06-ACD6-CA3CB8935547}" dt="2022-07-06T10:55:46.668" v="2521" actId="1076"/>
          <ac:spMkLst>
            <pc:docMk/>
            <pc:sldMk cId="2140002564" sldId="280"/>
            <ac:spMk id="5" creationId="{22F0E5D9-01BC-1316-FEDF-852D2F6DDEB0}"/>
          </ac:spMkLst>
        </pc:spChg>
        <pc:spChg chg="add mod">
          <ac:chgData name="노태현" userId="96c899e7-218f-44fa-88d0-cfd2f9582355" providerId="ADAL" clId="{3ECF3F2B-5AD0-4B06-ACD6-CA3CB8935547}" dt="2022-07-06T10:59:57.103" v="2597" actId="1036"/>
          <ac:spMkLst>
            <pc:docMk/>
            <pc:sldMk cId="2140002564" sldId="280"/>
            <ac:spMk id="6" creationId="{4487E7B8-040B-840E-8EE5-C69B257B9B02}"/>
          </ac:spMkLst>
        </pc:spChg>
        <pc:spChg chg="mod">
          <ac:chgData name="노태현" userId="96c899e7-218f-44fa-88d0-cfd2f9582355" providerId="ADAL" clId="{3ECF3F2B-5AD0-4B06-ACD6-CA3CB8935547}" dt="2022-07-06T10:41:11.970" v="2502"/>
          <ac:spMkLst>
            <pc:docMk/>
            <pc:sldMk cId="2140002564" sldId="280"/>
            <ac:spMk id="10" creationId="{6977B01B-CBE6-4FC6-A9AD-D322C5043188}"/>
          </ac:spMkLst>
        </pc:spChg>
        <pc:spChg chg="add mod">
          <ac:chgData name="노태현" userId="96c899e7-218f-44fa-88d0-cfd2f9582355" providerId="ADAL" clId="{3ECF3F2B-5AD0-4B06-ACD6-CA3CB8935547}" dt="2022-07-06T10:57:04.926" v="2534" actId="1076"/>
          <ac:spMkLst>
            <pc:docMk/>
            <pc:sldMk cId="2140002564" sldId="280"/>
            <ac:spMk id="11" creationId="{C7AEC4DC-517C-8B14-5D6D-6A1370BB1B64}"/>
          </ac:spMkLst>
        </pc:spChg>
        <pc:spChg chg="add mod">
          <ac:chgData name="노태현" userId="96c899e7-218f-44fa-88d0-cfd2f9582355" providerId="ADAL" clId="{3ECF3F2B-5AD0-4B06-ACD6-CA3CB8935547}" dt="2022-07-06T10:57:00.092" v="2533" actId="1036"/>
          <ac:spMkLst>
            <pc:docMk/>
            <pc:sldMk cId="2140002564" sldId="280"/>
            <ac:spMk id="12" creationId="{247E8512-20B8-F678-6529-51BE3466DB18}"/>
          </ac:spMkLst>
        </pc:spChg>
        <pc:spChg chg="add mod">
          <ac:chgData name="노태현" userId="96c899e7-218f-44fa-88d0-cfd2f9582355" providerId="ADAL" clId="{3ECF3F2B-5AD0-4B06-ACD6-CA3CB8935547}" dt="2022-07-06T10:57:11.276" v="2535" actId="1076"/>
          <ac:spMkLst>
            <pc:docMk/>
            <pc:sldMk cId="2140002564" sldId="280"/>
            <ac:spMk id="13" creationId="{C6DE8D3A-A838-81D0-223F-618163319582}"/>
          </ac:spMkLst>
        </pc:spChg>
        <pc:spChg chg="mod">
          <ac:chgData name="노태현" userId="96c899e7-218f-44fa-88d0-cfd2f9582355" providerId="ADAL" clId="{3ECF3F2B-5AD0-4B06-ACD6-CA3CB8935547}" dt="2022-07-06T11:00:58.309" v="2685" actId="1076"/>
          <ac:spMkLst>
            <pc:docMk/>
            <pc:sldMk cId="2140002564" sldId="280"/>
            <ac:spMk id="18" creationId="{EB49F523-7D2B-455D-A1E9-8481D6815092}"/>
          </ac:spMkLst>
        </pc:spChg>
        <pc:spChg chg="add mod">
          <ac:chgData name="노태현" userId="96c899e7-218f-44fa-88d0-cfd2f9582355" providerId="ADAL" clId="{3ECF3F2B-5AD0-4B06-ACD6-CA3CB8935547}" dt="2022-07-06T10:58:44.852" v="2562" actId="1076"/>
          <ac:spMkLst>
            <pc:docMk/>
            <pc:sldMk cId="2140002564" sldId="280"/>
            <ac:spMk id="19" creationId="{62866292-85B3-3ABA-26D7-154571CAE4FC}"/>
          </ac:spMkLst>
        </pc:spChg>
        <pc:spChg chg="add mod">
          <ac:chgData name="노태현" userId="96c899e7-218f-44fa-88d0-cfd2f9582355" providerId="ADAL" clId="{3ECF3F2B-5AD0-4B06-ACD6-CA3CB8935547}" dt="2022-07-06T10:58:56.105" v="2566" actId="20577"/>
          <ac:spMkLst>
            <pc:docMk/>
            <pc:sldMk cId="2140002564" sldId="280"/>
            <ac:spMk id="20" creationId="{0C877614-79E1-588F-10C7-04D11C844F8A}"/>
          </ac:spMkLst>
        </pc:spChg>
        <pc:spChg chg="add mod">
          <ac:chgData name="노태현" userId="96c899e7-218f-44fa-88d0-cfd2f9582355" providerId="ADAL" clId="{3ECF3F2B-5AD0-4B06-ACD6-CA3CB8935547}" dt="2022-07-06T10:59:17.138" v="2578" actId="20577"/>
          <ac:spMkLst>
            <pc:docMk/>
            <pc:sldMk cId="2140002564" sldId="280"/>
            <ac:spMk id="21" creationId="{26B8BEF7-1A07-8D1F-3B32-2F20977A1742}"/>
          </ac:spMkLst>
        </pc:spChg>
        <pc:spChg chg="add mod">
          <ac:chgData name="노태현" userId="96c899e7-218f-44fa-88d0-cfd2f9582355" providerId="ADAL" clId="{3ECF3F2B-5AD0-4B06-ACD6-CA3CB8935547}" dt="2022-07-06T10:59:31.071" v="2586" actId="20577"/>
          <ac:spMkLst>
            <pc:docMk/>
            <pc:sldMk cId="2140002564" sldId="280"/>
            <ac:spMk id="22" creationId="{65A737AD-C76B-EE21-2920-AAC9AB3521EB}"/>
          </ac:spMkLst>
        </pc:spChg>
        <pc:spChg chg="add mod">
          <ac:chgData name="노태현" userId="96c899e7-218f-44fa-88d0-cfd2f9582355" providerId="ADAL" clId="{3ECF3F2B-5AD0-4B06-ACD6-CA3CB8935547}" dt="2022-07-06T10:59:44.188" v="2593" actId="20577"/>
          <ac:spMkLst>
            <pc:docMk/>
            <pc:sldMk cId="2140002564" sldId="280"/>
            <ac:spMk id="23" creationId="{2782FC36-F31C-913F-3CAB-4D880ECED1F2}"/>
          </ac:spMkLst>
        </pc:spChg>
        <pc:spChg chg="add mod">
          <ac:chgData name="노태현" userId="96c899e7-218f-44fa-88d0-cfd2f9582355" providerId="ADAL" clId="{3ECF3F2B-5AD0-4B06-ACD6-CA3CB8935547}" dt="2022-07-06T11:00:23.829" v="2607" actId="1076"/>
          <ac:spMkLst>
            <pc:docMk/>
            <pc:sldMk cId="2140002564" sldId="280"/>
            <ac:spMk id="34" creationId="{FF3FACC4-F5C7-0DE7-6D15-DFA69B4A06EA}"/>
          </ac:spMkLst>
        </pc:spChg>
        <pc:spChg chg="add mod">
          <ac:chgData name="노태현" userId="96c899e7-218f-44fa-88d0-cfd2f9582355" providerId="ADAL" clId="{3ECF3F2B-5AD0-4B06-ACD6-CA3CB8935547}" dt="2022-07-06T11:00:51.183" v="2661" actId="1076"/>
          <ac:spMkLst>
            <pc:docMk/>
            <pc:sldMk cId="2140002564" sldId="280"/>
            <ac:spMk id="36" creationId="{88CC1A82-AB31-A5F1-C4CB-DEA22CDE3BBF}"/>
          </ac:spMkLst>
        </pc:spChg>
        <pc:spChg chg="add mod">
          <ac:chgData name="노태현" userId="96c899e7-218f-44fa-88d0-cfd2f9582355" providerId="ADAL" clId="{3ECF3F2B-5AD0-4B06-ACD6-CA3CB8935547}" dt="2022-07-06T11:03:12.925" v="2754" actId="1036"/>
          <ac:spMkLst>
            <pc:docMk/>
            <pc:sldMk cId="2140002564" sldId="280"/>
            <ac:spMk id="46" creationId="{E87083A9-575A-E469-9F25-F796F9EBB091}"/>
          </ac:spMkLst>
        </pc:spChg>
        <pc:spChg chg="del">
          <ac:chgData name="노태현" userId="96c899e7-218f-44fa-88d0-cfd2f9582355" providerId="ADAL" clId="{3ECF3F2B-5AD0-4B06-ACD6-CA3CB8935547}" dt="2022-07-06T10:41:18.703" v="2504" actId="478"/>
          <ac:spMkLst>
            <pc:docMk/>
            <pc:sldMk cId="2140002564" sldId="280"/>
            <ac:spMk id="59" creationId="{99A9C422-D879-F56F-7E2B-31C2739C3B95}"/>
          </ac:spMkLst>
        </pc:spChg>
        <pc:spChg chg="add mod">
          <ac:chgData name="노태현" userId="96c899e7-218f-44fa-88d0-cfd2f9582355" providerId="ADAL" clId="{3ECF3F2B-5AD0-4B06-ACD6-CA3CB8935547}" dt="2022-07-06T11:03:36.795" v="2763" actId="1036"/>
          <ac:spMkLst>
            <pc:docMk/>
            <pc:sldMk cId="2140002564" sldId="280"/>
            <ac:spMk id="62" creationId="{7CFEE927-5A72-DFF2-03FF-7EFFB81ACDFA}"/>
          </ac:spMkLst>
        </pc:spChg>
        <pc:picChg chg="del">
          <ac:chgData name="노태현" userId="96c899e7-218f-44fa-88d0-cfd2f9582355" providerId="ADAL" clId="{3ECF3F2B-5AD0-4B06-ACD6-CA3CB8935547}" dt="2022-07-06T10:41:20.314" v="2505" actId="478"/>
          <ac:picMkLst>
            <pc:docMk/>
            <pc:sldMk cId="2140002564" sldId="280"/>
            <ac:picMk id="1026" creationId="{466C894C-B5A0-FA2C-7071-E411A2FAB952}"/>
          </ac:picMkLst>
        </pc:picChg>
        <pc:cxnChg chg="add mod">
          <ac:chgData name="노태현" userId="96c899e7-218f-44fa-88d0-cfd2f9582355" providerId="ADAL" clId="{3ECF3F2B-5AD0-4B06-ACD6-CA3CB8935547}" dt="2022-07-06T10:58:02.654" v="2540" actId="1582"/>
          <ac:cxnSpMkLst>
            <pc:docMk/>
            <pc:sldMk cId="2140002564" sldId="280"/>
            <ac:cxnSpMk id="8" creationId="{BA4B7416-7D56-2C35-4993-D8838187C85D}"/>
          </ac:cxnSpMkLst>
        </pc:cxnChg>
        <pc:cxnChg chg="add mod">
          <ac:chgData name="노태현" userId="96c899e7-218f-44fa-88d0-cfd2f9582355" providerId="ADAL" clId="{3ECF3F2B-5AD0-4B06-ACD6-CA3CB8935547}" dt="2022-07-06T10:58:10.005" v="2543" actId="14100"/>
          <ac:cxnSpMkLst>
            <pc:docMk/>
            <pc:sldMk cId="2140002564" sldId="280"/>
            <ac:cxnSpMk id="16" creationId="{BAECF9F1-E836-AEBC-B032-5A80C75C464E}"/>
          </ac:cxnSpMkLst>
        </pc:cxnChg>
        <pc:cxnChg chg="add mod">
          <ac:chgData name="노태현" userId="96c899e7-218f-44fa-88d0-cfd2f9582355" providerId="ADAL" clId="{3ECF3F2B-5AD0-4B06-ACD6-CA3CB8935547}" dt="2022-07-06T10:59:57.103" v="2597" actId="1036"/>
          <ac:cxnSpMkLst>
            <pc:docMk/>
            <pc:sldMk cId="2140002564" sldId="280"/>
            <ac:cxnSpMk id="24" creationId="{27F9DBB1-12B8-D594-AE1F-527DE9B29FFE}"/>
          </ac:cxnSpMkLst>
        </pc:cxnChg>
        <pc:cxnChg chg="add mod">
          <ac:chgData name="노태현" userId="96c899e7-218f-44fa-88d0-cfd2f9582355" providerId="ADAL" clId="{3ECF3F2B-5AD0-4B06-ACD6-CA3CB8935547}" dt="2022-07-06T11:03:12.925" v="2754" actId="1036"/>
          <ac:cxnSpMkLst>
            <pc:docMk/>
            <pc:sldMk cId="2140002564" sldId="280"/>
            <ac:cxnSpMk id="27" creationId="{A14DB7B7-EA20-59A0-4BE5-EEE1DAC5F1F8}"/>
          </ac:cxnSpMkLst>
        </pc:cxnChg>
        <pc:cxnChg chg="add mod">
          <ac:chgData name="노태현" userId="96c899e7-218f-44fa-88d0-cfd2f9582355" providerId="ADAL" clId="{3ECF3F2B-5AD0-4B06-ACD6-CA3CB8935547}" dt="2022-07-06T11:00:25.725" v="2608" actId="14100"/>
          <ac:cxnSpMkLst>
            <pc:docMk/>
            <pc:sldMk cId="2140002564" sldId="280"/>
            <ac:cxnSpMk id="31" creationId="{BF174F61-16F4-0D55-9AA1-0E6CC88E81C4}"/>
          </ac:cxnSpMkLst>
        </pc:cxnChg>
        <pc:cxnChg chg="add mod">
          <ac:chgData name="노태현" userId="96c899e7-218f-44fa-88d0-cfd2f9582355" providerId="ADAL" clId="{3ECF3F2B-5AD0-4B06-ACD6-CA3CB8935547}" dt="2022-07-06T11:03:12.925" v="2754" actId="1036"/>
          <ac:cxnSpMkLst>
            <pc:docMk/>
            <pc:sldMk cId="2140002564" sldId="280"/>
            <ac:cxnSpMk id="37" creationId="{87C9FD10-0C44-BA48-0702-19B83323B408}"/>
          </ac:cxnSpMkLst>
        </pc:cxnChg>
        <pc:cxnChg chg="add mod">
          <ac:chgData name="노태현" userId="96c899e7-218f-44fa-88d0-cfd2f9582355" providerId="ADAL" clId="{3ECF3F2B-5AD0-4B06-ACD6-CA3CB8935547}" dt="2022-07-06T11:01:27.636" v="2693" actId="14100"/>
          <ac:cxnSpMkLst>
            <pc:docMk/>
            <pc:sldMk cId="2140002564" sldId="280"/>
            <ac:cxnSpMk id="40" creationId="{20888CE2-587D-5566-1F67-1D7114454F1A}"/>
          </ac:cxnSpMkLst>
        </pc:cxnChg>
        <pc:cxnChg chg="add mod">
          <ac:chgData name="노태현" userId="96c899e7-218f-44fa-88d0-cfd2f9582355" providerId="ADAL" clId="{3ECF3F2B-5AD0-4B06-ACD6-CA3CB8935547}" dt="2022-07-06T11:03:36.795" v="2763" actId="1036"/>
          <ac:cxnSpMkLst>
            <pc:docMk/>
            <pc:sldMk cId="2140002564" sldId="280"/>
            <ac:cxnSpMk id="43" creationId="{AA0029AC-5211-DFEC-1DB4-6E52822ADF05}"/>
          </ac:cxnSpMkLst>
        </pc:cxnChg>
        <pc:cxnChg chg="add mod">
          <ac:chgData name="노태현" userId="96c899e7-218f-44fa-88d0-cfd2f9582355" providerId="ADAL" clId="{3ECF3F2B-5AD0-4B06-ACD6-CA3CB8935547}" dt="2022-07-06T11:03:12.925" v="2754" actId="1036"/>
          <ac:cxnSpMkLst>
            <pc:docMk/>
            <pc:sldMk cId="2140002564" sldId="280"/>
            <ac:cxnSpMk id="48" creationId="{41216C0F-3E4D-4229-9273-C528BA726F51}"/>
          </ac:cxnSpMkLst>
        </pc:cxnChg>
        <pc:cxnChg chg="add mod">
          <ac:chgData name="노태현" userId="96c899e7-218f-44fa-88d0-cfd2f9582355" providerId="ADAL" clId="{3ECF3F2B-5AD0-4B06-ACD6-CA3CB8935547}" dt="2022-07-06T11:03:45.117" v="2766" actId="14100"/>
          <ac:cxnSpMkLst>
            <pc:docMk/>
            <pc:sldMk cId="2140002564" sldId="280"/>
            <ac:cxnSpMk id="65" creationId="{CDB1A1DA-3AC0-8915-F41F-4324BB3DC048}"/>
          </ac:cxnSpMkLst>
        </pc:cxnChg>
      </pc:sldChg>
      <pc:sldChg chg="add del">
        <pc:chgData name="노태현" userId="96c899e7-218f-44fa-88d0-cfd2f9582355" providerId="ADAL" clId="{3ECF3F2B-5AD0-4B06-ACD6-CA3CB8935547}" dt="2022-07-06T11:04:10.544" v="2768" actId="47"/>
        <pc:sldMkLst>
          <pc:docMk/>
          <pc:sldMk cId="3316514527" sldId="281"/>
        </pc:sldMkLst>
      </pc:sldChg>
      <pc:sldChg chg="addSp delSp modSp add mod">
        <pc:chgData name="노태현" userId="96c899e7-218f-44fa-88d0-cfd2f9582355" providerId="ADAL" clId="{3ECF3F2B-5AD0-4B06-ACD6-CA3CB8935547}" dt="2022-07-06T11:11:19.640" v="3552" actId="1076"/>
        <pc:sldMkLst>
          <pc:docMk/>
          <pc:sldMk cId="3898632620" sldId="281"/>
        </pc:sldMkLst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2" creationId="{FCD87DA4-1790-38F9-99CC-DA7DC31143C4}"/>
          </ac:spMkLst>
        </pc:spChg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3" creationId="{910DA158-4D5E-8817-7A17-E06B23A98D67}"/>
          </ac:spMkLst>
        </pc:spChg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5" creationId="{22F0E5D9-01BC-1316-FEDF-852D2F6DDEB0}"/>
          </ac:spMkLst>
        </pc:spChg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6" creationId="{4487E7B8-040B-840E-8EE5-C69B257B9B02}"/>
          </ac:spMkLst>
        </pc:spChg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11" creationId="{C7AEC4DC-517C-8B14-5D6D-6A1370BB1B64}"/>
          </ac:spMkLst>
        </pc:spChg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12" creationId="{247E8512-20B8-F678-6529-51BE3466DB18}"/>
          </ac:spMkLst>
        </pc:spChg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13" creationId="{C6DE8D3A-A838-81D0-223F-618163319582}"/>
          </ac:spMkLst>
        </pc:spChg>
        <pc:spChg chg="add del mod">
          <ac:chgData name="노태현" userId="96c899e7-218f-44fa-88d0-cfd2f9582355" providerId="ADAL" clId="{3ECF3F2B-5AD0-4B06-ACD6-CA3CB8935547}" dt="2022-07-06T11:10:00.174" v="3542" actId="478"/>
          <ac:spMkLst>
            <pc:docMk/>
            <pc:sldMk cId="3898632620" sldId="281"/>
            <ac:spMk id="14" creationId="{24F56D34-160A-3DAB-0DAD-3758E43FA7E1}"/>
          </ac:spMkLst>
        </pc:spChg>
        <pc:spChg chg="del">
          <ac:chgData name="노태현" userId="96c899e7-218f-44fa-88d0-cfd2f9582355" providerId="ADAL" clId="{3ECF3F2B-5AD0-4B06-ACD6-CA3CB8935547}" dt="2022-07-06T11:04:23.257" v="2772" actId="478"/>
          <ac:spMkLst>
            <pc:docMk/>
            <pc:sldMk cId="3898632620" sldId="281"/>
            <ac:spMk id="18" creationId="{EB49F523-7D2B-455D-A1E9-8481D6815092}"/>
          </ac:spMkLst>
        </pc:spChg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19" creationId="{62866292-85B3-3ABA-26D7-154571CAE4FC}"/>
          </ac:spMkLst>
        </pc:spChg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20" creationId="{0C877614-79E1-588F-10C7-04D11C844F8A}"/>
          </ac:spMkLst>
        </pc:spChg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21" creationId="{26B8BEF7-1A07-8D1F-3B32-2F20977A1742}"/>
          </ac:spMkLst>
        </pc:spChg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22" creationId="{65A737AD-C76B-EE21-2920-AAC9AB3521EB}"/>
          </ac:spMkLst>
        </pc:spChg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23" creationId="{2782FC36-F31C-913F-3CAB-4D880ECED1F2}"/>
          </ac:spMkLst>
        </pc:spChg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34" creationId="{FF3FACC4-F5C7-0DE7-6D15-DFA69B4A06EA}"/>
          </ac:spMkLst>
        </pc:spChg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36" creationId="{88CC1A82-AB31-A5F1-C4CB-DEA22CDE3BBF}"/>
          </ac:spMkLst>
        </pc:spChg>
        <pc:spChg chg="del">
          <ac:chgData name="노태현" userId="96c899e7-218f-44fa-88d0-cfd2f9582355" providerId="ADAL" clId="{3ECF3F2B-5AD0-4B06-ACD6-CA3CB8935547}" dt="2022-07-06T11:04:18.392" v="2770" actId="478"/>
          <ac:spMkLst>
            <pc:docMk/>
            <pc:sldMk cId="3898632620" sldId="281"/>
            <ac:spMk id="46" creationId="{E87083A9-575A-E469-9F25-F796F9EBB091}"/>
          </ac:spMkLst>
        </pc:spChg>
        <pc:spChg chg="mod">
          <ac:chgData name="노태현" userId="96c899e7-218f-44fa-88d0-cfd2f9582355" providerId="ADAL" clId="{3ECF3F2B-5AD0-4B06-ACD6-CA3CB8935547}" dt="2022-07-06T11:09:03.023" v="3510"/>
          <ac:spMkLst>
            <pc:docMk/>
            <pc:sldMk cId="3898632620" sldId="281"/>
            <ac:spMk id="62" creationId="{7CFEE927-5A72-DFF2-03FF-7EFFB81ACDFA}"/>
          </ac:spMkLst>
        </pc:spChg>
        <pc:picChg chg="add del mod">
          <ac:chgData name="노태현" userId="96c899e7-218f-44fa-88d0-cfd2f9582355" providerId="ADAL" clId="{3ECF3F2B-5AD0-4B06-ACD6-CA3CB8935547}" dt="2022-07-06T11:09:14.898" v="3513" actId="478"/>
          <ac:picMkLst>
            <pc:docMk/>
            <pc:sldMk cId="3898632620" sldId="281"/>
            <ac:picMk id="9" creationId="{3A64FDE2-16E0-34CF-5D27-204D929A7073}"/>
          </ac:picMkLst>
        </pc:picChg>
        <pc:picChg chg="add del mod">
          <ac:chgData name="노태현" userId="96c899e7-218f-44fa-88d0-cfd2f9582355" providerId="ADAL" clId="{3ECF3F2B-5AD0-4B06-ACD6-CA3CB8935547}" dt="2022-07-06T11:10:20.466" v="3545" actId="478"/>
          <ac:picMkLst>
            <pc:docMk/>
            <pc:sldMk cId="3898632620" sldId="281"/>
            <ac:picMk id="17" creationId="{D4BBCD76-7FAB-B555-2F4D-13609E9D8D2D}"/>
          </ac:picMkLst>
        </pc:picChg>
        <pc:picChg chg="add del mod">
          <ac:chgData name="노태현" userId="96c899e7-218f-44fa-88d0-cfd2f9582355" providerId="ADAL" clId="{3ECF3F2B-5AD0-4B06-ACD6-CA3CB8935547}" dt="2022-07-06T11:11:03.395" v="3550" actId="478"/>
          <ac:picMkLst>
            <pc:docMk/>
            <pc:sldMk cId="3898632620" sldId="281"/>
            <ac:picMk id="26" creationId="{0CB3DE9A-00E8-1098-DD36-2D8F8630A4D1}"/>
          </ac:picMkLst>
        </pc:picChg>
        <pc:picChg chg="add mod">
          <ac:chgData name="노태현" userId="96c899e7-218f-44fa-88d0-cfd2f9582355" providerId="ADAL" clId="{3ECF3F2B-5AD0-4B06-ACD6-CA3CB8935547}" dt="2022-07-06T11:11:19.640" v="3552" actId="1076"/>
          <ac:picMkLst>
            <pc:docMk/>
            <pc:sldMk cId="3898632620" sldId="281"/>
            <ac:picMk id="29" creationId="{6077E03A-3B4D-80EA-BA44-5928597FD075}"/>
          </ac:picMkLst>
        </pc:picChg>
        <pc:cxnChg chg="del mod">
          <ac:chgData name="노태현" userId="96c899e7-218f-44fa-88d0-cfd2f9582355" providerId="ADAL" clId="{3ECF3F2B-5AD0-4B06-ACD6-CA3CB8935547}" dt="2022-07-06T11:04:18.392" v="2770" actId="478"/>
          <ac:cxnSpMkLst>
            <pc:docMk/>
            <pc:sldMk cId="3898632620" sldId="281"/>
            <ac:cxnSpMk id="8" creationId="{BA4B7416-7D56-2C35-4993-D8838187C85D}"/>
          </ac:cxnSpMkLst>
        </pc:cxnChg>
        <pc:cxnChg chg="del mod">
          <ac:chgData name="노태현" userId="96c899e7-218f-44fa-88d0-cfd2f9582355" providerId="ADAL" clId="{3ECF3F2B-5AD0-4B06-ACD6-CA3CB8935547}" dt="2022-07-06T11:04:18.392" v="2770" actId="478"/>
          <ac:cxnSpMkLst>
            <pc:docMk/>
            <pc:sldMk cId="3898632620" sldId="281"/>
            <ac:cxnSpMk id="16" creationId="{BAECF9F1-E836-AEBC-B032-5A80C75C464E}"/>
          </ac:cxnSpMkLst>
        </pc:cxnChg>
        <pc:cxnChg chg="del mod">
          <ac:chgData name="노태현" userId="96c899e7-218f-44fa-88d0-cfd2f9582355" providerId="ADAL" clId="{3ECF3F2B-5AD0-4B06-ACD6-CA3CB8935547}" dt="2022-07-06T11:04:18.392" v="2770" actId="478"/>
          <ac:cxnSpMkLst>
            <pc:docMk/>
            <pc:sldMk cId="3898632620" sldId="281"/>
            <ac:cxnSpMk id="24" creationId="{27F9DBB1-12B8-D594-AE1F-527DE9B29FFE}"/>
          </ac:cxnSpMkLst>
        </pc:cxnChg>
        <pc:cxnChg chg="del mod">
          <ac:chgData name="노태현" userId="96c899e7-218f-44fa-88d0-cfd2f9582355" providerId="ADAL" clId="{3ECF3F2B-5AD0-4B06-ACD6-CA3CB8935547}" dt="2022-07-06T11:04:18.392" v="2770" actId="478"/>
          <ac:cxnSpMkLst>
            <pc:docMk/>
            <pc:sldMk cId="3898632620" sldId="281"/>
            <ac:cxnSpMk id="27" creationId="{A14DB7B7-EA20-59A0-4BE5-EEE1DAC5F1F8}"/>
          </ac:cxnSpMkLst>
        </pc:cxnChg>
        <pc:cxnChg chg="del mod">
          <ac:chgData name="노태현" userId="96c899e7-218f-44fa-88d0-cfd2f9582355" providerId="ADAL" clId="{3ECF3F2B-5AD0-4B06-ACD6-CA3CB8935547}" dt="2022-07-06T11:04:18.392" v="2770" actId="478"/>
          <ac:cxnSpMkLst>
            <pc:docMk/>
            <pc:sldMk cId="3898632620" sldId="281"/>
            <ac:cxnSpMk id="31" creationId="{BF174F61-16F4-0D55-9AA1-0E6CC88E81C4}"/>
          </ac:cxnSpMkLst>
        </pc:cxnChg>
        <pc:cxnChg chg="del mod">
          <ac:chgData name="노태현" userId="96c899e7-218f-44fa-88d0-cfd2f9582355" providerId="ADAL" clId="{3ECF3F2B-5AD0-4B06-ACD6-CA3CB8935547}" dt="2022-07-06T11:04:18.392" v="2770" actId="478"/>
          <ac:cxnSpMkLst>
            <pc:docMk/>
            <pc:sldMk cId="3898632620" sldId="281"/>
            <ac:cxnSpMk id="37" creationId="{87C9FD10-0C44-BA48-0702-19B83323B408}"/>
          </ac:cxnSpMkLst>
        </pc:cxnChg>
        <pc:cxnChg chg="del mod">
          <ac:chgData name="노태현" userId="96c899e7-218f-44fa-88d0-cfd2f9582355" providerId="ADAL" clId="{3ECF3F2B-5AD0-4B06-ACD6-CA3CB8935547}" dt="2022-07-06T11:04:18.392" v="2770" actId="478"/>
          <ac:cxnSpMkLst>
            <pc:docMk/>
            <pc:sldMk cId="3898632620" sldId="281"/>
            <ac:cxnSpMk id="40" creationId="{20888CE2-587D-5566-1F67-1D7114454F1A}"/>
          </ac:cxnSpMkLst>
        </pc:cxnChg>
        <pc:cxnChg chg="del mod">
          <ac:chgData name="노태현" userId="96c899e7-218f-44fa-88d0-cfd2f9582355" providerId="ADAL" clId="{3ECF3F2B-5AD0-4B06-ACD6-CA3CB8935547}" dt="2022-07-06T11:04:18.392" v="2770" actId="478"/>
          <ac:cxnSpMkLst>
            <pc:docMk/>
            <pc:sldMk cId="3898632620" sldId="281"/>
            <ac:cxnSpMk id="43" creationId="{AA0029AC-5211-DFEC-1DB4-6E52822ADF05}"/>
          </ac:cxnSpMkLst>
        </pc:cxnChg>
        <pc:cxnChg chg="del mod">
          <ac:chgData name="노태현" userId="96c899e7-218f-44fa-88d0-cfd2f9582355" providerId="ADAL" clId="{3ECF3F2B-5AD0-4B06-ACD6-CA3CB8935547}" dt="2022-07-06T11:04:18.392" v="2770" actId="478"/>
          <ac:cxnSpMkLst>
            <pc:docMk/>
            <pc:sldMk cId="3898632620" sldId="281"/>
            <ac:cxnSpMk id="48" creationId="{41216C0F-3E4D-4229-9273-C528BA726F51}"/>
          </ac:cxnSpMkLst>
        </pc:cxnChg>
        <pc:cxnChg chg="del mod">
          <ac:chgData name="노태현" userId="96c899e7-218f-44fa-88d0-cfd2f9582355" providerId="ADAL" clId="{3ECF3F2B-5AD0-4B06-ACD6-CA3CB8935547}" dt="2022-07-06T11:04:20.421" v="2771" actId="478"/>
          <ac:cxnSpMkLst>
            <pc:docMk/>
            <pc:sldMk cId="3898632620" sldId="281"/>
            <ac:cxnSpMk id="65" creationId="{CDB1A1DA-3AC0-8915-F41F-4324BB3DC048}"/>
          </ac:cxnSpMkLst>
        </pc:cxnChg>
      </pc:sldChg>
      <pc:sldChg chg="addSp delSp modSp add mod">
        <pc:chgData name="노태현" userId="96c899e7-218f-44fa-88d0-cfd2f9582355" providerId="ADAL" clId="{3ECF3F2B-5AD0-4B06-ACD6-CA3CB8935547}" dt="2022-07-06T11:15:36.932" v="4144" actId="20577"/>
        <pc:sldMkLst>
          <pc:docMk/>
          <pc:sldMk cId="3100678304" sldId="282"/>
        </pc:sldMkLst>
        <pc:spChg chg="add mod">
          <ac:chgData name="노태현" userId="96c899e7-218f-44fa-88d0-cfd2f9582355" providerId="ADAL" clId="{3ECF3F2B-5AD0-4B06-ACD6-CA3CB8935547}" dt="2022-07-06T11:15:36.932" v="4144" actId="20577"/>
          <ac:spMkLst>
            <pc:docMk/>
            <pc:sldMk cId="3100678304" sldId="282"/>
            <ac:spMk id="8" creationId="{D35A22BD-8551-36BA-5BB8-3C16E2FA99D6}"/>
          </ac:spMkLst>
        </pc:spChg>
        <pc:spChg chg="mod">
          <ac:chgData name="노태현" userId="96c899e7-218f-44fa-88d0-cfd2f9582355" providerId="ADAL" clId="{3ECF3F2B-5AD0-4B06-ACD6-CA3CB8935547}" dt="2022-07-06T11:12:35.417" v="3569"/>
          <ac:spMkLst>
            <pc:docMk/>
            <pc:sldMk cId="3100678304" sldId="282"/>
            <ac:spMk id="10" creationId="{6977B01B-CBE6-4FC6-A9AD-D322C5043188}"/>
          </ac:spMkLst>
        </pc:spChg>
        <pc:spChg chg="mod">
          <ac:chgData name="노태현" userId="96c899e7-218f-44fa-88d0-cfd2f9582355" providerId="ADAL" clId="{3ECF3F2B-5AD0-4B06-ACD6-CA3CB8935547}" dt="2022-07-06T11:14:37.158" v="4065" actId="20577"/>
          <ac:spMkLst>
            <pc:docMk/>
            <pc:sldMk cId="3100678304" sldId="282"/>
            <ac:spMk id="62" creationId="{7CFEE927-5A72-DFF2-03FF-7EFFB81ACDFA}"/>
          </ac:spMkLst>
        </pc:spChg>
        <pc:picChg chg="add mod">
          <ac:chgData name="노태현" userId="96c899e7-218f-44fa-88d0-cfd2f9582355" providerId="ADAL" clId="{3ECF3F2B-5AD0-4B06-ACD6-CA3CB8935547}" dt="2022-07-06T11:14:59.216" v="4069" actId="1076"/>
          <ac:picMkLst>
            <pc:docMk/>
            <pc:sldMk cId="3100678304" sldId="282"/>
            <ac:picMk id="3" creationId="{51A1D0CB-98F7-2AA0-D446-AFCF96F92F44}"/>
          </ac:picMkLst>
        </pc:picChg>
        <pc:picChg chg="del">
          <ac:chgData name="노태현" userId="96c899e7-218f-44fa-88d0-cfd2f9582355" providerId="ADAL" clId="{3ECF3F2B-5AD0-4B06-ACD6-CA3CB8935547}" dt="2022-07-06T11:12:36.196" v="3570" actId="478"/>
          <ac:picMkLst>
            <pc:docMk/>
            <pc:sldMk cId="3100678304" sldId="282"/>
            <ac:picMk id="29" creationId="{6077E03A-3B4D-80EA-BA44-5928597FD075}"/>
          </ac:picMkLst>
        </pc:picChg>
      </pc:sldChg>
      <pc:sldChg chg="modSp add mod">
        <pc:chgData name="노태현" userId="96c899e7-218f-44fa-88d0-cfd2f9582355" providerId="ADAL" clId="{3ECF3F2B-5AD0-4B06-ACD6-CA3CB8935547}" dt="2022-07-06T11:16:41.671" v="4151" actId="20577"/>
        <pc:sldMkLst>
          <pc:docMk/>
          <pc:sldMk cId="582079351" sldId="283"/>
        </pc:sldMkLst>
        <pc:spChg chg="mod">
          <ac:chgData name="노태현" userId="96c899e7-218f-44fa-88d0-cfd2f9582355" providerId="ADAL" clId="{3ECF3F2B-5AD0-4B06-ACD6-CA3CB8935547}" dt="2022-07-06T11:16:41.671" v="4151" actId="20577"/>
          <ac:spMkLst>
            <pc:docMk/>
            <pc:sldMk cId="582079351" sldId="283"/>
            <ac:spMk id="4" creationId="{0ADD3736-29C5-49A6-8C10-69689694764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2F6A7-A6C2-435B-8718-9B31A61A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3D63CC-5251-4ABB-8D7B-DA3D5BE0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06BB-C12A-4090-B2E9-5B2769AF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85A7A-F466-4982-9931-387A3F16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69386-8104-4A0F-BEEE-7B51CB8B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7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7D2AA-84EF-4B00-9058-6E5A51A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5AA53-6D10-486C-BC86-DCD027C8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970A0-8C15-40B4-9681-CB0639CF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5AE42-799B-4012-8790-50F07427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FEAA7-F170-4D71-8EB1-92129D15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4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F03439-543D-4DC6-8B51-4B5E1405C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01D51-3516-4B81-8D73-FA6E38F98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0899E-A1C7-4A36-8F28-CB1FB948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51675-89E2-4787-A8E6-CEB6D1B6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31F85-B10D-4841-B8DC-342E9148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1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06580-A74C-42E4-854A-C4D07FA0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C6BEA-9C43-4F10-830E-E987AC4A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A7F9D-273F-4BD0-BE0C-9FCC64E8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1C1D5-FD48-47D3-8955-81C6E0D5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B80C7-C941-4D1B-A7B2-8850ACA4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6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CE73-3219-4E98-BEA6-C1F92287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74A13-E960-4A31-9A41-6A2747B80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F59E2-E81F-41CB-B216-C70AFCD1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2119D-ED57-4B4D-B35C-0DE38AE4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013E5-BBD6-4BCC-B1EE-F4038C6B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2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FE630-C6C1-41BF-B2C5-C79B7F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D04A2-1483-4364-A336-779CF9AA5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25A4F4-DA2E-43A2-AD69-8D0DAA87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4CB84-ED85-4C8A-B16E-140E0F94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659BE-F2AD-452E-BF78-8EB6CAC0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9E870-F4B4-4A98-9B0D-E770DD22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3BD22-60DF-4A1D-ADB2-07F8D429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BD39C-34A1-4BA3-A456-D4717F56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B0AC6C-F72F-4F45-99F4-3C7617F13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3202FE-E6A7-4220-B564-9ED98447C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A0297A-C049-485E-A83B-A19525344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9C32A-82F5-46A7-A5D5-28D8033E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91E031-0714-4DBF-83EF-0B2C5F19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66C95B-239A-4521-89DA-D6B3B53B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1490F-F10D-46C6-8D8B-B39FE171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416838-A275-4DA5-B86F-747EB616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D64DCF-B61D-4E15-9A93-2FC8D130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145B4D-FA63-4610-892F-5D03D9C0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7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3A428C-0BE7-452E-AD14-9561F980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BDDA33-6E2A-4608-8248-9FDA8A25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B567B-1990-4C04-8A22-CB8C091A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4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D98A3-BB81-476D-88D5-60F50ACC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E7796-3121-400B-A3BF-796CFDF77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39B69-29AF-4AD8-A244-C2A87B6D0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66593-9B23-4887-AD97-7CF93763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E60AA-A9AE-4483-802F-60FB7B1A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26DE7-23DC-4E9F-BB53-E15AF107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C1681-3291-4BDE-89E6-2FD3C3DC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494059-9FF9-43DE-8FD7-078785864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FD273-58C7-4C8B-B2BF-368999E0D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F87DE-8279-464E-92EE-6D98750D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6AD97-75B7-43D3-9A99-5D89CE55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2650E-7667-4265-BAFD-625CE50A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6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675B96-3997-4B31-BFAA-344FB11D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08859D-5F72-49D7-8D5B-3A3225B9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2F27E-5744-474F-8E7A-CCA594BA9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6E4F-4DCE-433C-BE47-3B753ED43087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364EB-7081-4E6D-AF43-CA1B6770C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BC6F0-2F4E-4620-98B5-334AF880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6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LSTM</a:t>
            </a:r>
            <a:r>
              <a:rPr lang="ko-KR" altLang="en-US" sz="3200">
                <a:solidFill>
                  <a:schemeClr val="bg1"/>
                </a:solidFill>
              </a:rPr>
              <a:t>이란</a:t>
            </a:r>
            <a:endParaRPr lang="en-US" altLang="ko-KR" sz="320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17074" y="941955"/>
            <a:ext cx="10438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>
                <a:solidFill>
                  <a:schemeClr val="bg1">
                    <a:lumMod val="95000"/>
                  </a:schemeClr>
                </a:solidFill>
              </a:rPr>
              <a:t>RNN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9F523-7D2B-455D-A1E9-8481D6815092}"/>
              </a:ext>
            </a:extLst>
          </p:cNvPr>
          <p:cNvSpPr txBox="1"/>
          <p:nvPr/>
        </p:nvSpPr>
        <p:spPr>
          <a:xfrm>
            <a:off x="733892" y="1549826"/>
            <a:ext cx="107242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우리 주변에 지금 현재의 상태가 다음 상태를 만들어 내는 문제들이 많습니다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예를 들어 검색어 자동 완성 기능을 보면 검색어 몇 자를 입력하면 그 다음 내용이 자동으로 만들어지고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원리는 지금 나온 단어와 그 다음 단어의 연관성을 이용하는 것입니다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예를 들어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현재 내 모습은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과거의 내 모습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+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현재의 상황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 의해 만들어 진다는 접근입니다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이렇게 시간에 따라 변하는 데이터를 시계열 데이터라 하고 순서가 중요하며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특히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등간간격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이어야 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303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RNN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17074" y="941955"/>
            <a:ext cx="10438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>
                <a:solidFill>
                  <a:schemeClr val="bg1">
                    <a:lumMod val="95000"/>
                  </a:schemeClr>
                </a:solidFill>
              </a:rPr>
              <a:t>RNN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9F523-7D2B-455D-A1E9-8481D6815092}"/>
              </a:ext>
            </a:extLst>
          </p:cNvPr>
          <p:cNvSpPr txBox="1"/>
          <p:nvPr/>
        </p:nvSpPr>
        <p:spPr>
          <a:xfrm>
            <a:off x="733892" y="1549826"/>
            <a:ext cx="107242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아래의 그림의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RNN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Recurrent Neural Network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즉 순환 신경망으로 불리며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은닉 층의 출력 값을 출력층과 그 다음 시점의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은닉층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노드의 입력으로 전달해 순환하는 특징을 가지고 있습니다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RNN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은 직전 입력 값의 내용이 현재에 영향을 주고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현재의 내용이 다음 내용의 영향을 주는 구조를 가지고 있습니다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2AA7DD-BDC9-DA94-D74B-6230856D3C50}"/>
              </a:ext>
            </a:extLst>
          </p:cNvPr>
          <p:cNvSpPr/>
          <p:nvPr/>
        </p:nvSpPr>
        <p:spPr>
          <a:xfrm>
            <a:off x="1323835" y="3084398"/>
            <a:ext cx="2074459" cy="32072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A0C41E7-A698-735E-7DC5-098FCCAD9F1A}"/>
              </a:ext>
            </a:extLst>
          </p:cNvPr>
          <p:cNvSpPr/>
          <p:nvPr/>
        </p:nvSpPr>
        <p:spPr>
          <a:xfrm>
            <a:off x="8109063" y="3100318"/>
            <a:ext cx="2074459" cy="3207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044C55E-7152-8BA0-8051-99519C5273BC}"/>
              </a:ext>
            </a:extLst>
          </p:cNvPr>
          <p:cNvSpPr/>
          <p:nvPr/>
        </p:nvSpPr>
        <p:spPr>
          <a:xfrm>
            <a:off x="4713035" y="3102590"/>
            <a:ext cx="2074459" cy="320722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66E86B-B3FE-BD4F-67EF-BD5B978E1C51}"/>
              </a:ext>
            </a:extLst>
          </p:cNvPr>
          <p:cNvSpPr txBox="1"/>
          <p:nvPr/>
        </p:nvSpPr>
        <p:spPr>
          <a:xfrm>
            <a:off x="1916972" y="6347525"/>
            <a:ext cx="88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입력층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ABE390-C432-26BB-9F86-605137375881}"/>
              </a:ext>
            </a:extLst>
          </p:cNvPr>
          <p:cNvSpPr txBox="1"/>
          <p:nvPr/>
        </p:nvSpPr>
        <p:spPr>
          <a:xfrm>
            <a:off x="5306172" y="6380567"/>
            <a:ext cx="111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은닉층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(t)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78D569-7D51-B403-04CF-337CDF29B04D}"/>
              </a:ext>
            </a:extLst>
          </p:cNvPr>
          <p:cNvSpPr txBox="1"/>
          <p:nvPr/>
        </p:nvSpPr>
        <p:spPr>
          <a:xfrm>
            <a:off x="8695372" y="6385041"/>
            <a:ext cx="88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출력층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33FAA90-67CE-BB75-3531-72FC7310DD99}"/>
              </a:ext>
            </a:extLst>
          </p:cNvPr>
          <p:cNvSpPr/>
          <p:nvPr/>
        </p:nvSpPr>
        <p:spPr>
          <a:xfrm>
            <a:off x="1864640" y="4285401"/>
            <a:ext cx="888183" cy="8461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69FC44E-EC8B-6F4A-047D-885D5829A037}"/>
              </a:ext>
            </a:extLst>
          </p:cNvPr>
          <p:cNvSpPr/>
          <p:nvPr/>
        </p:nvSpPr>
        <p:spPr>
          <a:xfrm>
            <a:off x="5258943" y="4285401"/>
            <a:ext cx="888183" cy="8461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7F9C78C-F428-6317-6A77-09602C0C907C}"/>
              </a:ext>
            </a:extLst>
          </p:cNvPr>
          <p:cNvSpPr/>
          <p:nvPr/>
        </p:nvSpPr>
        <p:spPr>
          <a:xfrm>
            <a:off x="8695371" y="4285401"/>
            <a:ext cx="888183" cy="8461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9817E4B-11D4-B3D7-CE14-E34090E3E836}"/>
              </a:ext>
            </a:extLst>
          </p:cNvPr>
          <p:cNvCxnSpPr>
            <a:stCxn id="43" idx="6"/>
            <a:endCxn id="44" idx="2"/>
          </p:cNvCxnSpPr>
          <p:nvPr/>
        </p:nvCxnSpPr>
        <p:spPr>
          <a:xfrm>
            <a:off x="2752823" y="4708482"/>
            <a:ext cx="25061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7BC027B-DA6E-4CA8-D7F5-A3BBE80EC7EF}"/>
              </a:ext>
            </a:extLst>
          </p:cNvPr>
          <p:cNvCxnSpPr>
            <a:cxnSpLocks/>
            <a:stCxn id="44" idx="6"/>
            <a:endCxn id="45" idx="2"/>
          </p:cNvCxnSpPr>
          <p:nvPr/>
        </p:nvCxnSpPr>
        <p:spPr>
          <a:xfrm>
            <a:off x="6147126" y="4708482"/>
            <a:ext cx="254824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2CD6049-4FD8-163A-81FC-C1A85920A240}"/>
              </a:ext>
            </a:extLst>
          </p:cNvPr>
          <p:cNvCxnSpPr>
            <a:stCxn id="44" idx="4"/>
            <a:endCxn id="44" idx="0"/>
          </p:cNvCxnSpPr>
          <p:nvPr/>
        </p:nvCxnSpPr>
        <p:spPr>
          <a:xfrm rot="5400000" flipH="1">
            <a:off x="5279954" y="4708482"/>
            <a:ext cx="846161" cy="12700"/>
          </a:xfrm>
          <a:prstGeom prst="bentConnector5">
            <a:avLst>
              <a:gd name="adj1" fmla="val -51210"/>
              <a:gd name="adj2" fmla="val -6631598"/>
              <a:gd name="adj3" fmla="val 14798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9FD63B8-D134-C9DA-8D21-455ADBBDB58B}"/>
              </a:ext>
            </a:extLst>
          </p:cNvPr>
          <p:cNvSpPr txBox="1"/>
          <p:nvPr/>
        </p:nvSpPr>
        <p:spPr>
          <a:xfrm>
            <a:off x="5718418" y="3449054"/>
            <a:ext cx="88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H(t+1)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554E1E-168C-36C7-5D91-2D8D258C6CBD}"/>
              </a:ext>
            </a:extLst>
          </p:cNvPr>
          <p:cNvSpPr txBox="1"/>
          <p:nvPr/>
        </p:nvSpPr>
        <p:spPr>
          <a:xfrm>
            <a:off x="2042905" y="3916069"/>
            <a:ext cx="53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X(t)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46F051-3D12-8ED2-C30E-579C2499F1A2}"/>
              </a:ext>
            </a:extLst>
          </p:cNvPr>
          <p:cNvSpPr txBox="1"/>
          <p:nvPr/>
        </p:nvSpPr>
        <p:spPr>
          <a:xfrm>
            <a:off x="8725490" y="3922419"/>
            <a:ext cx="88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Y(t+1)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78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RNN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17074" y="941955"/>
            <a:ext cx="10438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다양한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RNN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9F523-7D2B-455D-A1E9-8481D6815092}"/>
              </a:ext>
            </a:extLst>
          </p:cNvPr>
          <p:cNvSpPr txBox="1"/>
          <p:nvPr/>
        </p:nvSpPr>
        <p:spPr>
          <a:xfrm>
            <a:off x="733892" y="1549826"/>
            <a:ext cx="1072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아래 그림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처럼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RNN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one to one(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알파벳으로 단어 예측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), one to many(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단어로 문장 예측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), many to one(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리뷰로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긍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부정 예측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), many to many(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번역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등의 여러 구조를 가질 수 있습니다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AFBB36-20E5-B729-D65B-E3791BF07711}"/>
              </a:ext>
            </a:extLst>
          </p:cNvPr>
          <p:cNvSpPr/>
          <p:nvPr/>
        </p:nvSpPr>
        <p:spPr>
          <a:xfrm>
            <a:off x="733892" y="3165076"/>
            <a:ext cx="521702" cy="358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D24355B-8AD6-7385-91DB-81DD405511CF}"/>
              </a:ext>
            </a:extLst>
          </p:cNvPr>
          <p:cNvSpPr/>
          <p:nvPr/>
        </p:nvSpPr>
        <p:spPr>
          <a:xfrm>
            <a:off x="733892" y="3957613"/>
            <a:ext cx="521702" cy="123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C9E8E6-0856-DB9C-1955-BE58E0BC546E}"/>
              </a:ext>
            </a:extLst>
          </p:cNvPr>
          <p:cNvSpPr/>
          <p:nvPr/>
        </p:nvSpPr>
        <p:spPr>
          <a:xfrm>
            <a:off x="733892" y="5720211"/>
            <a:ext cx="521702" cy="358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610733E-91E2-343F-24C3-408A9A62FE04}"/>
              </a:ext>
            </a:extLst>
          </p:cNvPr>
          <p:cNvSpPr/>
          <p:nvPr/>
        </p:nvSpPr>
        <p:spPr>
          <a:xfrm>
            <a:off x="312820" y="2893325"/>
            <a:ext cx="1379502" cy="354841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E5FDFB-EA48-8767-5410-C4C7F75EF697}"/>
              </a:ext>
            </a:extLst>
          </p:cNvPr>
          <p:cNvSpPr/>
          <p:nvPr/>
        </p:nvSpPr>
        <p:spPr>
          <a:xfrm>
            <a:off x="2482146" y="3165076"/>
            <a:ext cx="521702" cy="358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628A4A4-1688-665F-8194-3D34BB363384}"/>
              </a:ext>
            </a:extLst>
          </p:cNvPr>
          <p:cNvSpPr/>
          <p:nvPr/>
        </p:nvSpPr>
        <p:spPr>
          <a:xfrm>
            <a:off x="2482146" y="3957613"/>
            <a:ext cx="521702" cy="123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6460B5-CAFD-29D2-2F23-1643006EDE44}"/>
              </a:ext>
            </a:extLst>
          </p:cNvPr>
          <p:cNvSpPr/>
          <p:nvPr/>
        </p:nvSpPr>
        <p:spPr>
          <a:xfrm>
            <a:off x="2482146" y="5720211"/>
            <a:ext cx="521702" cy="358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C37A28-1CCB-A30D-28EB-D004C79687AA}"/>
              </a:ext>
            </a:extLst>
          </p:cNvPr>
          <p:cNvSpPr/>
          <p:nvPr/>
        </p:nvSpPr>
        <p:spPr>
          <a:xfrm>
            <a:off x="2211134" y="2893325"/>
            <a:ext cx="2469980" cy="354841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16FE7C-2733-E5EE-3652-02F28C9DFC65}"/>
              </a:ext>
            </a:extLst>
          </p:cNvPr>
          <p:cNvSpPr/>
          <p:nvPr/>
        </p:nvSpPr>
        <p:spPr>
          <a:xfrm>
            <a:off x="3185273" y="3957612"/>
            <a:ext cx="521702" cy="123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C40B2D8-22C1-CA70-40AB-04BA8AA783F7}"/>
              </a:ext>
            </a:extLst>
          </p:cNvPr>
          <p:cNvSpPr/>
          <p:nvPr/>
        </p:nvSpPr>
        <p:spPr>
          <a:xfrm>
            <a:off x="3888401" y="3957612"/>
            <a:ext cx="521702" cy="123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D218AF0-8FD8-DA6F-E5AA-79F82EBF536A}"/>
              </a:ext>
            </a:extLst>
          </p:cNvPr>
          <p:cNvSpPr/>
          <p:nvPr/>
        </p:nvSpPr>
        <p:spPr>
          <a:xfrm>
            <a:off x="3191365" y="3165076"/>
            <a:ext cx="521702" cy="358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ACA853-5E0A-32D7-8236-B9367EE8AFCB}"/>
              </a:ext>
            </a:extLst>
          </p:cNvPr>
          <p:cNvSpPr/>
          <p:nvPr/>
        </p:nvSpPr>
        <p:spPr>
          <a:xfrm>
            <a:off x="3881723" y="3165076"/>
            <a:ext cx="521702" cy="358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AFBEC97-33E0-281E-B693-13CBDD31886A}"/>
              </a:ext>
            </a:extLst>
          </p:cNvPr>
          <p:cNvSpPr/>
          <p:nvPr/>
        </p:nvSpPr>
        <p:spPr>
          <a:xfrm>
            <a:off x="6715020" y="3180974"/>
            <a:ext cx="521702" cy="358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5BA53D-0C12-C114-E8C4-FC212467E5FE}"/>
              </a:ext>
            </a:extLst>
          </p:cNvPr>
          <p:cNvSpPr/>
          <p:nvPr/>
        </p:nvSpPr>
        <p:spPr>
          <a:xfrm>
            <a:off x="5311920" y="3951923"/>
            <a:ext cx="521702" cy="123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945EF3E-C8AF-B66F-CF68-EA14AAD1CA3A}"/>
              </a:ext>
            </a:extLst>
          </p:cNvPr>
          <p:cNvSpPr/>
          <p:nvPr/>
        </p:nvSpPr>
        <p:spPr>
          <a:xfrm>
            <a:off x="5311920" y="5714521"/>
            <a:ext cx="521702" cy="358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B5AF12B-FFEF-F31F-6413-428D3E042906}"/>
              </a:ext>
            </a:extLst>
          </p:cNvPr>
          <p:cNvSpPr/>
          <p:nvPr/>
        </p:nvSpPr>
        <p:spPr>
          <a:xfrm>
            <a:off x="5040908" y="2887635"/>
            <a:ext cx="2469980" cy="354841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C9B3D99-1F30-1623-A2F0-7855D17AA559}"/>
              </a:ext>
            </a:extLst>
          </p:cNvPr>
          <p:cNvSpPr/>
          <p:nvPr/>
        </p:nvSpPr>
        <p:spPr>
          <a:xfrm>
            <a:off x="6015047" y="3951922"/>
            <a:ext cx="521702" cy="123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A34AFF3-41FC-A36C-3A67-466F265A485C}"/>
              </a:ext>
            </a:extLst>
          </p:cNvPr>
          <p:cNvSpPr/>
          <p:nvPr/>
        </p:nvSpPr>
        <p:spPr>
          <a:xfrm>
            <a:off x="6718175" y="3951922"/>
            <a:ext cx="521702" cy="123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14CE867-7630-B758-765C-D77A2B2906CB}"/>
              </a:ext>
            </a:extLst>
          </p:cNvPr>
          <p:cNvSpPr/>
          <p:nvPr/>
        </p:nvSpPr>
        <p:spPr>
          <a:xfrm>
            <a:off x="6021139" y="5725168"/>
            <a:ext cx="521702" cy="358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5DA57CE-84CD-5423-86D3-6A13CF589662}"/>
              </a:ext>
            </a:extLst>
          </p:cNvPr>
          <p:cNvSpPr/>
          <p:nvPr/>
        </p:nvSpPr>
        <p:spPr>
          <a:xfrm>
            <a:off x="6738793" y="5725168"/>
            <a:ext cx="521702" cy="358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DD3D9C-5608-B7A8-CDBC-1127BA49810D}"/>
              </a:ext>
            </a:extLst>
          </p:cNvPr>
          <p:cNvSpPr/>
          <p:nvPr/>
        </p:nvSpPr>
        <p:spPr>
          <a:xfrm>
            <a:off x="8141694" y="3972135"/>
            <a:ext cx="521702" cy="123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32AC671-9C3C-CDDB-678C-4DD51BA74F72}"/>
              </a:ext>
            </a:extLst>
          </p:cNvPr>
          <p:cNvSpPr/>
          <p:nvPr/>
        </p:nvSpPr>
        <p:spPr>
          <a:xfrm>
            <a:off x="8141694" y="5734733"/>
            <a:ext cx="521702" cy="358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9A9C422-D879-F56F-7E2B-31C2739C3B95}"/>
              </a:ext>
            </a:extLst>
          </p:cNvPr>
          <p:cNvSpPr/>
          <p:nvPr/>
        </p:nvSpPr>
        <p:spPr>
          <a:xfrm>
            <a:off x="7870682" y="2907847"/>
            <a:ext cx="3798154" cy="354841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E34BBB2-39BC-39DF-C89C-9AAA84814984}"/>
              </a:ext>
            </a:extLst>
          </p:cNvPr>
          <p:cNvSpPr/>
          <p:nvPr/>
        </p:nvSpPr>
        <p:spPr>
          <a:xfrm>
            <a:off x="8844821" y="3972134"/>
            <a:ext cx="521702" cy="123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0C61FCD-C1D0-D5E1-8F07-56840C10854C}"/>
              </a:ext>
            </a:extLst>
          </p:cNvPr>
          <p:cNvSpPr/>
          <p:nvPr/>
        </p:nvSpPr>
        <p:spPr>
          <a:xfrm>
            <a:off x="9547949" y="3972134"/>
            <a:ext cx="521702" cy="123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7597406-5241-434E-8773-5E4673DD158D}"/>
              </a:ext>
            </a:extLst>
          </p:cNvPr>
          <p:cNvSpPr/>
          <p:nvPr/>
        </p:nvSpPr>
        <p:spPr>
          <a:xfrm>
            <a:off x="8850913" y="5745380"/>
            <a:ext cx="521702" cy="358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F429EC0-3838-1CFB-D3F5-2F7AE5DF1AE0}"/>
              </a:ext>
            </a:extLst>
          </p:cNvPr>
          <p:cNvSpPr/>
          <p:nvPr/>
        </p:nvSpPr>
        <p:spPr>
          <a:xfrm>
            <a:off x="9568567" y="5745380"/>
            <a:ext cx="521702" cy="358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8CA86D6-53AF-4DF3-2F2E-D549A7F5435F}"/>
              </a:ext>
            </a:extLst>
          </p:cNvPr>
          <p:cNvSpPr/>
          <p:nvPr/>
        </p:nvSpPr>
        <p:spPr>
          <a:xfrm>
            <a:off x="10242177" y="3951921"/>
            <a:ext cx="521702" cy="123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8F1C439-4E5F-601A-F247-15C3C18321DA}"/>
              </a:ext>
            </a:extLst>
          </p:cNvPr>
          <p:cNvSpPr/>
          <p:nvPr/>
        </p:nvSpPr>
        <p:spPr>
          <a:xfrm>
            <a:off x="10931062" y="3951921"/>
            <a:ext cx="521702" cy="123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89BF5AD-116C-BAD0-9E05-E94C4FC188A9}"/>
              </a:ext>
            </a:extLst>
          </p:cNvPr>
          <p:cNvSpPr/>
          <p:nvPr/>
        </p:nvSpPr>
        <p:spPr>
          <a:xfrm>
            <a:off x="10917414" y="3179598"/>
            <a:ext cx="521702" cy="358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35B090A-C6D8-C127-2E22-11B761193BF7}"/>
              </a:ext>
            </a:extLst>
          </p:cNvPr>
          <p:cNvSpPr/>
          <p:nvPr/>
        </p:nvSpPr>
        <p:spPr>
          <a:xfrm>
            <a:off x="10260322" y="3179598"/>
            <a:ext cx="521702" cy="358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E00A426-E3F9-8C22-1380-91D5F8C08B0D}"/>
              </a:ext>
            </a:extLst>
          </p:cNvPr>
          <p:cNvSpPr/>
          <p:nvPr/>
        </p:nvSpPr>
        <p:spPr>
          <a:xfrm>
            <a:off x="9545017" y="3181806"/>
            <a:ext cx="521702" cy="358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640BAB6-BDB4-79DD-9D53-BA533FA77A36}"/>
              </a:ext>
            </a:extLst>
          </p:cNvPr>
          <p:cNvCxnSpPr>
            <a:stCxn id="23" idx="0"/>
            <a:endCxn id="21" idx="2"/>
          </p:cNvCxnSpPr>
          <p:nvPr/>
        </p:nvCxnSpPr>
        <p:spPr>
          <a:xfrm flipV="1">
            <a:off x="994743" y="5191598"/>
            <a:ext cx="0" cy="5286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58314D7-CC36-ABA4-9FBA-C773CFF92576}"/>
              </a:ext>
            </a:extLst>
          </p:cNvPr>
          <p:cNvCxnSpPr>
            <a:cxnSpLocks/>
            <a:stCxn id="21" idx="0"/>
            <a:endCxn id="2" idx="2"/>
          </p:cNvCxnSpPr>
          <p:nvPr/>
        </p:nvCxnSpPr>
        <p:spPr>
          <a:xfrm flipV="1">
            <a:off x="994743" y="3523330"/>
            <a:ext cx="0" cy="4342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0A9223BC-C088-DDF2-9B39-C9270A7735EF}"/>
              </a:ext>
            </a:extLst>
          </p:cNvPr>
          <p:cNvCxnSpPr>
            <a:cxnSpLocks/>
            <a:stCxn id="27" idx="0"/>
            <a:endCxn id="26" idx="2"/>
          </p:cNvCxnSpPr>
          <p:nvPr/>
        </p:nvCxnSpPr>
        <p:spPr>
          <a:xfrm flipV="1">
            <a:off x="2742997" y="5191598"/>
            <a:ext cx="0" cy="5286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2161A63-BA41-5F27-3C7E-F319F19E7D49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flipV="1">
            <a:off x="2742997" y="3523330"/>
            <a:ext cx="0" cy="4342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7A5E1E8-7ACC-AEA9-6389-6BD09418B91A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003848" y="4574606"/>
            <a:ext cx="26725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8CBF2F1-4CF4-EB01-896F-D3684C94EF0C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3706975" y="4574605"/>
            <a:ext cx="18142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067CCDD-7B50-225A-B18A-E95394BBA44F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H="1" flipV="1">
            <a:off x="4142574" y="3523330"/>
            <a:ext cx="6678" cy="4342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F2F8C6C-2952-C636-F3BB-048F2E9CB083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3446124" y="3523330"/>
            <a:ext cx="6092" cy="4342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2C8E955-C013-4B4C-26E4-5049087927DA}"/>
              </a:ext>
            </a:extLst>
          </p:cNvPr>
          <p:cNvCxnSpPr>
            <a:cxnSpLocks/>
            <a:stCxn id="35" idx="0"/>
            <a:endCxn id="34" idx="2"/>
          </p:cNvCxnSpPr>
          <p:nvPr/>
        </p:nvCxnSpPr>
        <p:spPr>
          <a:xfrm flipV="1">
            <a:off x="5572771" y="5185908"/>
            <a:ext cx="0" cy="5286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786A8D07-40E5-E3B4-9F2F-01708576C3B0}"/>
              </a:ext>
            </a:extLst>
          </p:cNvPr>
          <p:cNvCxnSpPr>
            <a:cxnSpLocks/>
          </p:cNvCxnSpPr>
          <p:nvPr/>
        </p:nvCxnSpPr>
        <p:spPr>
          <a:xfrm flipV="1">
            <a:off x="6275898" y="5185906"/>
            <a:ext cx="0" cy="5286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5FFE9F6-5076-D166-CED8-F2DFF076DEC4}"/>
              </a:ext>
            </a:extLst>
          </p:cNvPr>
          <p:cNvCxnSpPr>
            <a:cxnSpLocks/>
            <a:stCxn id="55" idx="0"/>
            <a:endCxn id="53" idx="2"/>
          </p:cNvCxnSpPr>
          <p:nvPr/>
        </p:nvCxnSpPr>
        <p:spPr>
          <a:xfrm flipH="1" flipV="1">
            <a:off x="6979026" y="5185907"/>
            <a:ext cx="20618" cy="5392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AEDF94A-C551-88BE-8CA2-A6D8B3C85AF1}"/>
              </a:ext>
            </a:extLst>
          </p:cNvPr>
          <p:cNvCxnSpPr>
            <a:cxnSpLocks/>
            <a:stCxn id="34" idx="3"/>
            <a:endCxn id="52" idx="1"/>
          </p:cNvCxnSpPr>
          <p:nvPr/>
        </p:nvCxnSpPr>
        <p:spPr>
          <a:xfrm flipV="1">
            <a:off x="5833622" y="4568915"/>
            <a:ext cx="181425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27D9972E-63B3-F950-969D-F9C0B3D42255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6536749" y="4568915"/>
            <a:ext cx="18142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25070C98-B7B9-AED4-B392-5667D0082E8D}"/>
              </a:ext>
            </a:extLst>
          </p:cNvPr>
          <p:cNvCxnSpPr>
            <a:cxnSpLocks/>
            <a:stCxn id="53" idx="0"/>
            <a:endCxn id="33" idx="2"/>
          </p:cNvCxnSpPr>
          <p:nvPr/>
        </p:nvCxnSpPr>
        <p:spPr>
          <a:xfrm flipH="1" flipV="1">
            <a:off x="6975871" y="3539228"/>
            <a:ext cx="3155" cy="4126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80AD27DA-7D43-EA48-2C2C-94AA75F3F749}"/>
              </a:ext>
            </a:extLst>
          </p:cNvPr>
          <p:cNvCxnSpPr>
            <a:cxnSpLocks/>
            <a:stCxn id="57" idx="3"/>
            <a:endCxn id="60" idx="1"/>
          </p:cNvCxnSpPr>
          <p:nvPr/>
        </p:nvCxnSpPr>
        <p:spPr>
          <a:xfrm flipV="1">
            <a:off x="8663396" y="4589127"/>
            <a:ext cx="181425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58D19E2-0683-5AE3-59E4-0D255C3E0313}"/>
              </a:ext>
            </a:extLst>
          </p:cNvPr>
          <p:cNvCxnSpPr>
            <a:cxnSpLocks/>
            <a:stCxn id="60" idx="3"/>
            <a:endCxn id="61" idx="1"/>
          </p:cNvCxnSpPr>
          <p:nvPr/>
        </p:nvCxnSpPr>
        <p:spPr>
          <a:xfrm>
            <a:off x="9366523" y="4589127"/>
            <a:ext cx="18142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F328A895-9524-C5EC-AEE6-4E297E30DDAC}"/>
              </a:ext>
            </a:extLst>
          </p:cNvPr>
          <p:cNvCxnSpPr>
            <a:cxnSpLocks/>
            <a:stCxn id="61" idx="3"/>
            <a:endCxn id="64" idx="1"/>
          </p:cNvCxnSpPr>
          <p:nvPr/>
        </p:nvCxnSpPr>
        <p:spPr>
          <a:xfrm flipV="1">
            <a:off x="10069651" y="4568914"/>
            <a:ext cx="172526" cy="202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D43EA221-50E0-F68B-8CF4-787FA5175C8E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>
            <a:off x="10763879" y="4568914"/>
            <a:ext cx="16718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0D0A0F2B-91E8-9870-13BD-94FCEB2BF271}"/>
              </a:ext>
            </a:extLst>
          </p:cNvPr>
          <p:cNvCxnSpPr>
            <a:cxnSpLocks/>
            <a:stCxn id="61" idx="0"/>
            <a:endCxn id="68" idx="2"/>
          </p:cNvCxnSpPr>
          <p:nvPr/>
        </p:nvCxnSpPr>
        <p:spPr>
          <a:xfrm flipH="1" flipV="1">
            <a:off x="9805868" y="3540060"/>
            <a:ext cx="2932" cy="4320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9F54A91A-AEA7-77C5-5E28-A5A3EFB2E54E}"/>
              </a:ext>
            </a:extLst>
          </p:cNvPr>
          <p:cNvCxnSpPr>
            <a:cxnSpLocks/>
            <a:stCxn id="64" idx="0"/>
            <a:endCxn id="67" idx="2"/>
          </p:cNvCxnSpPr>
          <p:nvPr/>
        </p:nvCxnSpPr>
        <p:spPr>
          <a:xfrm flipV="1">
            <a:off x="10503028" y="3537852"/>
            <a:ext cx="18145" cy="4140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28348B7-8FCA-9913-12E3-C3C039D677F4}"/>
              </a:ext>
            </a:extLst>
          </p:cNvPr>
          <p:cNvCxnSpPr>
            <a:cxnSpLocks/>
            <a:stCxn id="65" idx="0"/>
            <a:endCxn id="66" idx="2"/>
          </p:cNvCxnSpPr>
          <p:nvPr/>
        </p:nvCxnSpPr>
        <p:spPr>
          <a:xfrm flipH="1" flipV="1">
            <a:off x="11178265" y="3537852"/>
            <a:ext cx="13648" cy="4140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AD60EF02-1042-EEDF-D016-C4F495F0611E}"/>
              </a:ext>
            </a:extLst>
          </p:cNvPr>
          <p:cNvCxnSpPr>
            <a:cxnSpLocks/>
            <a:stCxn id="62" idx="0"/>
            <a:endCxn id="60" idx="2"/>
          </p:cNvCxnSpPr>
          <p:nvPr/>
        </p:nvCxnSpPr>
        <p:spPr>
          <a:xfrm flipH="1" flipV="1">
            <a:off x="9105672" y="5206119"/>
            <a:ext cx="6092" cy="5392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481CFC73-B283-E7CD-76D0-F59A64B6F99F}"/>
              </a:ext>
            </a:extLst>
          </p:cNvPr>
          <p:cNvCxnSpPr>
            <a:cxnSpLocks/>
          </p:cNvCxnSpPr>
          <p:nvPr/>
        </p:nvCxnSpPr>
        <p:spPr>
          <a:xfrm flipH="1" flipV="1">
            <a:off x="9829418" y="5154885"/>
            <a:ext cx="6092" cy="5392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A6A1627A-ECD9-6D07-ACF9-A330E865302D}"/>
              </a:ext>
            </a:extLst>
          </p:cNvPr>
          <p:cNvCxnSpPr>
            <a:cxnSpLocks/>
          </p:cNvCxnSpPr>
          <p:nvPr/>
        </p:nvCxnSpPr>
        <p:spPr>
          <a:xfrm flipH="1" flipV="1">
            <a:off x="8392837" y="5175258"/>
            <a:ext cx="6092" cy="5392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320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RNN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17074" y="941955"/>
            <a:ext cx="10438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Multi-Layer RNN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9F523-7D2B-455D-A1E9-8481D6815092}"/>
              </a:ext>
            </a:extLst>
          </p:cNvPr>
          <p:cNvSpPr txBox="1"/>
          <p:nvPr/>
        </p:nvSpPr>
        <p:spPr>
          <a:xfrm>
            <a:off x="733892" y="1549826"/>
            <a:ext cx="1072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지금까지의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RNN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구조에서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은닉층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히든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레이어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여러 개 사용하면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Multi-Layer RNN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 descr="Recurrent Neural Network – SQLML">
            <a:extLst>
              <a:ext uri="{FF2B5EF4-FFF2-40B4-BE49-F238E27FC236}">
                <a16:creationId xmlns:a16="http://schemas.microsoft.com/office/drawing/2014/main" id="{466C894C-B5A0-FA2C-7071-E411A2FAB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241" y="2534070"/>
            <a:ext cx="32099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0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RNN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17074" y="941955"/>
            <a:ext cx="10438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RNN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구조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9F523-7D2B-455D-A1E9-8481D6815092}"/>
              </a:ext>
            </a:extLst>
          </p:cNvPr>
          <p:cNvSpPr txBox="1"/>
          <p:nvPr/>
        </p:nvSpPr>
        <p:spPr>
          <a:xfrm>
            <a:off x="333833" y="3993878"/>
            <a:ext cx="186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직전 출력 값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CD87DA4-1790-38F9-99CC-DA7DC31143C4}"/>
              </a:ext>
            </a:extLst>
          </p:cNvPr>
          <p:cNvSpPr/>
          <p:nvPr/>
        </p:nvSpPr>
        <p:spPr>
          <a:xfrm>
            <a:off x="2297158" y="1907271"/>
            <a:ext cx="5946090" cy="249307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10DA158-4D5E-8817-7A17-E06B23A98D67}"/>
              </a:ext>
            </a:extLst>
          </p:cNvPr>
          <p:cNvSpPr/>
          <p:nvPr/>
        </p:nvSpPr>
        <p:spPr>
          <a:xfrm>
            <a:off x="4853946" y="4976834"/>
            <a:ext cx="832514" cy="866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2F0E5D9-01BC-1316-FEDF-852D2F6DDEB0}"/>
              </a:ext>
            </a:extLst>
          </p:cNvPr>
          <p:cNvSpPr/>
          <p:nvPr/>
        </p:nvSpPr>
        <p:spPr>
          <a:xfrm>
            <a:off x="5113254" y="3905087"/>
            <a:ext cx="313898" cy="313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7AEC4DC-517C-8B14-5D6D-6A1370BB1B64}"/>
              </a:ext>
            </a:extLst>
          </p:cNvPr>
          <p:cNvSpPr/>
          <p:nvPr/>
        </p:nvSpPr>
        <p:spPr>
          <a:xfrm>
            <a:off x="6505432" y="3323500"/>
            <a:ext cx="313898" cy="313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47E8512-20B8-F678-6529-51BE3466DB18}"/>
              </a:ext>
            </a:extLst>
          </p:cNvPr>
          <p:cNvSpPr/>
          <p:nvPr/>
        </p:nvSpPr>
        <p:spPr>
          <a:xfrm>
            <a:off x="6505432" y="2408702"/>
            <a:ext cx="313898" cy="313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6DE8D3A-A838-81D0-223F-618163319582}"/>
              </a:ext>
            </a:extLst>
          </p:cNvPr>
          <p:cNvSpPr/>
          <p:nvPr/>
        </p:nvSpPr>
        <p:spPr>
          <a:xfrm>
            <a:off x="5165568" y="2376089"/>
            <a:ext cx="313898" cy="313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487E7B8-040B-840E-8EE5-C69B257B9B02}"/>
              </a:ext>
            </a:extLst>
          </p:cNvPr>
          <p:cNvSpPr/>
          <p:nvPr/>
        </p:nvSpPr>
        <p:spPr>
          <a:xfrm>
            <a:off x="3271128" y="3316946"/>
            <a:ext cx="313898" cy="313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A4B7416-7D56-2C35-4993-D8838187C85D}"/>
              </a:ext>
            </a:extLst>
          </p:cNvPr>
          <p:cNvCxnSpPr>
            <a:stCxn id="3" idx="0"/>
            <a:endCxn id="5" idx="4"/>
          </p:cNvCxnSpPr>
          <p:nvPr/>
        </p:nvCxnSpPr>
        <p:spPr>
          <a:xfrm flipV="1">
            <a:off x="5270203" y="4218985"/>
            <a:ext cx="0" cy="7578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AECF9F1-E836-AEBC-B032-5A80C75C464E}"/>
              </a:ext>
            </a:extLst>
          </p:cNvPr>
          <p:cNvCxnSpPr>
            <a:cxnSpLocks/>
            <a:stCxn id="5" idx="6"/>
            <a:endCxn id="11" idx="3"/>
          </p:cNvCxnSpPr>
          <p:nvPr/>
        </p:nvCxnSpPr>
        <p:spPr>
          <a:xfrm flipV="1">
            <a:off x="5427152" y="3591429"/>
            <a:ext cx="1124249" cy="4706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866292-85B3-3ABA-26D7-154571CAE4FC}"/>
              </a:ext>
            </a:extLst>
          </p:cNvPr>
          <p:cNvSpPr txBox="1"/>
          <p:nvPr/>
        </p:nvSpPr>
        <p:spPr>
          <a:xfrm>
            <a:off x="3211330" y="3657272"/>
            <a:ext cx="10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* w(aa)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877614-79E1-588F-10C7-04D11C844F8A}"/>
              </a:ext>
            </a:extLst>
          </p:cNvPr>
          <p:cNvSpPr txBox="1"/>
          <p:nvPr/>
        </p:nvSpPr>
        <p:spPr>
          <a:xfrm>
            <a:off x="4746228" y="3499302"/>
            <a:ext cx="10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* w(ab)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B8BEF7-1A07-8D1F-3B32-2F20977A1742}"/>
              </a:ext>
            </a:extLst>
          </p:cNvPr>
          <p:cNvSpPr txBox="1"/>
          <p:nvPr/>
        </p:nvSpPr>
        <p:spPr>
          <a:xfrm>
            <a:off x="6576721" y="3665051"/>
            <a:ext cx="8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+b(a)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A737AD-C76B-EE21-2920-AAC9AB3521EB}"/>
              </a:ext>
            </a:extLst>
          </p:cNvPr>
          <p:cNvSpPr txBox="1"/>
          <p:nvPr/>
        </p:nvSpPr>
        <p:spPr>
          <a:xfrm>
            <a:off x="6767014" y="2210210"/>
            <a:ext cx="8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*w(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ya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82FC36-F31C-913F-3CAB-4D880ECED1F2}"/>
              </a:ext>
            </a:extLst>
          </p:cNvPr>
          <p:cNvSpPr txBox="1"/>
          <p:nvPr/>
        </p:nvSpPr>
        <p:spPr>
          <a:xfrm>
            <a:off x="5405742" y="2126927"/>
            <a:ext cx="8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+b(y)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7F9DBB1-12B8-D594-AE1F-527DE9B29FFE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585026" y="3473895"/>
            <a:ext cx="2920406" cy="65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14DB7B7-EA20-59A0-4BE5-EEE1DAC5F1F8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9648684" y="3489695"/>
            <a:ext cx="1133047" cy="114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F174F61-16F4-0D55-9AA1-0E6CC88E81C4}"/>
              </a:ext>
            </a:extLst>
          </p:cNvPr>
          <p:cNvCxnSpPr>
            <a:cxnSpLocks/>
            <a:stCxn id="34" idx="6"/>
            <a:endCxn id="6" idx="2"/>
          </p:cNvCxnSpPr>
          <p:nvPr/>
        </p:nvCxnSpPr>
        <p:spPr>
          <a:xfrm>
            <a:off x="1405113" y="3473895"/>
            <a:ext cx="186601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FF3FACC4-F5C7-0DE7-6D15-DFA69B4A06EA}"/>
              </a:ext>
            </a:extLst>
          </p:cNvPr>
          <p:cNvSpPr/>
          <p:nvPr/>
        </p:nvSpPr>
        <p:spPr>
          <a:xfrm>
            <a:off x="572599" y="3040708"/>
            <a:ext cx="832514" cy="866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CC1A82-AB31-A5F1-C4CB-DEA22CDE3BBF}"/>
              </a:ext>
            </a:extLst>
          </p:cNvPr>
          <p:cNvSpPr txBox="1"/>
          <p:nvPr/>
        </p:nvSpPr>
        <p:spPr>
          <a:xfrm>
            <a:off x="4461030" y="5966970"/>
            <a:ext cx="186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현재 입력 값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7C9FD10-0C44-BA48-0702-19B83323B408}"/>
              </a:ext>
            </a:extLst>
          </p:cNvPr>
          <p:cNvCxnSpPr>
            <a:cxnSpLocks/>
            <a:stCxn id="11" idx="6"/>
            <a:endCxn id="46" idx="1"/>
          </p:cNvCxnSpPr>
          <p:nvPr/>
        </p:nvCxnSpPr>
        <p:spPr>
          <a:xfrm>
            <a:off x="6819330" y="3480449"/>
            <a:ext cx="774955" cy="924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0888CE2-587D-5566-1F67-1D7114454F1A}"/>
              </a:ext>
            </a:extLst>
          </p:cNvPr>
          <p:cNvCxnSpPr>
            <a:cxnSpLocks/>
            <a:stCxn id="12" idx="2"/>
            <a:endCxn id="13" idx="6"/>
          </p:cNvCxnSpPr>
          <p:nvPr/>
        </p:nvCxnSpPr>
        <p:spPr>
          <a:xfrm flipH="1" flipV="1">
            <a:off x="5479466" y="2533038"/>
            <a:ext cx="1025966" cy="3261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A0029AC-5211-DFEC-1DB4-6E52822ADF05}"/>
              </a:ext>
            </a:extLst>
          </p:cNvPr>
          <p:cNvCxnSpPr>
            <a:cxnSpLocks/>
            <a:stCxn id="13" idx="0"/>
            <a:endCxn id="62" idx="2"/>
          </p:cNvCxnSpPr>
          <p:nvPr/>
        </p:nvCxnSpPr>
        <p:spPr>
          <a:xfrm flipV="1">
            <a:off x="5322517" y="1714525"/>
            <a:ext cx="4625" cy="66156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87083A9-575A-E469-9F25-F796F9EBB091}"/>
              </a:ext>
            </a:extLst>
          </p:cNvPr>
          <p:cNvSpPr txBox="1"/>
          <p:nvPr/>
        </p:nvSpPr>
        <p:spPr>
          <a:xfrm>
            <a:off x="7594285" y="3166529"/>
            <a:ext cx="2054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활성함수가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0.5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이상일 경우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1216C0F-3E4D-4229-9273-C528BA726F51}"/>
              </a:ext>
            </a:extLst>
          </p:cNvPr>
          <p:cNvCxnSpPr>
            <a:cxnSpLocks/>
            <a:stCxn id="46" idx="1"/>
            <a:endCxn id="12" idx="5"/>
          </p:cNvCxnSpPr>
          <p:nvPr/>
        </p:nvCxnSpPr>
        <p:spPr>
          <a:xfrm flipH="1" flipV="1">
            <a:off x="6773361" y="2676631"/>
            <a:ext cx="820924" cy="81306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CFEE927-5A72-DFF2-03FF-7EFFB81ACDFA}"/>
              </a:ext>
            </a:extLst>
          </p:cNvPr>
          <p:cNvSpPr txBox="1"/>
          <p:nvPr/>
        </p:nvSpPr>
        <p:spPr>
          <a:xfrm>
            <a:off x="4299942" y="1068194"/>
            <a:ext cx="2054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활성함수가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0.5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이상일 경우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DB1A1DA-3AC0-8915-F41F-4324BB3DC048}"/>
              </a:ext>
            </a:extLst>
          </p:cNvPr>
          <p:cNvCxnSpPr>
            <a:cxnSpLocks/>
            <a:stCxn id="62" idx="0"/>
          </p:cNvCxnSpPr>
          <p:nvPr/>
        </p:nvCxnSpPr>
        <p:spPr>
          <a:xfrm flipH="1" flipV="1">
            <a:off x="5322517" y="408625"/>
            <a:ext cx="4625" cy="65956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002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RNN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17074" y="941955"/>
            <a:ext cx="10438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RNN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구조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CFEE927-5A72-DFF2-03FF-7EFFB81ACDFA}"/>
              </a:ext>
            </a:extLst>
          </p:cNvPr>
          <p:cNvSpPr txBox="1"/>
          <p:nvPr/>
        </p:nvSpPr>
        <p:spPr>
          <a:xfrm>
            <a:off x="1311082" y="1497477"/>
            <a:ext cx="98664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위 그림을 요약하자면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은닉층은 현재의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입력값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*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현재 은닉층의 가중치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+ b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한 값과 직전의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은닉층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값에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w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곱한 값을 더하여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tanh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활성함수를 통과한 값이 다음 은닉층에 전해집니다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또 출력은 현재 은닉층에서 나온 값에 또다른 은닉층의 출력용 값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w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곱하고 더하여 활성함수를 통과해 나옵니다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이를 수식으로 표현하면 다음과 같습니다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077E03A-3B4D-80EA-BA44-5928597FD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474" y="4207423"/>
            <a:ext cx="6182588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32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RNN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17074" y="941955"/>
            <a:ext cx="10438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RNN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단점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CFEE927-5A72-DFF2-03FF-7EFFB81ACDFA}"/>
              </a:ext>
            </a:extLst>
          </p:cNvPr>
          <p:cNvSpPr txBox="1"/>
          <p:nvPr/>
        </p:nvSpPr>
        <p:spPr>
          <a:xfrm>
            <a:off x="1311082" y="1497477"/>
            <a:ext cx="9866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앞서 살펴본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RNN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모델은 입력 시퀀스의 시점이 길어질수록 앞쪽의 데이터가 뒤로 잘 전달되지 않아 학습 능력이 떨어집니다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또한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RNN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다층 구조로 쌓으면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sequence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길이가 너무 커지게 되고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이때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DNN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치명적 문제점인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Gradient Vanishing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이슈가 발생합니다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A1D0CB-98F7-2AA0-D446-AFCF96F92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194" y="3212581"/>
            <a:ext cx="7651018" cy="2449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5A22BD-8551-36BA-5BB8-3C16E2FA99D6}"/>
              </a:ext>
            </a:extLst>
          </p:cNvPr>
          <p:cNvSpPr txBox="1"/>
          <p:nvPr/>
        </p:nvSpPr>
        <p:spPr>
          <a:xfrm>
            <a:off x="3756553" y="5815477"/>
            <a:ext cx="427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X0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X1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H(t+1)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 영향을 거의 못 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678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LSTM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17074" y="941955"/>
            <a:ext cx="10438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RNN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단점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CFEE927-5A72-DFF2-03FF-7EFFB81ACDFA}"/>
              </a:ext>
            </a:extLst>
          </p:cNvPr>
          <p:cNvSpPr txBox="1"/>
          <p:nvPr/>
        </p:nvSpPr>
        <p:spPr>
          <a:xfrm>
            <a:off x="1311082" y="1497477"/>
            <a:ext cx="9866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앞서 살펴본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RNN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모델은 입력 시퀀스의 시점이 길어질수록 앞쪽의 데이터가 뒤로 잘 전달되지 않아 학습 능력이 떨어집니다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또한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RNN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다층 구조로 쌓으면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sequence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길이가 너무 커지게 되고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이때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DNN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치명적 문제점인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Gradient Vanishing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이슈가 발생합니다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A1D0CB-98F7-2AA0-D446-AFCF96F92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194" y="3212581"/>
            <a:ext cx="7651018" cy="2449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5A22BD-8551-36BA-5BB8-3C16E2FA99D6}"/>
              </a:ext>
            </a:extLst>
          </p:cNvPr>
          <p:cNvSpPr txBox="1"/>
          <p:nvPr/>
        </p:nvSpPr>
        <p:spPr>
          <a:xfrm>
            <a:off x="3756553" y="5815477"/>
            <a:ext cx="427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X0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X1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H(t+1)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 영향을 거의 못 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079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450</Words>
  <Application>Microsoft Office PowerPoint</Application>
  <PresentationFormat>와이드스크린</PresentationFormat>
  <Paragraphs>50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 taehyun</dc:creator>
  <cp:lastModifiedBy>noh taehyun</cp:lastModifiedBy>
  <cp:revision>36</cp:revision>
  <dcterms:created xsi:type="dcterms:W3CDTF">2021-04-28T09:36:51Z</dcterms:created>
  <dcterms:modified xsi:type="dcterms:W3CDTF">2022-07-13T09:05:49Z</dcterms:modified>
</cp:coreProperties>
</file>