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3368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문제 풀이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961292" y="1061718"/>
            <a:ext cx="106562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문제는 괄호가 의미하는 내용이 크게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가지로 나뉩니다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(), []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값이 각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각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인 경우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(()),[[]]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처럼 각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각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혹은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곱해줘야 하는 경우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또한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()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사이의 연산자는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+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 되며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 조건의 곱셈때문에 식 자체에 연산 우선순위가 생겨서 코드가 더욱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복잡해집니다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그리고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문제는 괄호열이 올바른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괄호열인지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확인하는 프로세스도 필요합니다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0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737555" y="760159"/>
            <a:ext cx="106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“)“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 경우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stack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pop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해준 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pop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한 원소가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“(“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인지를 확인합니다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74FBD-F80A-46DD-A3EB-22F9D1D89B49}"/>
              </a:ext>
            </a:extLst>
          </p:cNvPr>
          <p:cNvSpPr txBox="1"/>
          <p:nvPr/>
        </p:nvSpPr>
        <p:spPr>
          <a:xfrm>
            <a:off x="202533" y="283505"/>
            <a:ext cx="106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 프로세스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172C9-CCCC-425E-A055-0BCD03E83445}"/>
              </a:ext>
            </a:extLst>
          </p:cNvPr>
          <p:cNvSpPr txBox="1"/>
          <p:nvPr/>
        </p:nvSpPr>
        <p:spPr>
          <a:xfrm>
            <a:off x="812135" y="2031240"/>
            <a:ext cx="102871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“(,(,),[,[,],],)”</a:t>
            </a:r>
          </a:p>
          <a:p>
            <a:endParaRPr lang="en-US" altLang="ko-KR" sz="4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4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4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STACK = ( 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DEA458E-6347-4195-9FBD-93B3F3FCEBA7}"/>
              </a:ext>
            </a:extLst>
          </p:cNvPr>
          <p:cNvGrpSpPr/>
          <p:nvPr/>
        </p:nvGrpSpPr>
        <p:grpSpPr>
          <a:xfrm>
            <a:off x="2820410" y="1293019"/>
            <a:ext cx="487006" cy="798426"/>
            <a:chOff x="991599" y="1341660"/>
            <a:chExt cx="487006" cy="798426"/>
          </a:xfrm>
        </p:grpSpPr>
        <p:sp>
          <p:nvSpPr>
            <p:cNvPr id="2" name="화살표: 아래쪽 1">
              <a:extLst>
                <a:ext uri="{FF2B5EF4-FFF2-40B4-BE49-F238E27FC236}">
                  <a16:creationId xmlns:a16="http://schemas.microsoft.com/office/drawing/2014/main" id="{AA8653DB-036C-4272-8B54-E65D40503ADC}"/>
                </a:ext>
              </a:extLst>
            </p:cNvPr>
            <p:cNvSpPr/>
            <p:nvPr/>
          </p:nvSpPr>
          <p:spPr>
            <a:xfrm>
              <a:off x="1031131" y="1692613"/>
              <a:ext cx="359923" cy="4474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F7A899-F224-48C7-9CB4-9AA32B8641E1}"/>
                </a:ext>
              </a:extLst>
            </p:cNvPr>
            <p:cNvSpPr txBox="1"/>
            <p:nvPr/>
          </p:nvSpPr>
          <p:spPr>
            <a:xfrm>
              <a:off x="991599" y="1341660"/>
              <a:ext cx="48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</a:rPr>
                <a:t>idx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9320062-8A23-456D-8361-FECD0C2AE015}"/>
              </a:ext>
            </a:extLst>
          </p:cNvPr>
          <p:cNvGrpSpPr/>
          <p:nvPr/>
        </p:nvGrpSpPr>
        <p:grpSpPr>
          <a:xfrm>
            <a:off x="2817160" y="3711969"/>
            <a:ext cx="597246" cy="798426"/>
            <a:chOff x="936075" y="1341660"/>
            <a:chExt cx="487006" cy="798426"/>
          </a:xfrm>
        </p:grpSpPr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CFC7DC85-E814-4E88-8391-FB5EA2A2811C}"/>
                </a:ext>
              </a:extLst>
            </p:cNvPr>
            <p:cNvSpPr/>
            <p:nvPr/>
          </p:nvSpPr>
          <p:spPr>
            <a:xfrm>
              <a:off x="1031131" y="1692613"/>
              <a:ext cx="359923" cy="4474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AA94B9-96EE-44B8-8597-FE54C20FF52E}"/>
                </a:ext>
              </a:extLst>
            </p:cNvPr>
            <p:cNvSpPr txBox="1"/>
            <p:nvPr/>
          </p:nvSpPr>
          <p:spPr>
            <a:xfrm>
              <a:off x="936075" y="1341660"/>
              <a:ext cx="487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pop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1803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737555" y="623971"/>
            <a:ext cx="10656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과정 중에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STACK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비어서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pop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못하거나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비교하는 과정에서 서로 다른 짝의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괄호열이거나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맨 마지막에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STACK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비지 않으면 올바르지 않은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괄호열입니다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74FBD-F80A-46DD-A3EB-22F9D1D89B49}"/>
              </a:ext>
            </a:extLst>
          </p:cNvPr>
          <p:cNvSpPr txBox="1"/>
          <p:nvPr/>
        </p:nvSpPr>
        <p:spPr>
          <a:xfrm>
            <a:off x="202533" y="147317"/>
            <a:ext cx="106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 프로세스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274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9C35326-CC09-4048-839B-D260D0CE2555}"/>
              </a:ext>
            </a:extLst>
          </p:cNvPr>
          <p:cNvSpPr txBox="1"/>
          <p:nvPr/>
        </p:nvSpPr>
        <p:spPr>
          <a:xfrm>
            <a:off x="199290" y="182981"/>
            <a:ext cx="10656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 프로세스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      ( ), [ ]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으로 치환해주는 프로세스입니다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      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가 나오면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STACK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push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해줍니다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05B35-7D1B-471B-9812-C30B1124B941}"/>
              </a:ext>
            </a:extLst>
          </p:cNvPr>
          <p:cNvSpPr txBox="1"/>
          <p:nvPr/>
        </p:nvSpPr>
        <p:spPr>
          <a:xfrm>
            <a:off x="627309" y="2060423"/>
            <a:ext cx="10287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“(,(,),[,[,],],)”</a:t>
            </a:r>
          </a:p>
          <a:p>
            <a:endParaRPr lang="en-US" altLang="ko-KR" sz="4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STACK1 = (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19233C5-75D7-4D22-A293-C045B57EF5EB}"/>
              </a:ext>
            </a:extLst>
          </p:cNvPr>
          <p:cNvGrpSpPr/>
          <p:nvPr/>
        </p:nvGrpSpPr>
        <p:grpSpPr>
          <a:xfrm>
            <a:off x="797054" y="1429209"/>
            <a:ext cx="487006" cy="798426"/>
            <a:chOff x="991599" y="1341660"/>
            <a:chExt cx="487006" cy="798426"/>
          </a:xfrm>
        </p:grpSpPr>
        <p:sp>
          <p:nvSpPr>
            <p:cNvPr id="15" name="화살표: 아래쪽 14">
              <a:extLst>
                <a:ext uri="{FF2B5EF4-FFF2-40B4-BE49-F238E27FC236}">
                  <a16:creationId xmlns:a16="http://schemas.microsoft.com/office/drawing/2014/main" id="{2870D826-0109-4BA4-8883-F9A2B7F90A0B}"/>
                </a:ext>
              </a:extLst>
            </p:cNvPr>
            <p:cNvSpPr/>
            <p:nvPr/>
          </p:nvSpPr>
          <p:spPr>
            <a:xfrm>
              <a:off x="1031131" y="1692613"/>
              <a:ext cx="359923" cy="4474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D506DE-30BF-4242-B739-29E2FBB37E5D}"/>
                </a:ext>
              </a:extLst>
            </p:cNvPr>
            <p:cNvSpPr txBox="1"/>
            <p:nvPr/>
          </p:nvSpPr>
          <p:spPr>
            <a:xfrm>
              <a:off x="991599" y="1341660"/>
              <a:ext cx="48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</a:rPr>
                <a:t>idx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8365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9C35326-CC09-4048-839B-D260D0CE2555}"/>
              </a:ext>
            </a:extLst>
          </p:cNvPr>
          <p:cNvSpPr txBox="1"/>
          <p:nvPr/>
        </p:nvSpPr>
        <p:spPr>
          <a:xfrm>
            <a:off x="199290" y="163530"/>
            <a:ext cx="10656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 프로세스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     또다시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 나오면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STACK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push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해줍니다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19233C5-75D7-4D22-A293-C045B57EF5EB}"/>
              </a:ext>
            </a:extLst>
          </p:cNvPr>
          <p:cNvGrpSpPr/>
          <p:nvPr/>
        </p:nvGrpSpPr>
        <p:grpSpPr>
          <a:xfrm>
            <a:off x="1059703" y="1166559"/>
            <a:ext cx="487006" cy="798426"/>
            <a:chOff x="991599" y="1341660"/>
            <a:chExt cx="487006" cy="798426"/>
          </a:xfrm>
        </p:grpSpPr>
        <p:sp>
          <p:nvSpPr>
            <p:cNvPr id="15" name="화살표: 아래쪽 14">
              <a:extLst>
                <a:ext uri="{FF2B5EF4-FFF2-40B4-BE49-F238E27FC236}">
                  <a16:creationId xmlns:a16="http://schemas.microsoft.com/office/drawing/2014/main" id="{2870D826-0109-4BA4-8883-F9A2B7F90A0B}"/>
                </a:ext>
              </a:extLst>
            </p:cNvPr>
            <p:cNvSpPr/>
            <p:nvPr/>
          </p:nvSpPr>
          <p:spPr>
            <a:xfrm>
              <a:off x="1031131" y="1692613"/>
              <a:ext cx="359923" cy="4474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D506DE-30BF-4242-B739-29E2FBB37E5D}"/>
                </a:ext>
              </a:extLst>
            </p:cNvPr>
            <p:cNvSpPr txBox="1"/>
            <p:nvPr/>
          </p:nvSpPr>
          <p:spPr>
            <a:xfrm>
              <a:off x="991599" y="1341660"/>
              <a:ext cx="48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</a:rPr>
                <a:t>idx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25406B6-442B-4BC7-9485-048391437F65}"/>
              </a:ext>
            </a:extLst>
          </p:cNvPr>
          <p:cNvSpPr txBox="1"/>
          <p:nvPr/>
        </p:nvSpPr>
        <p:spPr>
          <a:xfrm>
            <a:off x="627309" y="1992328"/>
            <a:ext cx="10287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“(,(,),[,[,],],)”</a:t>
            </a:r>
          </a:p>
          <a:p>
            <a:endParaRPr lang="en-US" altLang="ko-KR" sz="4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STACK = (, (</a:t>
            </a:r>
          </a:p>
        </p:txBody>
      </p:sp>
    </p:spTree>
    <p:extLst>
      <p:ext uri="{BB962C8B-B14F-4D97-AF65-F5344CB8AC3E}">
        <p14:creationId xmlns:p14="http://schemas.microsoft.com/office/powerpoint/2010/main" val="945717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9C35326-CC09-4048-839B-D260D0CE2555}"/>
              </a:ext>
            </a:extLst>
          </p:cNvPr>
          <p:cNvSpPr txBox="1"/>
          <p:nvPr/>
        </p:nvSpPr>
        <p:spPr>
          <a:xfrm>
            <a:off x="199290" y="163530"/>
            <a:ext cx="10656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 프로세스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    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 나오면 </a:t>
            </a:r>
            <a:r>
              <a:rPr lang="en-US" altLang="ko-KR" dirty="0">
                <a:solidFill>
                  <a:srgbClr val="FF0000"/>
                </a:solidFill>
              </a:rPr>
              <a:t>{STACK</a:t>
            </a:r>
            <a:r>
              <a:rPr lang="ko-KR" altLang="en-US" dirty="0">
                <a:solidFill>
                  <a:srgbClr val="FF0000"/>
                </a:solidFill>
              </a:rPr>
              <a:t>의 마지막 </a:t>
            </a:r>
            <a:r>
              <a:rPr lang="en-US" altLang="ko-KR" dirty="0" err="1">
                <a:solidFill>
                  <a:srgbClr val="FF0000"/>
                </a:solidFill>
              </a:rPr>
              <a:t>idx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인지를 확인한 후</a:t>
            </a:r>
            <a:r>
              <a:rPr lang="en-US" altLang="ko-KR" dirty="0">
                <a:solidFill>
                  <a:srgbClr val="FF0000"/>
                </a:solidFill>
              </a:rPr>
              <a:t>}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STACK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pop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한 후에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push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19233C5-75D7-4D22-A293-C045B57EF5EB}"/>
              </a:ext>
            </a:extLst>
          </p:cNvPr>
          <p:cNvGrpSpPr/>
          <p:nvPr/>
        </p:nvGrpSpPr>
        <p:grpSpPr>
          <a:xfrm>
            <a:off x="1234803" y="1166559"/>
            <a:ext cx="487006" cy="798426"/>
            <a:chOff x="991599" y="1341660"/>
            <a:chExt cx="487006" cy="798426"/>
          </a:xfrm>
        </p:grpSpPr>
        <p:sp>
          <p:nvSpPr>
            <p:cNvPr id="15" name="화살표: 아래쪽 14">
              <a:extLst>
                <a:ext uri="{FF2B5EF4-FFF2-40B4-BE49-F238E27FC236}">
                  <a16:creationId xmlns:a16="http://schemas.microsoft.com/office/drawing/2014/main" id="{2870D826-0109-4BA4-8883-F9A2B7F90A0B}"/>
                </a:ext>
              </a:extLst>
            </p:cNvPr>
            <p:cNvSpPr/>
            <p:nvPr/>
          </p:nvSpPr>
          <p:spPr>
            <a:xfrm>
              <a:off x="1031131" y="1692613"/>
              <a:ext cx="359923" cy="4474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D506DE-30BF-4242-B739-29E2FBB37E5D}"/>
                </a:ext>
              </a:extLst>
            </p:cNvPr>
            <p:cNvSpPr txBox="1"/>
            <p:nvPr/>
          </p:nvSpPr>
          <p:spPr>
            <a:xfrm>
              <a:off x="991599" y="1341660"/>
              <a:ext cx="48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</a:rPr>
                <a:t>idx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25406B6-442B-4BC7-9485-048391437F65}"/>
              </a:ext>
            </a:extLst>
          </p:cNvPr>
          <p:cNvSpPr txBox="1"/>
          <p:nvPr/>
        </p:nvSpPr>
        <p:spPr>
          <a:xfrm>
            <a:off x="627309" y="1992328"/>
            <a:ext cx="10287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“(,(,),[,[,],],)”</a:t>
            </a:r>
          </a:p>
          <a:p>
            <a:endParaRPr lang="en-US" altLang="ko-KR" sz="4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STACK = (, (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0F773C0-5D6D-42E7-823E-CC038FAEAD42}"/>
              </a:ext>
            </a:extLst>
          </p:cNvPr>
          <p:cNvGrpSpPr/>
          <p:nvPr/>
        </p:nvGrpSpPr>
        <p:grpSpPr>
          <a:xfrm>
            <a:off x="3157628" y="2457100"/>
            <a:ext cx="1686747" cy="798426"/>
            <a:chOff x="936074" y="1341660"/>
            <a:chExt cx="1375407" cy="798426"/>
          </a:xfrm>
        </p:grpSpPr>
        <p:sp>
          <p:nvSpPr>
            <p:cNvPr id="8" name="화살표: 아래쪽 7">
              <a:extLst>
                <a:ext uri="{FF2B5EF4-FFF2-40B4-BE49-F238E27FC236}">
                  <a16:creationId xmlns:a16="http://schemas.microsoft.com/office/drawing/2014/main" id="{D17EC5C6-3156-45BB-88B9-6564ECCDDDBF}"/>
                </a:ext>
              </a:extLst>
            </p:cNvPr>
            <p:cNvSpPr/>
            <p:nvPr/>
          </p:nvSpPr>
          <p:spPr>
            <a:xfrm>
              <a:off x="1031131" y="1692613"/>
              <a:ext cx="359923" cy="4474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CFDED8-8666-434D-B89F-4988F387BA16}"/>
                </a:ext>
              </a:extLst>
            </p:cNvPr>
            <p:cNvSpPr txBox="1"/>
            <p:nvPr/>
          </p:nvSpPr>
          <p:spPr>
            <a:xfrm>
              <a:off x="936074" y="1341660"/>
              <a:ext cx="1375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Pop &amp; 2push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736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9C35326-CC09-4048-839B-D260D0CE2555}"/>
              </a:ext>
            </a:extLst>
          </p:cNvPr>
          <p:cNvSpPr txBox="1"/>
          <p:nvPr/>
        </p:nvSpPr>
        <p:spPr>
          <a:xfrm>
            <a:off x="199290" y="163530"/>
            <a:ext cx="10656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 프로세스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    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 나오면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STACK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Push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해줍니다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19233C5-75D7-4D22-A293-C045B57EF5EB}"/>
              </a:ext>
            </a:extLst>
          </p:cNvPr>
          <p:cNvGrpSpPr/>
          <p:nvPr/>
        </p:nvGrpSpPr>
        <p:grpSpPr>
          <a:xfrm>
            <a:off x="1555818" y="1166559"/>
            <a:ext cx="487006" cy="798426"/>
            <a:chOff x="991599" y="1341660"/>
            <a:chExt cx="487006" cy="798426"/>
          </a:xfrm>
        </p:grpSpPr>
        <p:sp>
          <p:nvSpPr>
            <p:cNvPr id="15" name="화살표: 아래쪽 14">
              <a:extLst>
                <a:ext uri="{FF2B5EF4-FFF2-40B4-BE49-F238E27FC236}">
                  <a16:creationId xmlns:a16="http://schemas.microsoft.com/office/drawing/2014/main" id="{2870D826-0109-4BA4-8883-F9A2B7F90A0B}"/>
                </a:ext>
              </a:extLst>
            </p:cNvPr>
            <p:cNvSpPr/>
            <p:nvPr/>
          </p:nvSpPr>
          <p:spPr>
            <a:xfrm>
              <a:off x="1031131" y="1692613"/>
              <a:ext cx="359923" cy="4474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D506DE-30BF-4242-B739-29E2FBB37E5D}"/>
                </a:ext>
              </a:extLst>
            </p:cNvPr>
            <p:cNvSpPr txBox="1"/>
            <p:nvPr/>
          </p:nvSpPr>
          <p:spPr>
            <a:xfrm>
              <a:off x="991599" y="1341660"/>
              <a:ext cx="48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</a:rPr>
                <a:t>idx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25406B6-442B-4BC7-9485-048391437F65}"/>
              </a:ext>
            </a:extLst>
          </p:cNvPr>
          <p:cNvSpPr txBox="1"/>
          <p:nvPr/>
        </p:nvSpPr>
        <p:spPr>
          <a:xfrm>
            <a:off x="627309" y="1992328"/>
            <a:ext cx="10287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“(,(,),[,[,],],)”</a:t>
            </a:r>
          </a:p>
          <a:p>
            <a:endParaRPr lang="en-US" altLang="ko-KR" sz="4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STACK = (, 2, [</a:t>
            </a:r>
          </a:p>
        </p:txBody>
      </p:sp>
    </p:spTree>
    <p:extLst>
      <p:ext uri="{BB962C8B-B14F-4D97-AF65-F5344CB8AC3E}">
        <p14:creationId xmlns:p14="http://schemas.microsoft.com/office/powerpoint/2010/main" val="2510308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9C35326-CC09-4048-839B-D260D0CE2555}"/>
              </a:ext>
            </a:extLst>
          </p:cNvPr>
          <p:cNvSpPr txBox="1"/>
          <p:nvPr/>
        </p:nvSpPr>
        <p:spPr>
          <a:xfrm>
            <a:off x="199290" y="163530"/>
            <a:ext cx="10656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 프로세스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    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 나오면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STACK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Push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해줍니다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19233C5-75D7-4D22-A293-C045B57EF5EB}"/>
              </a:ext>
            </a:extLst>
          </p:cNvPr>
          <p:cNvGrpSpPr/>
          <p:nvPr/>
        </p:nvGrpSpPr>
        <p:grpSpPr>
          <a:xfrm>
            <a:off x="1837922" y="1166559"/>
            <a:ext cx="487006" cy="798426"/>
            <a:chOff x="991599" y="1341660"/>
            <a:chExt cx="487006" cy="798426"/>
          </a:xfrm>
        </p:grpSpPr>
        <p:sp>
          <p:nvSpPr>
            <p:cNvPr id="15" name="화살표: 아래쪽 14">
              <a:extLst>
                <a:ext uri="{FF2B5EF4-FFF2-40B4-BE49-F238E27FC236}">
                  <a16:creationId xmlns:a16="http://schemas.microsoft.com/office/drawing/2014/main" id="{2870D826-0109-4BA4-8883-F9A2B7F90A0B}"/>
                </a:ext>
              </a:extLst>
            </p:cNvPr>
            <p:cNvSpPr/>
            <p:nvPr/>
          </p:nvSpPr>
          <p:spPr>
            <a:xfrm>
              <a:off x="1031131" y="1692613"/>
              <a:ext cx="359923" cy="4474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D506DE-30BF-4242-B739-29E2FBB37E5D}"/>
                </a:ext>
              </a:extLst>
            </p:cNvPr>
            <p:cNvSpPr txBox="1"/>
            <p:nvPr/>
          </p:nvSpPr>
          <p:spPr>
            <a:xfrm>
              <a:off x="991599" y="1341660"/>
              <a:ext cx="48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</a:rPr>
                <a:t>idx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25406B6-442B-4BC7-9485-048391437F65}"/>
              </a:ext>
            </a:extLst>
          </p:cNvPr>
          <p:cNvSpPr txBox="1"/>
          <p:nvPr/>
        </p:nvSpPr>
        <p:spPr>
          <a:xfrm>
            <a:off x="627309" y="1992328"/>
            <a:ext cx="10287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“(,(,),[,[,],],)”</a:t>
            </a:r>
          </a:p>
          <a:p>
            <a:endParaRPr lang="en-US" altLang="ko-KR" sz="4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STACK = (, 2, [, [</a:t>
            </a:r>
          </a:p>
        </p:txBody>
      </p:sp>
    </p:spTree>
    <p:extLst>
      <p:ext uri="{BB962C8B-B14F-4D97-AF65-F5344CB8AC3E}">
        <p14:creationId xmlns:p14="http://schemas.microsoft.com/office/powerpoint/2010/main" val="2839423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9C35326-CC09-4048-839B-D260D0CE2555}"/>
              </a:ext>
            </a:extLst>
          </p:cNvPr>
          <p:cNvSpPr txBox="1"/>
          <p:nvPr/>
        </p:nvSpPr>
        <p:spPr>
          <a:xfrm>
            <a:off x="199290" y="163530"/>
            <a:ext cx="10656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 프로세스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    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]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 나오면 </a:t>
            </a:r>
            <a:r>
              <a:rPr lang="en-US" altLang="ko-KR" dirty="0">
                <a:solidFill>
                  <a:srgbClr val="FF0000"/>
                </a:solidFill>
              </a:rPr>
              <a:t>{STACK</a:t>
            </a:r>
            <a:r>
              <a:rPr lang="ko-KR" altLang="en-US" dirty="0">
                <a:solidFill>
                  <a:srgbClr val="FF0000"/>
                </a:solidFill>
              </a:rPr>
              <a:t>에 마지막 </a:t>
            </a:r>
            <a:r>
              <a:rPr lang="en-US" altLang="ko-KR" dirty="0" err="1">
                <a:solidFill>
                  <a:srgbClr val="FF0000"/>
                </a:solidFill>
              </a:rPr>
              <a:t>idx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ko-KR" altLang="en-US" dirty="0">
                <a:solidFill>
                  <a:srgbClr val="FF0000"/>
                </a:solidFill>
              </a:rPr>
              <a:t>인지를 확인 한 후</a:t>
            </a:r>
            <a:r>
              <a:rPr lang="en-US" altLang="ko-KR" dirty="0">
                <a:solidFill>
                  <a:srgbClr val="FF0000"/>
                </a:solidFill>
              </a:rPr>
              <a:t>,}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[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Pop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하고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push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해줍니다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19233C5-75D7-4D22-A293-C045B57EF5EB}"/>
              </a:ext>
            </a:extLst>
          </p:cNvPr>
          <p:cNvGrpSpPr/>
          <p:nvPr/>
        </p:nvGrpSpPr>
        <p:grpSpPr>
          <a:xfrm>
            <a:off x="2090842" y="1166559"/>
            <a:ext cx="487006" cy="798426"/>
            <a:chOff x="991599" y="1341660"/>
            <a:chExt cx="487006" cy="798426"/>
          </a:xfrm>
        </p:grpSpPr>
        <p:sp>
          <p:nvSpPr>
            <p:cNvPr id="15" name="화살표: 아래쪽 14">
              <a:extLst>
                <a:ext uri="{FF2B5EF4-FFF2-40B4-BE49-F238E27FC236}">
                  <a16:creationId xmlns:a16="http://schemas.microsoft.com/office/drawing/2014/main" id="{2870D826-0109-4BA4-8883-F9A2B7F90A0B}"/>
                </a:ext>
              </a:extLst>
            </p:cNvPr>
            <p:cNvSpPr/>
            <p:nvPr/>
          </p:nvSpPr>
          <p:spPr>
            <a:xfrm>
              <a:off x="1031131" y="1692613"/>
              <a:ext cx="359923" cy="4474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D506DE-30BF-4242-B739-29E2FBB37E5D}"/>
                </a:ext>
              </a:extLst>
            </p:cNvPr>
            <p:cNvSpPr txBox="1"/>
            <p:nvPr/>
          </p:nvSpPr>
          <p:spPr>
            <a:xfrm>
              <a:off x="991599" y="1341660"/>
              <a:ext cx="48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</a:rPr>
                <a:t>idx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25406B6-442B-4BC7-9485-048391437F65}"/>
              </a:ext>
            </a:extLst>
          </p:cNvPr>
          <p:cNvSpPr txBox="1"/>
          <p:nvPr/>
        </p:nvSpPr>
        <p:spPr>
          <a:xfrm>
            <a:off x="627309" y="1992328"/>
            <a:ext cx="10287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“(,(,),[,[,],],)”</a:t>
            </a:r>
          </a:p>
          <a:p>
            <a:endParaRPr lang="en-US" altLang="ko-KR" sz="4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STACK = (, 2, [, [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7EF118B-44E0-4176-95B0-3EB23CB8FA48}"/>
              </a:ext>
            </a:extLst>
          </p:cNvPr>
          <p:cNvGrpSpPr/>
          <p:nvPr/>
        </p:nvGrpSpPr>
        <p:grpSpPr>
          <a:xfrm>
            <a:off x="4120664" y="2457100"/>
            <a:ext cx="1686747" cy="798426"/>
            <a:chOff x="936074" y="1341660"/>
            <a:chExt cx="1375407" cy="798426"/>
          </a:xfrm>
        </p:grpSpPr>
        <p:sp>
          <p:nvSpPr>
            <p:cNvPr id="8" name="화살표: 아래쪽 7">
              <a:extLst>
                <a:ext uri="{FF2B5EF4-FFF2-40B4-BE49-F238E27FC236}">
                  <a16:creationId xmlns:a16="http://schemas.microsoft.com/office/drawing/2014/main" id="{382B1B53-BC59-4F5B-9BB6-B73BF642869D}"/>
                </a:ext>
              </a:extLst>
            </p:cNvPr>
            <p:cNvSpPr/>
            <p:nvPr/>
          </p:nvSpPr>
          <p:spPr>
            <a:xfrm>
              <a:off x="1031131" y="1692613"/>
              <a:ext cx="359923" cy="4474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5C2DA2-58BB-453F-9973-A9968C8E495A}"/>
                </a:ext>
              </a:extLst>
            </p:cNvPr>
            <p:cNvSpPr txBox="1"/>
            <p:nvPr/>
          </p:nvSpPr>
          <p:spPr>
            <a:xfrm>
              <a:off x="936074" y="1341660"/>
              <a:ext cx="1375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Pop &amp; 3push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375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9C35326-CC09-4048-839B-D260D0CE2555}"/>
              </a:ext>
            </a:extLst>
          </p:cNvPr>
          <p:cNvSpPr txBox="1"/>
          <p:nvPr/>
        </p:nvSpPr>
        <p:spPr>
          <a:xfrm>
            <a:off x="199290" y="163530"/>
            <a:ext cx="10656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 프로세스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    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]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 나오면 </a:t>
            </a:r>
            <a:r>
              <a:rPr lang="en-US" altLang="ko-KR" dirty="0">
                <a:solidFill>
                  <a:srgbClr val="FF0000"/>
                </a:solidFill>
              </a:rPr>
              <a:t>{STACK</a:t>
            </a:r>
            <a:r>
              <a:rPr lang="ko-KR" altLang="en-US" dirty="0">
                <a:solidFill>
                  <a:srgbClr val="FF0000"/>
                </a:solidFill>
              </a:rPr>
              <a:t>에 마지막 </a:t>
            </a:r>
            <a:r>
              <a:rPr lang="en-US" altLang="ko-KR" dirty="0" err="1">
                <a:solidFill>
                  <a:srgbClr val="FF0000"/>
                </a:solidFill>
              </a:rPr>
              <a:t>idx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ko-KR" altLang="en-US" dirty="0">
                <a:solidFill>
                  <a:srgbClr val="FF0000"/>
                </a:solidFill>
              </a:rPr>
              <a:t>인지를 확인 한 후</a:t>
            </a:r>
            <a:r>
              <a:rPr lang="en-US" altLang="ko-KR" dirty="0">
                <a:solidFill>
                  <a:srgbClr val="FF0000"/>
                </a:solidFill>
              </a:rPr>
              <a:t>,}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“[“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아니기 때문에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“]”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push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해줍니다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19233C5-75D7-4D22-A293-C045B57EF5EB}"/>
              </a:ext>
            </a:extLst>
          </p:cNvPr>
          <p:cNvGrpSpPr/>
          <p:nvPr/>
        </p:nvGrpSpPr>
        <p:grpSpPr>
          <a:xfrm>
            <a:off x="2343764" y="1215199"/>
            <a:ext cx="487006" cy="798426"/>
            <a:chOff x="991599" y="1341660"/>
            <a:chExt cx="487006" cy="798426"/>
          </a:xfrm>
        </p:grpSpPr>
        <p:sp>
          <p:nvSpPr>
            <p:cNvPr id="15" name="화살표: 아래쪽 14">
              <a:extLst>
                <a:ext uri="{FF2B5EF4-FFF2-40B4-BE49-F238E27FC236}">
                  <a16:creationId xmlns:a16="http://schemas.microsoft.com/office/drawing/2014/main" id="{2870D826-0109-4BA4-8883-F9A2B7F90A0B}"/>
                </a:ext>
              </a:extLst>
            </p:cNvPr>
            <p:cNvSpPr/>
            <p:nvPr/>
          </p:nvSpPr>
          <p:spPr>
            <a:xfrm>
              <a:off x="1031131" y="1692613"/>
              <a:ext cx="359923" cy="4474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D506DE-30BF-4242-B739-29E2FBB37E5D}"/>
                </a:ext>
              </a:extLst>
            </p:cNvPr>
            <p:cNvSpPr txBox="1"/>
            <p:nvPr/>
          </p:nvSpPr>
          <p:spPr>
            <a:xfrm>
              <a:off x="991599" y="1341660"/>
              <a:ext cx="48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</a:rPr>
                <a:t>idx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25406B6-442B-4BC7-9485-048391437F65}"/>
              </a:ext>
            </a:extLst>
          </p:cNvPr>
          <p:cNvSpPr txBox="1"/>
          <p:nvPr/>
        </p:nvSpPr>
        <p:spPr>
          <a:xfrm>
            <a:off x="627309" y="1992328"/>
            <a:ext cx="10287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“(,(,),[,[,],],)”</a:t>
            </a:r>
          </a:p>
          <a:p>
            <a:endParaRPr lang="en-US" altLang="ko-KR" sz="4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STACK = (, 2, [, 3, ]</a:t>
            </a:r>
          </a:p>
        </p:txBody>
      </p:sp>
    </p:spTree>
    <p:extLst>
      <p:ext uri="{BB962C8B-B14F-4D97-AF65-F5344CB8AC3E}">
        <p14:creationId xmlns:p14="http://schemas.microsoft.com/office/powerpoint/2010/main" val="3542776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9C35326-CC09-4048-839B-D260D0CE2555}"/>
              </a:ext>
            </a:extLst>
          </p:cNvPr>
          <p:cNvSpPr txBox="1"/>
          <p:nvPr/>
        </p:nvSpPr>
        <p:spPr>
          <a:xfrm>
            <a:off x="199290" y="163530"/>
            <a:ext cx="10656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 프로세스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    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 나오면 </a:t>
            </a:r>
            <a:r>
              <a:rPr lang="en-US" altLang="ko-KR" dirty="0">
                <a:solidFill>
                  <a:srgbClr val="FF0000"/>
                </a:solidFill>
              </a:rPr>
              <a:t>{STACK</a:t>
            </a:r>
            <a:r>
              <a:rPr lang="ko-KR" altLang="en-US" dirty="0">
                <a:solidFill>
                  <a:srgbClr val="FF0000"/>
                </a:solidFill>
              </a:rPr>
              <a:t>에 마지막 </a:t>
            </a:r>
            <a:r>
              <a:rPr lang="en-US" altLang="ko-KR" dirty="0" err="1">
                <a:solidFill>
                  <a:srgbClr val="FF0000"/>
                </a:solidFill>
              </a:rPr>
              <a:t>idx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en-US" altLang="ko-KR" dirty="0">
                <a:solidFill>
                  <a:srgbClr val="FF0000"/>
                </a:solidFill>
              </a:rPr>
              <a:t>“(“</a:t>
            </a:r>
            <a:r>
              <a:rPr lang="ko-KR" altLang="en-US" dirty="0">
                <a:solidFill>
                  <a:srgbClr val="FF0000"/>
                </a:solidFill>
              </a:rPr>
              <a:t>인지를 확인 한 후</a:t>
            </a:r>
            <a:r>
              <a:rPr lang="en-US" altLang="ko-KR" dirty="0">
                <a:solidFill>
                  <a:srgbClr val="FF0000"/>
                </a:solidFill>
              </a:rPr>
              <a:t>,}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([“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아니기 때문에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“)”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push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해줍니다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19233C5-75D7-4D22-A293-C045B57EF5EB}"/>
              </a:ext>
            </a:extLst>
          </p:cNvPr>
          <p:cNvGrpSpPr/>
          <p:nvPr/>
        </p:nvGrpSpPr>
        <p:grpSpPr>
          <a:xfrm>
            <a:off x="2625867" y="1215199"/>
            <a:ext cx="487006" cy="798426"/>
            <a:chOff x="991599" y="1341660"/>
            <a:chExt cx="487006" cy="798426"/>
          </a:xfrm>
        </p:grpSpPr>
        <p:sp>
          <p:nvSpPr>
            <p:cNvPr id="15" name="화살표: 아래쪽 14">
              <a:extLst>
                <a:ext uri="{FF2B5EF4-FFF2-40B4-BE49-F238E27FC236}">
                  <a16:creationId xmlns:a16="http://schemas.microsoft.com/office/drawing/2014/main" id="{2870D826-0109-4BA4-8883-F9A2B7F90A0B}"/>
                </a:ext>
              </a:extLst>
            </p:cNvPr>
            <p:cNvSpPr/>
            <p:nvPr/>
          </p:nvSpPr>
          <p:spPr>
            <a:xfrm>
              <a:off x="1031131" y="1692613"/>
              <a:ext cx="359923" cy="4474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D506DE-30BF-4242-B739-29E2FBB37E5D}"/>
                </a:ext>
              </a:extLst>
            </p:cNvPr>
            <p:cNvSpPr txBox="1"/>
            <p:nvPr/>
          </p:nvSpPr>
          <p:spPr>
            <a:xfrm>
              <a:off x="991599" y="1341660"/>
              <a:ext cx="48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</a:rPr>
                <a:t>idx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25406B6-442B-4BC7-9485-048391437F65}"/>
              </a:ext>
            </a:extLst>
          </p:cNvPr>
          <p:cNvSpPr txBox="1"/>
          <p:nvPr/>
        </p:nvSpPr>
        <p:spPr>
          <a:xfrm>
            <a:off x="627309" y="1992328"/>
            <a:ext cx="10287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“(,(,),[,[,],],)”</a:t>
            </a:r>
          </a:p>
          <a:p>
            <a:endParaRPr lang="en-US" altLang="ko-KR" sz="4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STACK = (, 2, [, 3, ],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666E-03EC-4D52-BF5C-8A45D1ADF88B}"/>
              </a:ext>
            </a:extLst>
          </p:cNvPr>
          <p:cNvSpPr txBox="1"/>
          <p:nvPr/>
        </p:nvSpPr>
        <p:spPr>
          <a:xfrm>
            <a:off x="186319" y="4605842"/>
            <a:ext cx="106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이로써 치환해주는 작업이 끝났습니다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272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3368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문제 풀이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961292" y="1061718"/>
            <a:ext cx="106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74FBD-F80A-46DD-A3EB-22F9D1D89B49}"/>
              </a:ext>
            </a:extLst>
          </p:cNvPr>
          <p:cNvSpPr txBox="1"/>
          <p:nvPr/>
        </p:nvSpPr>
        <p:spPr>
          <a:xfrm>
            <a:off x="961292" y="1061718"/>
            <a:ext cx="10656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코드 자체는 크게 조건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번과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 그리고 올바른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괄호열인지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확인하는 과정으로 구분할 수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괄호열이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올바른지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확인하는 과정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2. (), []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만을 인식하여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으로 치환하는 과정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3. 2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 프로세스로 완성된 식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예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((2)[3])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에서 괄호 사이의 값들을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또는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배 해주는 과정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마지막으로 값들을 모두 더해 출력해주는 과정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5009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9C35326-CC09-4048-839B-D260D0CE2555}"/>
              </a:ext>
            </a:extLst>
          </p:cNvPr>
          <p:cNvSpPr txBox="1"/>
          <p:nvPr/>
        </p:nvSpPr>
        <p:spPr>
          <a:xfrm>
            <a:off x="199290" y="163530"/>
            <a:ext cx="106562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 프로세스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     이제 괄호 안에 값을 곱해줍니다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    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때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A(B + C) = AB + AC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원리를 이용합니다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     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 나오면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STACK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push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           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19233C5-75D7-4D22-A293-C045B57EF5EB}"/>
              </a:ext>
            </a:extLst>
          </p:cNvPr>
          <p:cNvGrpSpPr/>
          <p:nvPr/>
        </p:nvGrpSpPr>
        <p:grpSpPr>
          <a:xfrm>
            <a:off x="777611" y="2353336"/>
            <a:ext cx="487006" cy="798426"/>
            <a:chOff x="991599" y="1341660"/>
            <a:chExt cx="487006" cy="798426"/>
          </a:xfrm>
        </p:grpSpPr>
        <p:sp>
          <p:nvSpPr>
            <p:cNvPr id="15" name="화살표: 아래쪽 14">
              <a:extLst>
                <a:ext uri="{FF2B5EF4-FFF2-40B4-BE49-F238E27FC236}">
                  <a16:creationId xmlns:a16="http://schemas.microsoft.com/office/drawing/2014/main" id="{2870D826-0109-4BA4-8883-F9A2B7F90A0B}"/>
                </a:ext>
              </a:extLst>
            </p:cNvPr>
            <p:cNvSpPr/>
            <p:nvPr/>
          </p:nvSpPr>
          <p:spPr>
            <a:xfrm>
              <a:off x="1031131" y="1692613"/>
              <a:ext cx="359923" cy="4474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D506DE-30BF-4242-B739-29E2FBB37E5D}"/>
                </a:ext>
              </a:extLst>
            </p:cNvPr>
            <p:cNvSpPr txBox="1"/>
            <p:nvPr/>
          </p:nvSpPr>
          <p:spPr>
            <a:xfrm>
              <a:off x="991599" y="1341660"/>
              <a:ext cx="48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</a:rPr>
                <a:t>idx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25406B6-442B-4BC7-9485-048391437F65}"/>
              </a:ext>
            </a:extLst>
          </p:cNvPr>
          <p:cNvSpPr txBox="1"/>
          <p:nvPr/>
        </p:nvSpPr>
        <p:spPr>
          <a:xfrm>
            <a:off x="627309" y="3130465"/>
            <a:ext cx="10287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“(, 2, [, 3, ], )”</a:t>
            </a:r>
          </a:p>
          <a:p>
            <a:endParaRPr lang="en-US" altLang="ko-KR" sz="4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STACK = (</a:t>
            </a:r>
          </a:p>
        </p:txBody>
      </p:sp>
    </p:spTree>
    <p:extLst>
      <p:ext uri="{BB962C8B-B14F-4D97-AF65-F5344CB8AC3E}">
        <p14:creationId xmlns:p14="http://schemas.microsoft.com/office/powerpoint/2010/main" val="2422175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9C35326-CC09-4048-839B-D260D0CE2555}"/>
              </a:ext>
            </a:extLst>
          </p:cNvPr>
          <p:cNvSpPr txBox="1"/>
          <p:nvPr/>
        </p:nvSpPr>
        <p:spPr>
          <a:xfrm>
            <a:off x="199290" y="163530"/>
            <a:ext cx="10656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 프로세스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    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숫자가 나오면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STACK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push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해줍니다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     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19233C5-75D7-4D22-A293-C045B57EF5EB}"/>
              </a:ext>
            </a:extLst>
          </p:cNvPr>
          <p:cNvGrpSpPr/>
          <p:nvPr/>
        </p:nvGrpSpPr>
        <p:grpSpPr>
          <a:xfrm>
            <a:off x="1205630" y="2353336"/>
            <a:ext cx="487006" cy="798426"/>
            <a:chOff x="991599" y="1341660"/>
            <a:chExt cx="487006" cy="798426"/>
          </a:xfrm>
        </p:grpSpPr>
        <p:sp>
          <p:nvSpPr>
            <p:cNvPr id="15" name="화살표: 아래쪽 14">
              <a:extLst>
                <a:ext uri="{FF2B5EF4-FFF2-40B4-BE49-F238E27FC236}">
                  <a16:creationId xmlns:a16="http://schemas.microsoft.com/office/drawing/2014/main" id="{2870D826-0109-4BA4-8883-F9A2B7F90A0B}"/>
                </a:ext>
              </a:extLst>
            </p:cNvPr>
            <p:cNvSpPr/>
            <p:nvPr/>
          </p:nvSpPr>
          <p:spPr>
            <a:xfrm>
              <a:off x="1031131" y="1692613"/>
              <a:ext cx="359923" cy="4474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D506DE-30BF-4242-B739-29E2FBB37E5D}"/>
                </a:ext>
              </a:extLst>
            </p:cNvPr>
            <p:cNvSpPr txBox="1"/>
            <p:nvPr/>
          </p:nvSpPr>
          <p:spPr>
            <a:xfrm>
              <a:off x="991599" y="1341660"/>
              <a:ext cx="48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</a:rPr>
                <a:t>idx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25406B6-442B-4BC7-9485-048391437F65}"/>
              </a:ext>
            </a:extLst>
          </p:cNvPr>
          <p:cNvSpPr txBox="1"/>
          <p:nvPr/>
        </p:nvSpPr>
        <p:spPr>
          <a:xfrm>
            <a:off x="627309" y="3130465"/>
            <a:ext cx="10287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“(, 2, [, 3, ], )”</a:t>
            </a:r>
          </a:p>
          <a:p>
            <a:endParaRPr lang="en-US" altLang="ko-KR" sz="4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STACK = (, 2</a:t>
            </a:r>
          </a:p>
        </p:txBody>
      </p:sp>
    </p:spTree>
    <p:extLst>
      <p:ext uri="{BB962C8B-B14F-4D97-AF65-F5344CB8AC3E}">
        <p14:creationId xmlns:p14="http://schemas.microsoft.com/office/powerpoint/2010/main" val="3729037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9C35326-CC09-4048-839B-D260D0CE2555}"/>
              </a:ext>
            </a:extLst>
          </p:cNvPr>
          <p:cNvSpPr txBox="1"/>
          <p:nvPr/>
        </p:nvSpPr>
        <p:spPr>
          <a:xfrm>
            <a:off x="199290" y="163530"/>
            <a:ext cx="10656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 프로세스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     [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 나오면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스킵합니다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     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19233C5-75D7-4D22-A293-C045B57EF5EB}"/>
              </a:ext>
            </a:extLst>
          </p:cNvPr>
          <p:cNvGrpSpPr/>
          <p:nvPr/>
        </p:nvGrpSpPr>
        <p:grpSpPr>
          <a:xfrm>
            <a:off x="1779564" y="2353336"/>
            <a:ext cx="487006" cy="798426"/>
            <a:chOff x="991599" y="1341660"/>
            <a:chExt cx="487006" cy="798426"/>
          </a:xfrm>
        </p:grpSpPr>
        <p:sp>
          <p:nvSpPr>
            <p:cNvPr id="15" name="화살표: 아래쪽 14">
              <a:extLst>
                <a:ext uri="{FF2B5EF4-FFF2-40B4-BE49-F238E27FC236}">
                  <a16:creationId xmlns:a16="http://schemas.microsoft.com/office/drawing/2014/main" id="{2870D826-0109-4BA4-8883-F9A2B7F90A0B}"/>
                </a:ext>
              </a:extLst>
            </p:cNvPr>
            <p:cNvSpPr/>
            <p:nvPr/>
          </p:nvSpPr>
          <p:spPr>
            <a:xfrm>
              <a:off x="1031131" y="1692613"/>
              <a:ext cx="359923" cy="4474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D506DE-30BF-4242-B739-29E2FBB37E5D}"/>
                </a:ext>
              </a:extLst>
            </p:cNvPr>
            <p:cNvSpPr txBox="1"/>
            <p:nvPr/>
          </p:nvSpPr>
          <p:spPr>
            <a:xfrm>
              <a:off x="991599" y="1341660"/>
              <a:ext cx="48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</a:rPr>
                <a:t>idx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25406B6-442B-4BC7-9485-048391437F65}"/>
              </a:ext>
            </a:extLst>
          </p:cNvPr>
          <p:cNvSpPr txBox="1"/>
          <p:nvPr/>
        </p:nvSpPr>
        <p:spPr>
          <a:xfrm>
            <a:off x="627309" y="3130465"/>
            <a:ext cx="10287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“(, 2, [, 3, ], )”</a:t>
            </a:r>
          </a:p>
          <a:p>
            <a:endParaRPr lang="en-US" altLang="ko-KR" sz="4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STACK = (, 2, [</a:t>
            </a:r>
          </a:p>
        </p:txBody>
      </p:sp>
    </p:spTree>
    <p:extLst>
      <p:ext uri="{BB962C8B-B14F-4D97-AF65-F5344CB8AC3E}">
        <p14:creationId xmlns:p14="http://schemas.microsoft.com/office/powerpoint/2010/main" val="2654741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9C35326-CC09-4048-839B-D260D0CE2555}"/>
              </a:ext>
            </a:extLst>
          </p:cNvPr>
          <p:cNvSpPr txBox="1"/>
          <p:nvPr/>
        </p:nvSpPr>
        <p:spPr>
          <a:xfrm>
            <a:off x="199290" y="163530"/>
            <a:ext cx="10656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 프로세스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    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숫자가 나오면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STACK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push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     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19233C5-75D7-4D22-A293-C045B57EF5EB}"/>
              </a:ext>
            </a:extLst>
          </p:cNvPr>
          <p:cNvGrpSpPr/>
          <p:nvPr/>
        </p:nvGrpSpPr>
        <p:grpSpPr>
          <a:xfrm>
            <a:off x="2217311" y="2353336"/>
            <a:ext cx="487006" cy="798426"/>
            <a:chOff x="991599" y="1341660"/>
            <a:chExt cx="487006" cy="798426"/>
          </a:xfrm>
        </p:grpSpPr>
        <p:sp>
          <p:nvSpPr>
            <p:cNvPr id="15" name="화살표: 아래쪽 14">
              <a:extLst>
                <a:ext uri="{FF2B5EF4-FFF2-40B4-BE49-F238E27FC236}">
                  <a16:creationId xmlns:a16="http://schemas.microsoft.com/office/drawing/2014/main" id="{2870D826-0109-4BA4-8883-F9A2B7F90A0B}"/>
                </a:ext>
              </a:extLst>
            </p:cNvPr>
            <p:cNvSpPr/>
            <p:nvPr/>
          </p:nvSpPr>
          <p:spPr>
            <a:xfrm>
              <a:off x="1031131" y="1692613"/>
              <a:ext cx="359923" cy="4474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D506DE-30BF-4242-B739-29E2FBB37E5D}"/>
                </a:ext>
              </a:extLst>
            </p:cNvPr>
            <p:cNvSpPr txBox="1"/>
            <p:nvPr/>
          </p:nvSpPr>
          <p:spPr>
            <a:xfrm>
              <a:off x="991599" y="1341660"/>
              <a:ext cx="48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</a:rPr>
                <a:t>idx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25406B6-442B-4BC7-9485-048391437F65}"/>
              </a:ext>
            </a:extLst>
          </p:cNvPr>
          <p:cNvSpPr txBox="1"/>
          <p:nvPr/>
        </p:nvSpPr>
        <p:spPr>
          <a:xfrm>
            <a:off x="627309" y="3130465"/>
            <a:ext cx="10287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“(, 2, [, 3, ], )”</a:t>
            </a:r>
          </a:p>
          <a:p>
            <a:endParaRPr lang="en-US" altLang="ko-KR" sz="4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STACK = (, 2, [, 3</a:t>
            </a:r>
          </a:p>
        </p:txBody>
      </p:sp>
    </p:spTree>
    <p:extLst>
      <p:ext uri="{BB962C8B-B14F-4D97-AF65-F5344CB8AC3E}">
        <p14:creationId xmlns:p14="http://schemas.microsoft.com/office/powerpoint/2010/main" val="2251322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9C35326-CC09-4048-839B-D260D0CE2555}"/>
              </a:ext>
            </a:extLst>
          </p:cNvPr>
          <p:cNvSpPr txBox="1"/>
          <p:nvPr/>
        </p:nvSpPr>
        <p:spPr>
          <a:xfrm>
            <a:off x="199290" y="163530"/>
            <a:ext cx="10656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 프로세스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     ]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 나오면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STACK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반대로 돌면서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‘[‘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pop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할 때까지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곱해서 더해줍니다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     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19233C5-75D7-4D22-A293-C045B57EF5EB}"/>
              </a:ext>
            </a:extLst>
          </p:cNvPr>
          <p:cNvGrpSpPr/>
          <p:nvPr/>
        </p:nvGrpSpPr>
        <p:grpSpPr>
          <a:xfrm>
            <a:off x="2742606" y="2353336"/>
            <a:ext cx="487006" cy="798426"/>
            <a:chOff x="991599" y="1341660"/>
            <a:chExt cx="487006" cy="798426"/>
          </a:xfrm>
        </p:grpSpPr>
        <p:sp>
          <p:nvSpPr>
            <p:cNvPr id="15" name="화살표: 아래쪽 14">
              <a:extLst>
                <a:ext uri="{FF2B5EF4-FFF2-40B4-BE49-F238E27FC236}">
                  <a16:creationId xmlns:a16="http://schemas.microsoft.com/office/drawing/2014/main" id="{2870D826-0109-4BA4-8883-F9A2B7F90A0B}"/>
                </a:ext>
              </a:extLst>
            </p:cNvPr>
            <p:cNvSpPr/>
            <p:nvPr/>
          </p:nvSpPr>
          <p:spPr>
            <a:xfrm>
              <a:off x="1031131" y="1692613"/>
              <a:ext cx="359923" cy="4474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D506DE-30BF-4242-B739-29E2FBB37E5D}"/>
                </a:ext>
              </a:extLst>
            </p:cNvPr>
            <p:cNvSpPr txBox="1"/>
            <p:nvPr/>
          </p:nvSpPr>
          <p:spPr>
            <a:xfrm>
              <a:off x="991599" y="1341660"/>
              <a:ext cx="48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</a:rPr>
                <a:t>idx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25406B6-442B-4BC7-9485-048391437F65}"/>
              </a:ext>
            </a:extLst>
          </p:cNvPr>
          <p:cNvSpPr txBox="1"/>
          <p:nvPr/>
        </p:nvSpPr>
        <p:spPr>
          <a:xfrm>
            <a:off x="627309" y="3130465"/>
            <a:ext cx="10287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“(, 2, [, 3, ], )”</a:t>
            </a:r>
          </a:p>
          <a:p>
            <a:endParaRPr lang="en-US" altLang="ko-KR" sz="4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STACK = (, 2, 9</a:t>
            </a:r>
          </a:p>
        </p:txBody>
      </p:sp>
    </p:spTree>
    <p:extLst>
      <p:ext uri="{BB962C8B-B14F-4D97-AF65-F5344CB8AC3E}">
        <p14:creationId xmlns:p14="http://schemas.microsoft.com/office/powerpoint/2010/main" val="2179108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9C35326-CC09-4048-839B-D260D0CE2555}"/>
              </a:ext>
            </a:extLst>
          </p:cNvPr>
          <p:cNvSpPr txBox="1"/>
          <p:nvPr/>
        </p:nvSpPr>
        <p:spPr>
          <a:xfrm>
            <a:off x="199290" y="163530"/>
            <a:ext cx="10656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 프로세스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     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 나오면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STACK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반대로 돌면서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‘(‘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pop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할 때까지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곱해서 더해줍니다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     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19233C5-75D7-4D22-A293-C045B57EF5EB}"/>
              </a:ext>
            </a:extLst>
          </p:cNvPr>
          <p:cNvGrpSpPr/>
          <p:nvPr/>
        </p:nvGrpSpPr>
        <p:grpSpPr>
          <a:xfrm>
            <a:off x="3248446" y="2353336"/>
            <a:ext cx="487006" cy="798426"/>
            <a:chOff x="991599" y="1341660"/>
            <a:chExt cx="487006" cy="798426"/>
          </a:xfrm>
        </p:grpSpPr>
        <p:sp>
          <p:nvSpPr>
            <p:cNvPr id="15" name="화살표: 아래쪽 14">
              <a:extLst>
                <a:ext uri="{FF2B5EF4-FFF2-40B4-BE49-F238E27FC236}">
                  <a16:creationId xmlns:a16="http://schemas.microsoft.com/office/drawing/2014/main" id="{2870D826-0109-4BA4-8883-F9A2B7F90A0B}"/>
                </a:ext>
              </a:extLst>
            </p:cNvPr>
            <p:cNvSpPr/>
            <p:nvPr/>
          </p:nvSpPr>
          <p:spPr>
            <a:xfrm>
              <a:off x="1031131" y="1692613"/>
              <a:ext cx="359923" cy="4474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D506DE-30BF-4242-B739-29E2FBB37E5D}"/>
                </a:ext>
              </a:extLst>
            </p:cNvPr>
            <p:cNvSpPr txBox="1"/>
            <p:nvPr/>
          </p:nvSpPr>
          <p:spPr>
            <a:xfrm>
              <a:off x="991599" y="1341660"/>
              <a:ext cx="48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</a:rPr>
                <a:t>idx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25406B6-442B-4BC7-9485-048391437F65}"/>
              </a:ext>
            </a:extLst>
          </p:cNvPr>
          <p:cNvSpPr txBox="1"/>
          <p:nvPr/>
        </p:nvSpPr>
        <p:spPr>
          <a:xfrm>
            <a:off x="627309" y="3130465"/>
            <a:ext cx="10287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“(, 2, [, 3, ], )”</a:t>
            </a:r>
          </a:p>
          <a:p>
            <a:endParaRPr lang="en-US" altLang="ko-KR" sz="4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STACK = 22</a:t>
            </a:r>
          </a:p>
        </p:txBody>
      </p:sp>
    </p:spTree>
    <p:extLst>
      <p:ext uri="{BB962C8B-B14F-4D97-AF65-F5344CB8AC3E}">
        <p14:creationId xmlns:p14="http://schemas.microsoft.com/office/powerpoint/2010/main" val="270186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737555" y="760159"/>
            <a:ext cx="10656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예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괄호열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“(()[[]])”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올바른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괄호열인지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아닌지를 확인하는 과정부터 설명하겠습니다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“(“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 경우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stack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push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해줍니다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74FBD-F80A-46DD-A3EB-22F9D1D89B49}"/>
              </a:ext>
            </a:extLst>
          </p:cNvPr>
          <p:cNvSpPr txBox="1"/>
          <p:nvPr/>
        </p:nvSpPr>
        <p:spPr>
          <a:xfrm>
            <a:off x="202533" y="283505"/>
            <a:ext cx="106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 프로세스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172C9-CCCC-425E-A055-0BCD03E83445}"/>
              </a:ext>
            </a:extLst>
          </p:cNvPr>
          <p:cNvSpPr txBox="1"/>
          <p:nvPr/>
        </p:nvSpPr>
        <p:spPr>
          <a:xfrm>
            <a:off x="812135" y="2741363"/>
            <a:ext cx="102871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“(,(,),[,[,],],)”</a:t>
            </a:r>
          </a:p>
          <a:p>
            <a:endParaRPr lang="en-US" altLang="ko-KR" sz="4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4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4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STACK = (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DEA458E-6347-4195-9FBD-93B3F3FCEBA7}"/>
              </a:ext>
            </a:extLst>
          </p:cNvPr>
          <p:cNvGrpSpPr/>
          <p:nvPr/>
        </p:nvGrpSpPr>
        <p:grpSpPr>
          <a:xfrm>
            <a:off x="991599" y="2003142"/>
            <a:ext cx="487006" cy="798426"/>
            <a:chOff x="991599" y="1341660"/>
            <a:chExt cx="487006" cy="798426"/>
          </a:xfrm>
        </p:grpSpPr>
        <p:sp>
          <p:nvSpPr>
            <p:cNvPr id="2" name="화살표: 아래쪽 1">
              <a:extLst>
                <a:ext uri="{FF2B5EF4-FFF2-40B4-BE49-F238E27FC236}">
                  <a16:creationId xmlns:a16="http://schemas.microsoft.com/office/drawing/2014/main" id="{AA8653DB-036C-4272-8B54-E65D40503ADC}"/>
                </a:ext>
              </a:extLst>
            </p:cNvPr>
            <p:cNvSpPr/>
            <p:nvPr/>
          </p:nvSpPr>
          <p:spPr>
            <a:xfrm>
              <a:off x="1031131" y="1692613"/>
              <a:ext cx="359923" cy="4474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F7A899-F224-48C7-9CB4-9AA32B8641E1}"/>
                </a:ext>
              </a:extLst>
            </p:cNvPr>
            <p:cNvSpPr txBox="1"/>
            <p:nvPr/>
          </p:nvSpPr>
          <p:spPr>
            <a:xfrm>
              <a:off x="991599" y="1341660"/>
              <a:ext cx="48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</a:rPr>
                <a:t>idx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4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737555" y="760159"/>
            <a:ext cx="106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“(“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 경우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stack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push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해줍니다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74FBD-F80A-46DD-A3EB-22F9D1D89B49}"/>
              </a:ext>
            </a:extLst>
          </p:cNvPr>
          <p:cNvSpPr txBox="1"/>
          <p:nvPr/>
        </p:nvSpPr>
        <p:spPr>
          <a:xfrm>
            <a:off x="202533" y="283505"/>
            <a:ext cx="106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 프로세스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172C9-CCCC-425E-A055-0BCD03E83445}"/>
              </a:ext>
            </a:extLst>
          </p:cNvPr>
          <p:cNvSpPr txBox="1"/>
          <p:nvPr/>
        </p:nvSpPr>
        <p:spPr>
          <a:xfrm>
            <a:off x="812135" y="1963151"/>
            <a:ext cx="102871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“(,(,),[,[,],],)”</a:t>
            </a:r>
          </a:p>
          <a:p>
            <a:endParaRPr lang="en-US" altLang="ko-KR" sz="4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4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4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STACK = (, (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DEA458E-6347-4195-9FBD-93B3F3FCEBA7}"/>
              </a:ext>
            </a:extLst>
          </p:cNvPr>
          <p:cNvGrpSpPr/>
          <p:nvPr/>
        </p:nvGrpSpPr>
        <p:grpSpPr>
          <a:xfrm>
            <a:off x="1273703" y="1224930"/>
            <a:ext cx="487006" cy="798426"/>
            <a:chOff x="991599" y="1341660"/>
            <a:chExt cx="487006" cy="798426"/>
          </a:xfrm>
        </p:grpSpPr>
        <p:sp>
          <p:nvSpPr>
            <p:cNvPr id="2" name="화살표: 아래쪽 1">
              <a:extLst>
                <a:ext uri="{FF2B5EF4-FFF2-40B4-BE49-F238E27FC236}">
                  <a16:creationId xmlns:a16="http://schemas.microsoft.com/office/drawing/2014/main" id="{AA8653DB-036C-4272-8B54-E65D40503ADC}"/>
                </a:ext>
              </a:extLst>
            </p:cNvPr>
            <p:cNvSpPr/>
            <p:nvPr/>
          </p:nvSpPr>
          <p:spPr>
            <a:xfrm>
              <a:off x="1031131" y="1692613"/>
              <a:ext cx="359923" cy="4474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F7A899-F224-48C7-9CB4-9AA32B8641E1}"/>
                </a:ext>
              </a:extLst>
            </p:cNvPr>
            <p:cNvSpPr txBox="1"/>
            <p:nvPr/>
          </p:nvSpPr>
          <p:spPr>
            <a:xfrm>
              <a:off x="991599" y="1341660"/>
              <a:ext cx="48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</a:rPr>
                <a:t>idx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501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737555" y="760159"/>
            <a:ext cx="106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“)“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 경우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stack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pop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해준 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pop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한 원소가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“(“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인지를 확인합니다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74FBD-F80A-46DD-A3EB-22F9D1D89B49}"/>
              </a:ext>
            </a:extLst>
          </p:cNvPr>
          <p:cNvSpPr txBox="1"/>
          <p:nvPr/>
        </p:nvSpPr>
        <p:spPr>
          <a:xfrm>
            <a:off x="202533" y="283505"/>
            <a:ext cx="106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 프로세스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172C9-CCCC-425E-A055-0BCD03E83445}"/>
              </a:ext>
            </a:extLst>
          </p:cNvPr>
          <p:cNvSpPr txBox="1"/>
          <p:nvPr/>
        </p:nvSpPr>
        <p:spPr>
          <a:xfrm>
            <a:off x="812135" y="2031240"/>
            <a:ext cx="102871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“(,(,),[,[,],],)”</a:t>
            </a:r>
          </a:p>
          <a:p>
            <a:endParaRPr lang="en-US" altLang="ko-KR" sz="4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4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4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STACK = (, (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DEA458E-6347-4195-9FBD-93B3F3FCEBA7}"/>
              </a:ext>
            </a:extLst>
          </p:cNvPr>
          <p:cNvGrpSpPr/>
          <p:nvPr/>
        </p:nvGrpSpPr>
        <p:grpSpPr>
          <a:xfrm>
            <a:off x="1439075" y="1293019"/>
            <a:ext cx="487006" cy="798426"/>
            <a:chOff x="991599" y="1341660"/>
            <a:chExt cx="487006" cy="798426"/>
          </a:xfrm>
        </p:grpSpPr>
        <p:sp>
          <p:nvSpPr>
            <p:cNvPr id="2" name="화살표: 아래쪽 1">
              <a:extLst>
                <a:ext uri="{FF2B5EF4-FFF2-40B4-BE49-F238E27FC236}">
                  <a16:creationId xmlns:a16="http://schemas.microsoft.com/office/drawing/2014/main" id="{AA8653DB-036C-4272-8B54-E65D40503ADC}"/>
                </a:ext>
              </a:extLst>
            </p:cNvPr>
            <p:cNvSpPr/>
            <p:nvPr/>
          </p:nvSpPr>
          <p:spPr>
            <a:xfrm>
              <a:off x="1031131" y="1692613"/>
              <a:ext cx="359923" cy="4474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F7A899-F224-48C7-9CB4-9AA32B8641E1}"/>
                </a:ext>
              </a:extLst>
            </p:cNvPr>
            <p:cNvSpPr txBox="1"/>
            <p:nvPr/>
          </p:nvSpPr>
          <p:spPr>
            <a:xfrm>
              <a:off x="991599" y="1341660"/>
              <a:ext cx="48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</a:rPr>
                <a:t>idx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A3C4D8-63CC-4FC5-9487-A3B204715998}"/>
              </a:ext>
            </a:extLst>
          </p:cNvPr>
          <p:cNvGrpSpPr/>
          <p:nvPr/>
        </p:nvGrpSpPr>
        <p:grpSpPr>
          <a:xfrm>
            <a:off x="3410550" y="3711969"/>
            <a:ext cx="597246" cy="798426"/>
            <a:chOff x="991599" y="1341660"/>
            <a:chExt cx="487006" cy="798426"/>
          </a:xfrm>
        </p:grpSpPr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F51A8A3C-D0DC-4F93-94E0-B3175DF78A20}"/>
                </a:ext>
              </a:extLst>
            </p:cNvPr>
            <p:cNvSpPr/>
            <p:nvPr/>
          </p:nvSpPr>
          <p:spPr>
            <a:xfrm>
              <a:off x="1031131" y="1692613"/>
              <a:ext cx="359923" cy="4474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3A2214-A7EA-4BC0-B6AE-AAA74656285E}"/>
                </a:ext>
              </a:extLst>
            </p:cNvPr>
            <p:cNvSpPr txBox="1"/>
            <p:nvPr/>
          </p:nvSpPr>
          <p:spPr>
            <a:xfrm>
              <a:off x="991599" y="1341660"/>
              <a:ext cx="487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pop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229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737555" y="760159"/>
            <a:ext cx="106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“[“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 경우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stack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push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해줍니다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74FBD-F80A-46DD-A3EB-22F9D1D89B49}"/>
              </a:ext>
            </a:extLst>
          </p:cNvPr>
          <p:cNvSpPr txBox="1"/>
          <p:nvPr/>
        </p:nvSpPr>
        <p:spPr>
          <a:xfrm>
            <a:off x="202533" y="283505"/>
            <a:ext cx="106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 프로세스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172C9-CCCC-425E-A055-0BCD03E83445}"/>
              </a:ext>
            </a:extLst>
          </p:cNvPr>
          <p:cNvSpPr txBox="1"/>
          <p:nvPr/>
        </p:nvSpPr>
        <p:spPr>
          <a:xfrm>
            <a:off x="812135" y="2031240"/>
            <a:ext cx="102871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“(,(,),[,[,],],)”</a:t>
            </a:r>
          </a:p>
          <a:p>
            <a:endParaRPr lang="en-US" altLang="ko-KR" sz="4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4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4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STACK = (,[ 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DEA458E-6347-4195-9FBD-93B3F3FCEBA7}"/>
              </a:ext>
            </a:extLst>
          </p:cNvPr>
          <p:cNvGrpSpPr/>
          <p:nvPr/>
        </p:nvGrpSpPr>
        <p:grpSpPr>
          <a:xfrm>
            <a:off x="1769818" y="1293019"/>
            <a:ext cx="487006" cy="798426"/>
            <a:chOff x="991599" y="1341660"/>
            <a:chExt cx="487006" cy="798426"/>
          </a:xfrm>
        </p:grpSpPr>
        <p:sp>
          <p:nvSpPr>
            <p:cNvPr id="2" name="화살표: 아래쪽 1">
              <a:extLst>
                <a:ext uri="{FF2B5EF4-FFF2-40B4-BE49-F238E27FC236}">
                  <a16:creationId xmlns:a16="http://schemas.microsoft.com/office/drawing/2014/main" id="{AA8653DB-036C-4272-8B54-E65D40503ADC}"/>
                </a:ext>
              </a:extLst>
            </p:cNvPr>
            <p:cNvSpPr/>
            <p:nvPr/>
          </p:nvSpPr>
          <p:spPr>
            <a:xfrm>
              <a:off x="1031131" y="1692613"/>
              <a:ext cx="359923" cy="4474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F7A899-F224-48C7-9CB4-9AA32B8641E1}"/>
                </a:ext>
              </a:extLst>
            </p:cNvPr>
            <p:cNvSpPr txBox="1"/>
            <p:nvPr/>
          </p:nvSpPr>
          <p:spPr>
            <a:xfrm>
              <a:off x="991599" y="1341660"/>
              <a:ext cx="48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</a:rPr>
                <a:t>idx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197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737555" y="760159"/>
            <a:ext cx="106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“[“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 경우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stack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push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해줍니다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74FBD-F80A-46DD-A3EB-22F9D1D89B49}"/>
              </a:ext>
            </a:extLst>
          </p:cNvPr>
          <p:cNvSpPr txBox="1"/>
          <p:nvPr/>
        </p:nvSpPr>
        <p:spPr>
          <a:xfrm>
            <a:off x="202533" y="283505"/>
            <a:ext cx="106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 프로세스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172C9-CCCC-425E-A055-0BCD03E83445}"/>
              </a:ext>
            </a:extLst>
          </p:cNvPr>
          <p:cNvSpPr txBox="1"/>
          <p:nvPr/>
        </p:nvSpPr>
        <p:spPr>
          <a:xfrm>
            <a:off x="812135" y="2031240"/>
            <a:ext cx="102871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“(,(,),[,[,],],)”</a:t>
            </a:r>
          </a:p>
          <a:p>
            <a:endParaRPr lang="en-US" altLang="ko-KR" sz="4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4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4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STACK = (,[,[ 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DEA458E-6347-4195-9FBD-93B3F3FCEBA7}"/>
              </a:ext>
            </a:extLst>
          </p:cNvPr>
          <p:cNvGrpSpPr/>
          <p:nvPr/>
        </p:nvGrpSpPr>
        <p:grpSpPr>
          <a:xfrm>
            <a:off x="2022738" y="1293019"/>
            <a:ext cx="487006" cy="798426"/>
            <a:chOff x="991599" y="1341660"/>
            <a:chExt cx="487006" cy="798426"/>
          </a:xfrm>
        </p:grpSpPr>
        <p:sp>
          <p:nvSpPr>
            <p:cNvPr id="2" name="화살표: 아래쪽 1">
              <a:extLst>
                <a:ext uri="{FF2B5EF4-FFF2-40B4-BE49-F238E27FC236}">
                  <a16:creationId xmlns:a16="http://schemas.microsoft.com/office/drawing/2014/main" id="{AA8653DB-036C-4272-8B54-E65D40503ADC}"/>
                </a:ext>
              </a:extLst>
            </p:cNvPr>
            <p:cNvSpPr/>
            <p:nvPr/>
          </p:nvSpPr>
          <p:spPr>
            <a:xfrm>
              <a:off x="1031131" y="1692613"/>
              <a:ext cx="359923" cy="4474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F7A899-F224-48C7-9CB4-9AA32B8641E1}"/>
                </a:ext>
              </a:extLst>
            </p:cNvPr>
            <p:cNvSpPr txBox="1"/>
            <p:nvPr/>
          </p:nvSpPr>
          <p:spPr>
            <a:xfrm>
              <a:off x="991599" y="1341660"/>
              <a:ext cx="48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</a:rPr>
                <a:t>idx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90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737555" y="760159"/>
            <a:ext cx="106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“]“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 경우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stack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pop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해준 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pop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한 원소가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“[“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인지를 확인합니다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74FBD-F80A-46DD-A3EB-22F9D1D89B49}"/>
              </a:ext>
            </a:extLst>
          </p:cNvPr>
          <p:cNvSpPr txBox="1"/>
          <p:nvPr/>
        </p:nvSpPr>
        <p:spPr>
          <a:xfrm>
            <a:off x="202533" y="283505"/>
            <a:ext cx="106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 프로세스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172C9-CCCC-425E-A055-0BCD03E83445}"/>
              </a:ext>
            </a:extLst>
          </p:cNvPr>
          <p:cNvSpPr txBox="1"/>
          <p:nvPr/>
        </p:nvSpPr>
        <p:spPr>
          <a:xfrm>
            <a:off x="812135" y="2031240"/>
            <a:ext cx="102871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“(,(,),[,[,],],)”</a:t>
            </a:r>
          </a:p>
          <a:p>
            <a:endParaRPr lang="en-US" altLang="ko-KR" sz="4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4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4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STACK = (,[,[ 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DEA458E-6347-4195-9FBD-93B3F3FCEBA7}"/>
              </a:ext>
            </a:extLst>
          </p:cNvPr>
          <p:cNvGrpSpPr/>
          <p:nvPr/>
        </p:nvGrpSpPr>
        <p:grpSpPr>
          <a:xfrm>
            <a:off x="2236749" y="1293019"/>
            <a:ext cx="487006" cy="798426"/>
            <a:chOff x="991599" y="1341660"/>
            <a:chExt cx="487006" cy="798426"/>
          </a:xfrm>
        </p:grpSpPr>
        <p:sp>
          <p:nvSpPr>
            <p:cNvPr id="2" name="화살표: 아래쪽 1">
              <a:extLst>
                <a:ext uri="{FF2B5EF4-FFF2-40B4-BE49-F238E27FC236}">
                  <a16:creationId xmlns:a16="http://schemas.microsoft.com/office/drawing/2014/main" id="{AA8653DB-036C-4272-8B54-E65D40503ADC}"/>
                </a:ext>
              </a:extLst>
            </p:cNvPr>
            <p:cNvSpPr/>
            <p:nvPr/>
          </p:nvSpPr>
          <p:spPr>
            <a:xfrm>
              <a:off x="1031131" y="1692613"/>
              <a:ext cx="359923" cy="4474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F7A899-F224-48C7-9CB4-9AA32B8641E1}"/>
                </a:ext>
              </a:extLst>
            </p:cNvPr>
            <p:cNvSpPr txBox="1"/>
            <p:nvPr/>
          </p:nvSpPr>
          <p:spPr>
            <a:xfrm>
              <a:off x="991599" y="1341660"/>
              <a:ext cx="48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</a:rPr>
                <a:t>idx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9320062-8A23-456D-8361-FECD0C2AE015}"/>
              </a:ext>
            </a:extLst>
          </p:cNvPr>
          <p:cNvGrpSpPr/>
          <p:nvPr/>
        </p:nvGrpSpPr>
        <p:grpSpPr>
          <a:xfrm>
            <a:off x="3420276" y="3711969"/>
            <a:ext cx="597246" cy="798426"/>
            <a:chOff x="936075" y="1341660"/>
            <a:chExt cx="487006" cy="798426"/>
          </a:xfrm>
        </p:grpSpPr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CFC7DC85-E814-4E88-8391-FB5EA2A2811C}"/>
                </a:ext>
              </a:extLst>
            </p:cNvPr>
            <p:cNvSpPr/>
            <p:nvPr/>
          </p:nvSpPr>
          <p:spPr>
            <a:xfrm>
              <a:off x="1031131" y="1692613"/>
              <a:ext cx="359923" cy="4474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AA94B9-96EE-44B8-8597-FE54C20FF52E}"/>
                </a:ext>
              </a:extLst>
            </p:cNvPr>
            <p:cNvSpPr txBox="1"/>
            <p:nvPr/>
          </p:nvSpPr>
          <p:spPr>
            <a:xfrm>
              <a:off x="936075" y="1341660"/>
              <a:ext cx="487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pop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3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737555" y="760159"/>
            <a:ext cx="106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“]“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 경우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stack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pop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해준 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pop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한 원소가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“[“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인지를 확인합니다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74FBD-F80A-46DD-A3EB-22F9D1D89B49}"/>
              </a:ext>
            </a:extLst>
          </p:cNvPr>
          <p:cNvSpPr txBox="1"/>
          <p:nvPr/>
        </p:nvSpPr>
        <p:spPr>
          <a:xfrm>
            <a:off x="202533" y="283505"/>
            <a:ext cx="106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 프로세스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172C9-CCCC-425E-A055-0BCD03E83445}"/>
              </a:ext>
            </a:extLst>
          </p:cNvPr>
          <p:cNvSpPr txBox="1"/>
          <p:nvPr/>
        </p:nvSpPr>
        <p:spPr>
          <a:xfrm>
            <a:off x="812135" y="2031240"/>
            <a:ext cx="102871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“(,(,),[,[,],],)”</a:t>
            </a:r>
          </a:p>
          <a:p>
            <a:endParaRPr lang="en-US" altLang="ko-KR" sz="4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4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4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STACK = (,[, 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DEA458E-6347-4195-9FBD-93B3F3FCEBA7}"/>
              </a:ext>
            </a:extLst>
          </p:cNvPr>
          <p:cNvGrpSpPr/>
          <p:nvPr/>
        </p:nvGrpSpPr>
        <p:grpSpPr>
          <a:xfrm>
            <a:off x="2499397" y="1293019"/>
            <a:ext cx="487006" cy="798426"/>
            <a:chOff x="991599" y="1341660"/>
            <a:chExt cx="487006" cy="798426"/>
          </a:xfrm>
        </p:grpSpPr>
        <p:sp>
          <p:nvSpPr>
            <p:cNvPr id="2" name="화살표: 아래쪽 1">
              <a:extLst>
                <a:ext uri="{FF2B5EF4-FFF2-40B4-BE49-F238E27FC236}">
                  <a16:creationId xmlns:a16="http://schemas.microsoft.com/office/drawing/2014/main" id="{AA8653DB-036C-4272-8B54-E65D40503ADC}"/>
                </a:ext>
              </a:extLst>
            </p:cNvPr>
            <p:cNvSpPr/>
            <p:nvPr/>
          </p:nvSpPr>
          <p:spPr>
            <a:xfrm>
              <a:off x="1031131" y="1692613"/>
              <a:ext cx="359923" cy="4474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F7A899-F224-48C7-9CB4-9AA32B8641E1}"/>
                </a:ext>
              </a:extLst>
            </p:cNvPr>
            <p:cNvSpPr txBox="1"/>
            <p:nvPr/>
          </p:nvSpPr>
          <p:spPr>
            <a:xfrm>
              <a:off x="991599" y="1341660"/>
              <a:ext cx="48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</a:rPr>
                <a:t>idx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9320062-8A23-456D-8361-FECD0C2AE015}"/>
              </a:ext>
            </a:extLst>
          </p:cNvPr>
          <p:cNvGrpSpPr/>
          <p:nvPr/>
        </p:nvGrpSpPr>
        <p:grpSpPr>
          <a:xfrm>
            <a:off x="3089535" y="3711969"/>
            <a:ext cx="597246" cy="798426"/>
            <a:chOff x="936075" y="1341660"/>
            <a:chExt cx="487006" cy="798426"/>
          </a:xfrm>
        </p:grpSpPr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CFC7DC85-E814-4E88-8391-FB5EA2A2811C}"/>
                </a:ext>
              </a:extLst>
            </p:cNvPr>
            <p:cNvSpPr/>
            <p:nvPr/>
          </p:nvSpPr>
          <p:spPr>
            <a:xfrm>
              <a:off x="1031131" y="1692613"/>
              <a:ext cx="359923" cy="4474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AA94B9-96EE-44B8-8597-FE54C20FF52E}"/>
                </a:ext>
              </a:extLst>
            </p:cNvPr>
            <p:cNvSpPr txBox="1"/>
            <p:nvPr/>
          </p:nvSpPr>
          <p:spPr>
            <a:xfrm>
              <a:off x="936075" y="1341660"/>
              <a:ext cx="487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pop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58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826</Words>
  <Application>Microsoft Office PowerPoint</Application>
  <PresentationFormat>와이드스크린</PresentationFormat>
  <Paragraphs>200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45</cp:revision>
  <dcterms:created xsi:type="dcterms:W3CDTF">2021-04-28T09:36:51Z</dcterms:created>
  <dcterms:modified xsi:type="dcterms:W3CDTF">2021-06-26T11:20:01Z</dcterms:modified>
</cp:coreProperties>
</file>