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5" r:id="rId22"/>
    <p:sldId id="279" r:id="rId23"/>
    <p:sldId id="28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3DC4D8-5768-446B-AE91-BFAA109F7259}" v="26" dt="2021-07-19T10:00:42.8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h taehyun" userId="26ea3cd8016ad7de" providerId="LiveId" clId="{E33DC4D8-5768-446B-AE91-BFAA109F7259}"/>
    <pc:docChg chg="custSel addSld delSld modSld">
      <pc:chgData name="noh taehyun" userId="26ea3cd8016ad7de" providerId="LiveId" clId="{E33DC4D8-5768-446B-AE91-BFAA109F7259}" dt="2021-07-19T10:01:34.191" v="890" actId="20577"/>
      <pc:docMkLst>
        <pc:docMk/>
      </pc:docMkLst>
      <pc:sldChg chg="addSp delSp modSp mod">
        <pc:chgData name="noh taehyun" userId="26ea3cd8016ad7de" providerId="LiveId" clId="{E33DC4D8-5768-446B-AE91-BFAA109F7259}" dt="2021-07-19T10:00:16.957" v="731" actId="20577"/>
        <pc:sldMkLst>
          <pc:docMk/>
          <pc:sldMk cId="2112404214" sldId="256"/>
        </pc:sldMkLst>
        <pc:spChg chg="mod">
          <ac:chgData name="noh taehyun" userId="26ea3cd8016ad7de" providerId="LiveId" clId="{E33DC4D8-5768-446B-AE91-BFAA109F7259}" dt="2021-07-19T09:54:56.336" v="61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E33DC4D8-5768-446B-AE91-BFAA109F7259}" dt="2021-07-19T09:54:58.019" v="62" actId="478"/>
          <ac:spMkLst>
            <pc:docMk/>
            <pc:sldMk cId="2112404214" sldId="256"/>
            <ac:spMk id="8" creationId="{D9CB14D7-767F-46BC-85C9-EE19608D15D4}"/>
          </ac:spMkLst>
        </pc:spChg>
        <pc:spChg chg="mod">
          <ac:chgData name="noh taehyun" userId="26ea3cd8016ad7de" providerId="LiveId" clId="{E33DC4D8-5768-446B-AE91-BFAA109F7259}" dt="2021-07-19T09:57:57.101" v="459" actId="1035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E33DC4D8-5768-446B-AE91-BFAA109F7259}" dt="2021-07-19T09:56:43.807" v="245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E33DC4D8-5768-446B-AE91-BFAA109F7259}" dt="2021-07-19T09:55:04.736" v="63" actId="478"/>
          <ac:spMkLst>
            <pc:docMk/>
            <pc:sldMk cId="2112404214" sldId="256"/>
            <ac:spMk id="12" creationId="{49613ABF-6BB3-4B0C-994A-3FD3AF62FF75}"/>
          </ac:spMkLst>
        </pc:spChg>
        <pc:spChg chg="add mod">
          <ac:chgData name="noh taehyun" userId="26ea3cd8016ad7de" providerId="LiveId" clId="{E33DC4D8-5768-446B-AE91-BFAA109F7259}" dt="2021-07-19T09:57:40.524" v="457" actId="1035"/>
          <ac:spMkLst>
            <pc:docMk/>
            <pc:sldMk cId="2112404214" sldId="256"/>
            <ac:spMk id="13" creationId="{07B4B348-F096-4124-A8FD-5856CB51142B}"/>
          </ac:spMkLst>
        </pc:spChg>
        <pc:spChg chg="add mod">
          <ac:chgData name="noh taehyun" userId="26ea3cd8016ad7de" providerId="LiveId" clId="{E33DC4D8-5768-446B-AE91-BFAA109F7259}" dt="2021-07-19T09:58:50.510" v="564" actId="14100"/>
          <ac:spMkLst>
            <pc:docMk/>
            <pc:sldMk cId="2112404214" sldId="256"/>
            <ac:spMk id="14" creationId="{085D0EC4-2E3C-40D4-B8A1-334E696EA683}"/>
          </ac:spMkLst>
        </pc:spChg>
        <pc:spChg chg="add mod">
          <ac:chgData name="noh taehyun" userId="26ea3cd8016ad7de" providerId="LiveId" clId="{E33DC4D8-5768-446B-AE91-BFAA109F7259}" dt="2021-07-19T09:58:58.950" v="617" actId="1038"/>
          <ac:spMkLst>
            <pc:docMk/>
            <pc:sldMk cId="2112404214" sldId="256"/>
            <ac:spMk id="16" creationId="{60B8901E-2A4A-4FE1-B573-0C4FE96BF153}"/>
          </ac:spMkLst>
        </pc:spChg>
        <pc:spChg chg="add mod">
          <ac:chgData name="noh taehyun" userId="26ea3cd8016ad7de" providerId="LiveId" clId="{E33DC4D8-5768-446B-AE91-BFAA109F7259}" dt="2021-07-19T09:59:30.687" v="686" actId="1038"/>
          <ac:spMkLst>
            <pc:docMk/>
            <pc:sldMk cId="2112404214" sldId="256"/>
            <ac:spMk id="17" creationId="{8C5A5991-C09F-4506-B05E-18CA88A5034F}"/>
          </ac:spMkLst>
        </pc:spChg>
        <pc:spChg chg="add mod">
          <ac:chgData name="noh taehyun" userId="26ea3cd8016ad7de" providerId="LiveId" clId="{E33DC4D8-5768-446B-AE91-BFAA109F7259}" dt="2021-07-19T10:00:16.957" v="731" actId="20577"/>
          <ac:spMkLst>
            <pc:docMk/>
            <pc:sldMk cId="2112404214" sldId="256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09:56:58.197" v="283" actId="20577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33DC4D8-5768-446B-AE91-BFAA109F7259}" dt="2021-07-19T09:55:04.736" v="63" actId="478"/>
          <ac:graphicFrameMkLst>
            <pc:docMk/>
            <pc:sldMk cId="2112404214" sldId="256"/>
            <ac:graphicFrameMk id="11" creationId="{0B0384F0-8BDF-48AD-AD64-6427C710B34B}"/>
          </ac:graphicFrameMkLst>
        </pc:graphicFrameChg>
        <pc:graphicFrameChg chg="add mod modGraphic">
          <ac:chgData name="noh taehyun" userId="26ea3cd8016ad7de" providerId="LiveId" clId="{E33DC4D8-5768-446B-AE91-BFAA109F7259}" dt="2021-07-19T09:59:37.744" v="689" actId="20577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E33DC4D8-5768-446B-AE91-BFAA109F7259}" dt="2021-07-19T10:01:34.191" v="890" actId="20577"/>
        <pc:sldMkLst>
          <pc:docMk/>
          <pc:sldMk cId="1390913482" sldId="257"/>
        </pc:sldMkLst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4" creationId="{0ADD3736-29C5-49A6-8C10-696896947644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9" creationId="{B396ED95-C602-4BC9-BD1C-812CAB3E1DD8}"/>
          </ac:spMkLst>
        </pc:spChg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10" creationId="{6977B01B-CBE6-4FC6-A9AD-D322C5043188}"/>
          </ac:spMkLst>
        </pc:spChg>
        <pc:spChg chg="add mod">
          <ac:chgData name="noh taehyun" userId="26ea3cd8016ad7de" providerId="LiveId" clId="{E33DC4D8-5768-446B-AE91-BFAA109F7259}" dt="2021-07-19T10:01:06.371" v="823" actId="20577"/>
          <ac:spMkLst>
            <pc:docMk/>
            <pc:sldMk cId="1390913482" sldId="257"/>
            <ac:spMk id="12" creationId="{2E22E654-4220-4291-B30B-35065D8BE262}"/>
          </ac:spMkLst>
        </pc:spChg>
        <pc:spChg chg="del mod">
          <ac:chgData name="noh taehyun" userId="26ea3cd8016ad7de" providerId="LiveId" clId="{E33DC4D8-5768-446B-AE91-BFAA109F7259}" dt="2021-07-19T10:00:50.336" v="816" actId="478"/>
          <ac:spMkLst>
            <pc:docMk/>
            <pc:sldMk cId="1390913482" sldId="257"/>
            <ac:spMk id="13" creationId="{07B4B348-F096-4124-A8FD-5856CB51142B}"/>
          </ac:spMkLst>
        </pc:spChg>
        <pc:spChg chg="mod">
          <ac:chgData name="noh taehyun" userId="26ea3cd8016ad7de" providerId="LiveId" clId="{E33DC4D8-5768-446B-AE91-BFAA109F7259}" dt="2021-07-19T10:00:21.978" v="734" actId="20577"/>
          <ac:spMkLst>
            <pc:docMk/>
            <pc:sldMk cId="1390913482" sldId="257"/>
            <ac:spMk id="14" creationId="{085D0EC4-2E3C-40D4-B8A1-334E696EA683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16" creationId="{60B8901E-2A4A-4FE1-B573-0C4FE96BF153}"/>
          </ac:spMkLst>
        </pc:spChg>
        <pc:spChg chg="mod">
          <ac:chgData name="noh taehyun" userId="26ea3cd8016ad7de" providerId="LiveId" clId="{E33DC4D8-5768-446B-AE91-BFAA109F7259}" dt="2021-07-19T10:01:32.197" v="889" actId="20577"/>
          <ac:spMkLst>
            <pc:docMk/>
            <pc:sldMk cId="1390913482" sldId="257"/>
            <ac:spMk id="17" creationId="{8C5A5991-C09F-4506-B05E-18CA88A5034F}"/>
          </ac:spMkLst>
        </pc:spChg>
        <pc:spChg chg="mod">
          <ac:chgData name="noh taehyun" userId="26ea3cd8016ad7de" providerId="LiveId" clId="{E33DC4D8-5768-446B-AE91-BFAA109F7259}" dt="2021-07-19T10:00:27.614" v="737" actId="20577"/>
          <ac:spMkLst>
            <pc:docMk/>
            <pc:sldMk cId="1390913482" sldId="257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10:01:08.704" v="824" actId="20577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E33DC4D8-5768-446B-AE91-BFAA109F7259}" dt="2021-07-19T10:01:34.191" v="890" actId="20577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579898992" sldId="257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559740916" sldId="258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289164726" sldId="259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155352819" sldId="260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4076560171" sldId="261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28847810" sldId="262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426428301" sldId="263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842142985" sldId="264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09338062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5130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 err="1">
                <a:solidFill>
                  <a:schemeClr val="bg1"/>
                </a:solidFill>
              </a:rPr>
              <a:t>Boj</a:t>
            </a:r>
            <a:r>
              <a:rPr lang="en-US" altLang="ko-KR" sz="3200" dirty="0">
                <a:solidFill>
                  <a:schemeClr val="bg1"/>
                </a:solidFill>
              </a:rPr>
              <a:t> – 2003 </a:t>
            </a:r>
            <a:r>
              <a:rPr lang="ko-KR" altLang="en-US" sz="3200" dirty="0">
                <a:solidFill>
                  <a:schemeClr val="bg1"/>
                </a:solidFill>
              </a:rPr>
              <a:t>수들의 합</a:t>
            </a:r>
            <a:r>
              <a:rPr lang="en-US" altLang="ko-KR" sz="3200" dirty="0">
                <a:solidFill>
                  <a:schemeClr val="bg1"/>
                </a:solidFill>
              </a:rPr>
              <a:t>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77B01B-CBE6-4FC6-A9AD-D322C5043188}"/>
                  </a:ext>
                </a:extLst>
              </p:cNvPr>
              <p:cNvSpPr txBox="1"/>
              <p:nvPr/>
            </p:nvSpPr>
            <p:spPr>
              <a:xfrm>
                <a:off x="961292" y="1061718"/>
                <a:ext cx="10656277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이 문제는 전형적인 투 포인터 문제입니다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endParaRPr lang="en-US" altLang="ko-KR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예제 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2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를 보면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다음과 같이 입력 값이 주어집니다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endParaRPr lang="en-US" altLang="ko-KR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10 5</a:t>
                </a:r>
              </a:p>
              <a:p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1 2 3 4 2 5 3 1 1 2</a:t>
                </a:r>
              </a:p>
              <a:p>
                <a:endParaRPr lang="en-US" altLang="ko-KR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이 중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, 10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개의 자연수의 연속 부분합이 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5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가 되는 경우의 수를 구해야 합니다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손으로 풀어보면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답은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,</a:t>
                </a:r>
              </a:p>
              <a:p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2, 3</a:t>
                </a:r>
              </a:p>
              <a:p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5</a:t>
                </a:r>
              </a:p>
              <a:p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3,1,1</a:t>
                </a:r>
              </a:p>
              <a:p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의 총 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3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개가 됩니다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endParaRPr lang="en-US" altLang="ko-KR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*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일반적으로 구현한다면 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2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중 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for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문으로 구현할 수 있지만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, N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이 최대 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10,000 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이며 시간제한이 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0.5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초 이므로 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)</a:t>
                </a:r>
                <a:r>
                  <a:rPr lang="ko-KR" altLang="en-US" dirty="0">
                    <a:solidFill>
                      <a:schemeClr val="bg1">
                        <a:lumMod val="95000"/>
                      </a:schemeClr>
                    </a:solidFill>
                  </a:rPr>
                  <a:t>보다 작은 시간 복잡도로 문제를 해결해야 합니다</a:t>
                </a:r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77B01B-CBE6-4FC6-A9AD-D322C5043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92" y="1061718"/>
                <a:ext cx="10656277" cy="4524315"/>
              </a:xfrm>
              <a:prstGeom prst="rect">
                <a:avLst/>
              </a:prstGeom>
              <a:blipFill>
                <a:blip r:embed="rId2"/>
                <a:stretch>
                  <a:fillRect l="-515" t="-674" b="-12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1159517"/>
            <a:ext cx="240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 = 4, E = 5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A82206B-9517-4557-BB78-EC75ECFD6EE4}"/>
              </a:ext>
            </a:extLst>
          </p:cNvPr>
          <p:cNvSpPr/>
          <p:nvPr/>
        </p:nvSpPr>
        <p:spPr>
          <a:xfrm>
            <a:off x="5024183" y="2111830"/>
            <a:ext cx="483992" cy="609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4BF255B-8DFE-4C0C-A036-96E939513652}"/>
              </a:ext>
            </a:extLst>
          </p:cNvPr>
          <p:cNvSpPr/>
          <p:nvPr/>
        </p:nvSpPr>
        <p:spPr>
          <a:xfrm>
            <a:off x="6058329" y="2111830"/>
            <a:ext cx="483992" cy="60982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8847D-AA63-44C0-8109-9DCC356CB867}"/>
              </a:ext>
            </a:extLst>
          </p:cNvPr>
          <p:cNvSpPr txBox="1"/>
          <p:nvPr/>
        </p:nvSpPr>
        <p:spPr>
          <a:xfrm>
            <a:off x="5099192" y="1649377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86FE87-1113-4ED5-999D-AC9C6ED4960D}"/>
              </a:ext>
            </a:extLst>
          </p:cNvPr>
          <p:cNvSpPr txBox="1"/>
          <p:nvPr/>
        </p:nvSpPr>
        <p:spPr>
          <a:xfrm>
            <a:off x="6122452" y="1638490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E4B0D1-5725-49A1-8366-4E8E291BDF92}"/>
              </a:ext>
            </a:extLst>
          </p:cNvPr>
          <p:cNvSpPr txBox="1"/>
          <p:nvPr/>
        </p:nvSpPr>
        <p:spPr>
          <a:xfrm>
            <a:off x="4467816" y="1148637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= 7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8B895D-B754-494F-955C-2D1FF97A0489}"/>
              </a:ext>
            </a:extLst>
          </p:cNvPr>
          <p:cNvSpPr txBox="1"/>
          <p:nvPr/>
        </p:nvSpPr>
        <p:spPr>
          <a:xfrm>
            <a:off x="2987361" y="1170408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M = 5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34C62-A9DB-46FE-9842-F6978987127A}"/>
              </a:ext>
            </a:extLst>
          </p:cNvPr>
          <p:cNvSpPr txBox="1"/>
          <p:nvPr/>
        </p:nvSpPr>
        <p:spPr>
          <a:xfrm>
            <a:off x="6536101" y="506380"/>
            <a:ext cx="4290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결과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: 1, 2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0A7F185-9046-4EFE-941B-F5F725849F2D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2801076"/>
          <a:ext cx="9982830" cy="646331"/>
        </p:xfrm>
        <a:graphic>
          <a:graphicData uri="http://schemas.openxmlformats.org/drawingml/2006/table">
            <a:tbl>
              <a:tblPr/>
              <a:tblGrid>
                <a:gridCol w="99828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533754015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558935403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38E82EA-CA01-411C-813B-699FBB66AA48}"/>
              </a:ext>
            </a:extLst>
          </p:cNvPr>
          <p:cNvSpPr txBox="1"/>
          <p:nvPr/>
        </p:nvSpPr>
        <p:spPr>
          <a:xfrm>
            <a:off x="864647" y="4022461"/>
            <a:ext cx="9962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&gt; 5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이므로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– A[S]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후에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 + 1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을 해줍니다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84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1159517"/>
            <a:ext cx="240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 = 5, E = 5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A82206B-9517-4557-BB78-EC75ECFD6EE4}"/>
              </a:ext>
            </a:extLst>
          </p:cNvPr>
          <p:cNvSpPr/>
          <p:nvPr/>
        </p:nvSpPr>
        <p:spPr>
          <a:xfrm>
            <a:off x="5731757" y="2111830"/>
            <a:ext cx="483992" cy="609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4BF255B-8DFE-4C0C-A036-96E939513652}"/>
              </a:ext>
            </a:extLst>
          </p:cNvPr>
          <p:cNvSpPr/>
          <p:nvPr/>
        </p:nvSpPr>
        <p:spPr>
          <a:xfrm>
            <a:off x="6243387" y="2111830"/>
            <a:ext cx="483992" cy="60982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8847D-AA63-44C0-8109-9DCC356CB867}"/>
              </a:ext>
            </a:extLst>
          </p:cNvPr>
          <p:cNvSpPr txBox="1"/>
          <p:nvPr/>
        </p:nvSpPr>
        <p:spPr>
          <a:xfrm>
            <a:off x="5806766" y="1649377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86FE87-1113-4ED5-999D-AC9C6ED4960D}"/>
              </a:ext>
            </a:extLst>
          </p:cNvPr>
          <p:cNvSpPr txBox="1"/>
          <p:nvPr/>
        </p:nvSpPr>
        <p:spPr>
          <a:xfrm>
            <a:off x="6307510" y="1638490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E4B0D1-5725-49A1-8366-4E8E291BDF92}"/>
              </a:ext>
            </a:extLst>
          </p:cNvPr>
          <p:cNvSpPr txBox="1"/>
          <p:nvPr/>
        </p:nvSpPr>
        <p:spPr>
          <a:xfrm>
            <a:off x="4467816" y="1148637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= 5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8B895D-B754-494F-955C-2D1FF97A0489}"/>
              </a:ext>
            </a:extLst>
          </p:cNvPr>
          <p:cNvSpPr txBox="1"/>
          <p:nvPr/>
        </p:nvSpPr>
        <p:spPr>
          <a:xfrm>
            <a:off x="2987361" y="1170408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M = 5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34C62-A9DB-46FE-9842-F6978987127A}"/>
              </a:ext>
            </a:extLst>
          </p:cNvPr>
          <p:cNvSpPr txBox="1"/>
          <p:nvPr/>
        </p:nvSpPr>
        <p:spPr>
          <a:xfrm>
            <a:off x="6536101" y="506380"/>
            <a:ext cx="4290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결과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: 1, 2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	5, 5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0A7F185-9046-4EFE-941B-F5F725849F2D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2801076"/>
          <a:ext cx="9982830" cy="646331"/>
        </p:xfrm>
        <a:graphic>
          <a:graphicData uri="http://schemas.openxmlformats.org/drawingml/2006/table">
            <a:tbl>
              <a:tblPr/>
              <a:tblGrid>
                <a:gridCol w="99828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533754015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558935403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38E82EA-CA01-411C-813B-699FBB66AA48}"/>
              </a:ext>
            </a:extLst>
          </p:cNvPr>
          <p:cNvSpPr txBox="1"/>
          <p:nvPr/>
        </p:nvSpPr>
        <p:spPr>
          <a:xfrm>
            <a:off x="864647" y="4022461"/>
            <a:ext cx="9962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= 5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이므로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결과에 저장합니다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원래라면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 + 1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을 하여 다음과정으로 가고 싶으나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그렇게 하면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S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&lt;=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에 위배되기 때문에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증가시킵니다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69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1159517"/>
            <a:ext cx="240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 = 5, E = 6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A82206B-9517-4557-BB78-EC75ECFD6EE4}"/>
              </a:ext>
            </a:extLst>
          </p:cNvPr>
          <p:cNvSpPr/>
          <p:nvPr/>
        </p:nvSpPr>
        <p:spPr>
          <a:xfrm>
            <a:off x="6033601" y="2111830"/>
            <a:ext cx="483992" cy="609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4BF255B-8DFE-4C0C-A036-96E939513652}"/>
              </a:ext>
            </a:extLst>
          </p:cNvPr>
          <p:cNvSpPr/>
          <p:nvPr/>
        </p:nvSpPr>
        <p:spPr>
          <a:xfrm>
            <a:off x="7033502" y="2111830"/>
            <a:ext cx="483992" cy="60982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8847D-AA63-44C0-8109-9DCC356CB867}"/>
              </a:ext>
            </a:extLst>
          </p:cNvPr>
          <p:cNvSpPr txBox="1"/>
          <p:nvPr/>
        </p:nvSpPr>
        <p:spPr>
          <a:xfrm>
            <a:off x="6108610" y="1649377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86FE87-1113-4ED5-999D-AC9C6ED4960D}"/>
              </a:ext>
            </a:extLst>
          </p:cNvPr>
          <p:cNvSpPr txBox="1"/>
          <p:nvPr/>
        </p:nvSpPr>
        <p:spPr>
          <a:xfrm>
            <a:off x="7097625" y="1638490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E4B0D1-5725-49A1-8366-4E8E291BDF92}"/>
              </a:ext>
            </a:extLst>
          </p:cNvPr>
          <p:cNvSpPr txBox="1"/>
          <p:nvPr/>
        </p:nvSpPr>
        <p:spPr>
          <a:xfrm>
            <a:off x="4467816" y="1148637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= 8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8B895D-B754-494F-955C-2D1FF97A0489}"/>
              </a:ext>
            </a:extLst>
          </p:cNvPr>
          <p:cNvSpPr txBox="1"/>
          <p:nvPr/>
        </p:nvSpPr>
        <p:spPr>
          <a:xfrm>
            <a:off x="2987361" y="1170408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M = 5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34C62-A9DB-46FE-9842-F6978987127A}"/>
              </a:ext>
            </a:extLst>
          </p:cNvPr>
          <p:cNvSpPr txBox="1"/>
          <p:nvPr/>
        </p:nvSpPr>
        <p:spPr>
          <a:xfrm>
            <a:off x="6536101" y="506380"/>
            <a:ext cx="4290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결과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: 1, 2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	5, 5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0A7F185-9046-4EFE-941B-F5F725849F2D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2801076"/>
          <a:ext cx="9982830" cy="646331"/>
        </p:xfrm>
        <a:graphic>
          <a:graphicData uri="http://schemas.openxmlformats.org/drawingml/2006/table">
            <a:tbl>
              <a:tblPr/>
              <a:tblGrid>
                <a:gridCol w="99828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533754015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558935403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BFE7D09-629F-46DC-9952-712C6B57F292}"/>
              </a:ext>
            </a:extLst>
          </p:cNvPr>
          <p:cNvSpPr txBox="1"/>
          <p:nvPr/>
        </p:nvSpPr>
        <p:spPr>
          <a:xfrm>
            <a:off x="864647" y="4022461"/>
            <a:ext cx="9962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&gt; 5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이므로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– A[S]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후에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 + 1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을 해줍니다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98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1159517"/>
            <a:ext cx="240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 = 6, E = 6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A82206B-9517-4557-BB78-EC75ECFD6EE4}"/>
              </a:ext>
            </a:extLst>
          </p:cNvPr>
          <p:cNvSpPr/>
          <p:nvPr/>
        </p:nvSpPr>
        <p:spPr>
          <a:xfrm>
            <a:off x="6814837" y="2111830"/>
            <a:ext cx="483992" cy="609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4BF255B-8DFE-4C0C-A036-96E939513652}"/>
              </a:ext>
            </a:extLst>
          </p:cNvPr>
          <p:cNvSpPr/>
          <p:nvPr/>
        </p:nvSpPr>
        <p:spPr>
          <a:xfrm>
            <a:off x="7308711" y="2111830"/>
            <a:ext cx="483992" cy="60982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8847D-AA63-44C0-8109-9DCC356CB867}"/>
              </a:ext>
            </a:extLst>
          </p:cNvPr>
          <p:cNvSpPr txBox="1"/>
          <p:nvPr/>
        </p:nvSpPr>
        <p:spPr>
          <a:xfrm>
            <a:off x="6889846" y="1649377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86FE87-1113-4ED5-999D-AC9C6ED4960D}"/>
              </a:ext>
            </a:extLst>
          </p:cNvPr>
          <p:cNvSpPr txBox="1"/>
          <p:nvPr/>
        </p:nvSpPr>
        <p:spPr>
          <a:xfrm>
            <a:off x="7372834" y="1638490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E4B0D1-5725-49A1-8366-4E8E291BDF92}"/>
              </a:ext>
            </a:extLst>
          </p:cNvPr>
          <p:cNvSpPr txBox="1"/>
          <p:nvPr/>
        </p:nvSpPr>
        <p:spPr>
          <a:xfrm>
            <a:off x="4467816" y="1148637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= 3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8B895D-B754-494F-955C-2D1FF97A0489}"/>
              </a:ext>
            </a:extLst>
          </p:cNvPr>
          <p:cNvSpPr txBox="1"/>
          <p:nvPr/>
        </p:nvSpPr>
        <p:spPr>
          <a:xfrm>
            <a:off x="2987361" y="1170408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M = 5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34C62-A9DB-46FE-9842-F6978987127A}"/>
              </a:ext>
            </a:extLst>
          </p:cNvPr>
          <p:cNvSpPr txBox="1"/>
          <p:nvPr/>
        </p:nvSpPr>
        <p:spPr>
          <a:xfrm>
            <a:off x="6536101" y="506380"/>
            <a:ext cx="4290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결과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: 1, 2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	5, 5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0A7F185-9046-4EFE-941B-F5F725849F2D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2801076"/>
          <a:ext cx="9982830" cy="646331"/>
        </p:xfrm>
        <a:graphic>
          <a:graphicData uri="http://schemas.openxmlformats.org/drawingml/2006/table">
            <a:tbl>
              <a:tblPr/>
              <a:tblGrid>
                <a:gridCol w="99828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533754015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558935403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299C10B-AF70-4C0C-BEF4-5789B7B9FD08}"/>
              </a:ext>
            </a:extLst>
          </p:cNvPr>
          <p:cNvSpPr txBox="1"/>
          <p:nvPr/>
        </p:nvSpPr>
        <p:spPr>
          <a:xfrm>
            <a:off x="864647" y="4022461"/>
            <a:ext cx="9962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&lt; 5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이므로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 + 1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후에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+ A[E]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해줍니다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42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1159517"/>
            <a:ext cx="240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 = 6, E = 7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A82206B-9517-4557-BB78-EC75ECFD6EE4}"/>
              </a:ext>
            </a:extLst>
          </p:cNvPr>
          <p:cNvSpPr/>
          <p:nvPr/>
        </p:nvSpPr>
        <p:spPr>
          <a:xfrm>
            <a:off x="7001270" y="2111830"/>
            <a:ext cx="483992" cy="609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4BF255B-8DFE-4C0C-A036-96E939513652}"/>
              </a:ext>
            </a:extLst>
          </p:cNvPr>
          <p:cNvSpPr/>
          <p:nvPr/>
        </p:nvSpPr>
        <p:spPr>
          <a:xfrm>
            <a:off x="8027803" y="2111830"/>
            <a:ext cx="483992" cy="60982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8847D-AA63-44C0-8109-9DCC356CB867}"/>
              </a:ext>
            </a:extLst>
          </p:cNvPr>
          <p:cNvSpPr txBox="1"/>
          <p:nvPr/>
        </p:nvSpPr>
        <p:spPr>
          <a:xfrm>
            <a:off x="7076279" y="1649377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86FE87-1113-4ED5-999D-AC9C6ED4960D}"/>
              </a:ext>
            </a:extLst>
          </p:cNvPr>
          <p:cNvSpPr txBox="1"/>
          <p:nvPr/>
        </p:nvSpPr>
        <p:spPr>
          <a:xfrm>
            <a:off x="8091926" y="1638490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E4B0D1-5725-49A1-8366-4E8E291BDF92}"/>
              </a:ext>
            </a:extLst>
          </p:cNvPr>
          <p:cNvSpPr txBox="1"/>
          <p:nvPr/>
        </p:nvSpPr>
        <p:spPr>
          <a:xfrm>
            <a:off x="4467816" y="1148637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= 4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8B895D-B754-494F-955C-2D1FF97A0489}"/>
              </a:ext>
            </a:extLst>
          </p:cNvPr>
          <p:cNvSpPr txBox="1"/>
          <p:nvPr/>
        </p:nvSpPr>
        <p:spPr>
          <a:xfrm>
            <a:off x="2987361" y="1170408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M = 5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34C62-A9DB-46FE-9842-F6978987127A}"/>
              </a:ext>
            </a:extLst>
          </p:cNvPr>
          <p:cNvSpPr txBox="1"/>
          <p:nvPr/>
        </p:nvSpPr>
        <p:spPr>
          <a:xfrm>
            <a:off x="6536101" y="506380"/>
            <a:ext cx="4290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결과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: 1, 2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	5, 5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0A7F185-9046-4EFE-941B-F5F725849F2D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2801076"/>
          <a:ext cx="9982830" cy="646331"/>
        </p:xfrm>
        <a:graphic>
          <a:graphicData uri="http://schemas.openxmlformats.org/drawingml/2006/table">
            <a:tbl>
              <a:tblPr/>
              <a:tblGrid>
                <a:gridCol w="99828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533754015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558935403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299C10B-AF70-4C0C-BEF4-5789B7B9FD08}"/>
              </a:ext>
            </a:extLst>
          </p:cNvPr>
          <p:cNvSpPr txBox="1"/>
          <p:nvPr/>
        </p:nvSpPr>
        <p:spPr>
          <a:xfrm>
            <a:off x="864647" y="4022461"/>
            <a:ext cx="9962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&lt; 5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이므로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 + 1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후에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+ A[E]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해줍니다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903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1159517"/>
            <a:ext cx="240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 = 6, E = 8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A82206B-9517-4557-BB78-EC75ECFD6EE4}"/>
              </a:ext>
            </a:extLst>
          </p:cNvPr>
          <p:cNvSpPr/>
          <p:nvPr/>
        </p:nvSpPr>
        <p:spPr>
          <a:xfrm>
            <a:off x="7001270" y="2111830"/>
            <a:ext cx="483992" cy="609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4BF255B-8DFE-4C0C-A036-96E939513652}"/>
              </a:ext>
            </a:extLst>
          </p:cNvPr>
          <p:cNvSpPr/>
          <p:nvPr/>
        </p:nvSpPr>
        <p:spPr>
          <a:xfrm>
            <a:off x="9066495" y="2111830"/>
            <a:ext cx="483992" cy="60982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8847D-AA63-44C0-8109-9DCC356CB867}"/>
              </a:ext>
            </a:extLst>
          </p:cNvPr>
          <p:cNvSpPr txBox="1"/>
          <p:nvPr/>
        </p:nvSpPr>
        <p:spPr>
          <a:xfrm>
            <a:off x="7076279" y="1649377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86FE87-1113-4ED5-999D-AC9C6ED4960D}"/>
              </a:ext>
            </a:extLst>
          </p:cNvPr>
          <p:cNvSpPr txBox="1"/>
          <p:nvPr/>
        </p:nvSpPr>
        <p:spPr>
          <a:xfrm>
            <a:off x="9130618" y="1638490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E4B0D1-5725-49A1-8366-4E8E291BDF92}"/>
              </a:ext>
            </a:extLst>
          </p:cNvPr>
          <p:cNvSpPr txBox="1"/>
          <p:nvPr/>
        </p:nvSpPr>
        <p:spPr>
          <a:xfrm>
            <a:off x="4467816" y="1148637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= 5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8B895D-B754-494F-955C-2D1FF97A0489}"/>
              </a:ext>
            </a:extLst>
          </p:cNvPr>
          <p:cNvSpPr txBox="1"/>
          <p:nvPr/>
        </p:nvSpPr>
        <p:spPr>
          <a:xfrm>
            <a:off x="2987361" y="1170408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M = 5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34C62-A9DB-46FE-9842-F6978987127A}"/>
              </a:ext>
            </a:extLst>
          </p:cNvPr>
          <p:cNvSpPr txBox="1"/>
          <p:nvPr/>
        </p:nvSpPr>
        <p:spPr>
          <a:xfrm>
            <a:off x="6536101" y="506380"/>
            <a:ext cx="4290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결과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: 1, 2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	5, 5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	6, 8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0A7F185-9046-4EFE-941B-F5F725849F2D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2801076"/>
          <a:ext cx="9982830" cy="646331"/>
        </p:xfrm>
        <a:graphic>
          <a:graphicData uri="http://schemas.openxmlformats.org/drawingml/2006/table">
            <a:tbl>
              <a:tblPr/>
              <a:tblGrid>
                <a:gridCol w="99828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533754015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558935403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A3AC33A-B0E9-430D-88BB-19C3A4DB63E5}"/>
              </a:ext>
            </a:extLst>
          </p:cNvPr>
          <p:cNvSpPr txBox="1"/>
          <p:nvPr/>
        </p:nvSpPr>
        <p:spPr>
          <a:xfrm>
            <a:off x="864647" y="4022461"/>
            <a:ext cx="9962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= 5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이므로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결과에 저장합니다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 + 1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을 하여 다음과정으로 넘어갑니다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41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1159517"/>
            <a:ext cx="240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 = 7, E = 8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A82206B-9517-4557-BB78-EC75ECFD6EE4}"/>
              </a:ext>
            </a:extLst>
          </p:cNvPr>
          <p:cNvSpPr/>
          <p:nvPr/>
        </p:nvSpPr>
        <p:spPr>
          <a:xfrm>
            <a:off x="8022204" y="2111830"/>
            <a:ext cx="483992" cy="609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4BF255B-8DFE-4C0C-A036-96E939513652}"/>
              </a:ext>
            </a:extLst>
          </p:cNvPr>
          <p:cNvSpPr/>
          <p:nvPr/>
        </p:nvSpPr>
        <p:spPr>
          <a:xfrm>
            <a:off x="9066495" y="2111830"/>
            <a:ext cx="483992" cy="60982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8847D-AA63-44C0-8109-9DCC356CB867}"/>
              </a:ext>
            </a:extLst>
          </p:cNvPr>
          <p:cNvSpPr txBox="1"/>
          <p:nvPr/>
        </p:nvSpPr>
        <p:spPr>
          <a:xfrm>
            <a:off x="8097213" y="1649377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86FE87-1113-4ED5-999D-AC9C6ED4960D}"/>
              </a:ext>
            </a:extLst>
          </p:cNvPr>
          <p:cNvSpPr txBox="1"/>
          <p:nvPr/>
        </p:nvSpPr>
        <p:spPr>
          <a:xfrm>
            <a:off x="9130618" y="1638490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E4B0D1-5725-49A1-8366-4E8E291BDF92}"/>
              </a:ext>
            </a:extLst>
          </p:cNvPr>
          <p:cNvSpPr txBox="1"/>
          <p:nvPr/>
        </p:nvSpPr>
        <p:spPr>
          <a:xfrm>
            <a:off x="4467816" y="1148637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= 2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8B895D-B754-494F-955C-2D1FF97A0489}"/>
              </a:ext>
            </a:extLst>
          </p:cNvPr>
          <p:cNvSpPr txBox="1"/>
          <p:nvPr/>
        </p:nvSpPr>
        <p:spPr>
          <a:xfrm>
            <a:off x="2987361" y="1170408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M = 5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34C62-A9DB-46FE-9842-F6978987127A}"/>
              </a:ext>
            </a:extLst>
          </p:cNvPr>
          <p:cNvSpPr txBox="1"/>
          <p:nvPr/>
        </p:nvSpPr>
        <p:spPr>
          <a:xfrm>
            <a:off x="6536101" y="506380"/>
            <a:ext cx="4290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결과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: 1, 2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	5, 5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	6, 8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0A7F185-9046-4EFE-941B-F5F725849F2D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2801076"/>
          <a:ext cx="9982830" cy="646331"/>
        </p:xfrm>
        <a:graphic>
          <a:graphicData uri="http://schemas.openxmlformats.org/drawingml/2006/table">
            <a:tbl>
              <a:tblPr/>
              <a:tblGrid>
                <a:gridCol w="99828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533754015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558935403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C16B225-8FD4-4B26-A65A-34034004AD86}"/>
              </a:ext>
            </a:extLst>
          </p:cNvPr>
          <p:cNvSpPr txBox="1"/>
          <p:nvPr/>
        </p:nvSpPr>
        <p:spPr>
          <a:xfrm>
            <a:off x="864647" y="4022461"/>
            <a:ext cx="9962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&lt; 5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이므로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 + 1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후에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+ A[E]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해줍니다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081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1159517"/>
            <a:ext cx="240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 = 7, E = 8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A82206B-9517-4557-BB78-EC75ECFD6EE4}"/>
              </a:ext>
            </a:extLst>
          </p:cNvPr>
          <p:cNvSpPr/>
          <p:nvPr/>
        </p:nvSpPr>
        <p:spPr>
          <a:xfrm>
            <a:off x="8022204" y="2111830"/>
            <a:ext cx="483992" cy="609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4BF255B-8DFE-4C0C-A036-96E939513652}"/>
              </a:ext>
            </a:extLst>
          </p:cNvPr>
          <p:cNvSpPr/>
          <p:nvPr/>
        </p:nvSpPr>
        <p:spPr>
          <a:xfrm>
            <a:off x="10078554" y="2111830"/>
            <a:ext cx="483992" cy="60982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8847D-AA63-44C0-8109-9DCC356CB867}"/>
              </a:ext>
            </a:extLst>
          </p:cNvPr>
          <p:cNvSpPr txBox="1"/>
          <p:nvPr/>
        </p:nvSpPr>
        <p:spPr>
          <a:xfrm>
            <a:off x="8097213" y="1649377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86FE87-1113-4ED5-999D-AC9C6ED4960D}"/>
              </a:ext>
            </a:extLst>
          </p:cNvPr>
          <p:cNvSpPr txBox="1"/>
          <p:nvPr/>
        </p:nvSpPr>
        <p:spPr>
          <a:xfrm>
            <a:off x="10142677" y="1638490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E4B0D1-5725-49A1-8366-4E8E291BDF92}"/>
              </a:ext>
            </a:extLst>
          </p:cNvPr>
          <p:cNvSpPr txBox="1"/>
          <p:nvPr/>
        </p:nvSpPr>
        <p:spPr>
          <a:xfrm>
            <a:off x="4467816" y="1148637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= 4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8B895D-B754-494F-955C-2D1FF97A0489}"/>
              </a:ext>
            </a:extLst>
          </p:cNvPr>
          <p:cNvSpPr txBox="1"/>
          <p:nvPr/>
        </p:nvSpPr>
        <p:spPr>
          <a:xfrm>
            <a:off x="2987361" y="1170408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M = 5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34C62-A9DB-46FE-9842-F6978987127A}"/>
              </a:ext>
            </a:extLst>
          </p:cNvPr>
          <p:cNvSpPr txBox="1"/>
          <p:nvPr/>
        </p:nvSpPr>
        <p:spPr>
          <a:xfrm>
            <a:off x="6536101" y="506380"/>
            <a:ext cx="4290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결과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: 1, 2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	5, 5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	6, 8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0A7F185-9046-4EFE-941B-F5F725849F2D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2801076"/>
          <a:ext cx="9982830" cy="646331"/>
        </p:xfrm>
        <a:graphic>
          <a:graphicData uri="http://schemas.openxmlformats.org/drawingml/2006/table">
            <a:tbl>
              <a:tblPr/>
              <a:tblGrid>
                <a:gridCol w="99828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533754015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558935403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C16B225-8FD4-4B26-A65A-34034004AD86}"/>
              </a:ext>
            </a:extLst>
          </p:cNvPr>
          <p:cNvSpPr txBox="1"/>
          <p:nvPr/>
        </p:nvSpPr>
        <p:spPr>
          <a:xfrm>
            <a:off x="864647" y="4022461"/>
            <a:ext cx="9962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&lt; 5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이므로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 + 1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후에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+ A[E]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해줍니다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37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Boj-2470 </a:t>
            </a:r>
            <a:r>
              <a:rPr lang="ko-KR" altLang="en-US" sz="3200" dirty="0">
                <a:solidFill>
                  <a:schemeClr val="bg1"/>
                </a:solidFill>
              </a:rPr>
              <a:t>두 용액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1061718"/>
            <a:ext cx="109041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문제는 투 포인터 혹은 이분탐색으로 해결이 가능한 문제입니다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예제를 보면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다음과 같이 입력 값이 주어집니다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-2 4 -99 -1 98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중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두 수를 합하여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가까운 수를 만들어 내야 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이분탐색으로 풀면 매우 쉽겠지만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투 포인터 단원이니 투 포인터로 풀도록 하겠습니다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문제는 방금 전 했던 방식의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Fast Runner, Slow Runner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로 풀면 오답처리를 받습니다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 이유는 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1)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문제 자체에서 요구하는 것이 연속 부분 수열이 아니기 때문입니다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2)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배열 안의 값이 음의 정수를 포함하기 때문에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움직이는 조건을 적용하기가 어렵습니다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조금 더 구체적으로 다음 반례를 생각해 보겠습니다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-99 -1 0 -1 99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라는 입력이 주어졌다고 가정합니다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Fast Runner, Slow Runner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로 풀게 되면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-1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답으로 나오게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하지만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경우 정해는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-99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99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2103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212632"/>
            <a:ext cx="1065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결론적으로 이 문제를 풀기 위해서는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Fast Runner, Slow Runner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투 포인터가 아닌 중간에서 만나는 투 포인터를 사용해야 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또한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수들의 값이 마이너스가 존재하기 때문에 배열을 정렬해 두어야 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A3AE93F-4BBA-4AAF-B721-6B409B83F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06154"/>
              </p:ext>
            </p:extLst>
          </p:nvPr>
        </p:nvGraphicFramePr>
        <p:xfrm>
          <a:off x="844065" y="3748135"/>
          <a:ext cx="9638880" cy="646331"/>
        </p:xfrm>
        <a:graphic>
          <a:graphicData uri="http://schemas.openxmlformats.org/drawingml/2006/table">
            <a:tbl>
              <a:tblPr/>
              <a:tblGrid>
                <a:gridCol w="1927776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927776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927776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927776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927776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B85C97B3-C64C-4C8F-B1D0-F6423CCE2669}"/>
              </a:ext>
            </a:extLst>
          </p:cNvPr>
          <p:cNvSpPr/>
          <p:nvPr/>
        </p:nvSpPr>
        <p:spPr>
          <a:xfrm>
            <a:off x="1573408" y="3058889"/>
            <a:ext cx="483992" cy="609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78C3982C-9F4E-4EF9-B208-96AB78771CC8}"/>
              </a:ext>
            </a:extLst>
          </p:cNvPr>
          <p:cNvSpPr/>
          <p:nvPr/>
        </p:nvSpPr>
        <p:spPr>
          <a:xfrm>
            <a:off x="9302260" y="3058889"/>
            <a:ext cx="483992" cy="60982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F64E31-C1E4-4004-9BD0-3127028CA1A9}"/>
              </a:ext>
            </a:extLst>
          </p:cNvPr>
          <p:cNvSpPr txBox="1"/>
          <p:nvPr/>
        </p:nvSpPr>
        <p:spPr>
          <a:xfrm>
            <a:off x="1648417" y="2596436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8B326B-FC00-46DF-90D9-6D917ED15E3F}"/>
              </a:ext>
            </a:extLst>
          </p:cNvPr>
          <p:cNvSpPr txBox="1"/>
          <p:nvPr/>
        </p:nvSpPr>
        <p:spPr>
          <a:xfrm>
            <a:off x="9366383" y="2585549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5D904F-EFC3-4A4E-895A-77D121342838}"/>
              </a:ext>
            </a:extLst>
          </p:cNvPr>
          <p:cNvSpPr txBox="1"/>
          <p:nvPr/>
        </p:nvSpPr>
        <p:spPr>
          <a:xfrm>
            <a:off x="1270211" y="1692634"/>
            <a:ext cx="4216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정렬이 되어 있으므로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S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오른 쪽으로 움직일 수록 값이 커지는 성질을 가짐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995F4EB5-AE0F-42E0-ABFC-D47251BC9305}"/>
              </a:ext>
            </a:extLst>
          </p:cNvPr>
          <p:cNvSpPr/>
          <p:nvPr/>
        </p:nvSpPr>
        <p:spPr>
          <a:xfrm>
            <a:off x="2275114" y="2340429"/>
            <a:ext cx="1251857" cy="56605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D6E1445-C712-4382-89AC-976FC58950CF}"/>
              </a:ext>
            </a:extLst>
          </p:cNvPr>
          <p:cNvSpPr/>
          <p:nvPr/>
        </p:nvSpPr>
        <p:spPr>
          <a:xfrm rot="10800000">
            <a:off x="8291804" y="4754611"/>
            <a:ext cx="1251857" cy="56605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7ED22C-4E46-4D7F-9881-1B3C9E915C3E}"/>
              </a:ext>
            </a:extLst>
          </p:cNvPr>
          <p:cNvSpPr txBox="1"/>
          <p:nvPr/>
        </p:nvSpPr>
        <p:spPr>
          <a:xfrm>
            <a:off x="6809637" y="5480470"/>
            <a:ext cx="4216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정렬이 되어 있으므로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E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왼 쪽으로 움직일 수록 값이 작아지는 성질을 가짐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77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601772"/>
              </p:ext>
            </p:extLst>
          </p:nvPr>
        </p:nvGraphicFramePr>
        <p:xfrm>
          <a:off x="844065" y="2801076"/>
          <a:ext cx="9982830" cy="646331"/>
        </p:xfrm>
        <a:graphic>
          <a:graphicData uri="http://schemas.openxmlformats.org/drawingml/2006/table">
            <a:tbl>
              <a:tblPr/>
              <a:tblGrid>
                <a:gridCol w="99828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533754015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558935403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5180035" y="2352320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수열 테이블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1105087"/>
            <a:ext cx="240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 = 1, E = 1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A82206B-9517-4557-BB78-EC75ECFD6EE4}"/>
              </a:ext>
            </a:extLst>
          </p:cNvPr>
          <p:cNvSpPr/>
          <p:nvPr/>
        </p:nvSpPr>
        <p:spPr>
          <a:xfrm>
            <a:off x="1148866" y="2111830"/>
            <a:ext cx="483992" cy="609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4BF255B-8DFE-4C0C-A036-96E939513652}"/>
              </a:ext>
            </a:extLst>
          </p:cNvPr>
          <p:cNvSpPr/>
          <p:nvPr/>
        </p:nvSpPr>
        <p:spPr>
          <a:xfrm>
            <a:off x="2128581" y="2111830"/>
            <a:ext cx="483992" cy="60982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8847D-AA63-44C0-8109-9DCC356CB867}"/>
              </a:ext>
            </a:extLst>
          </p:cNvPr>
          <p:cNvSpPr txBox="1"/>
          <p:nvPr/>
        </p:nvSpPr>
        <p:spPr>
          <a:xfrm>
            <a:off x="1223875" y="1649377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86FE87-1113-4ED5-999D-AC9C6ED4960D}"/>
              </a:ext>
            </a:extLst>
          </p:cNvPr>
          <p:cNvSpPr txBox="1"/>
          <p:nvPr/>
        </p:nvSpPr>
        <p:spPr>
          <a:xfrm>
            <a:off x="2192704" y="1638490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E4B0D1-5725-49A1-8366-4E8E291BDF92}"/>
              </a:ext>
            </a:extLst>
          </p:cNvPr>
          <p:cNvSpPr txBox="1"/>
          <p:nvPr/>
        </p:nvSpPr>
        <p:spPr>
          <a:xfrm>
            <a:off x="4217445" y="1105089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= 3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8B895D-B754-494F-955C-2D1FF97A0489}"/>
              </a:ext>
            </a:extLst>
          </p:cNvPr>
          <p:cNvSpPr txBox="1"/>
          <p:nvPr/>
        </p:nvSpPr>
        <p:spPr>
          <a:xfrm>
            <a:off x="3030903" y="1126860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M = 5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789942-494A-4712-A50B-EE06BAA96B97}"/>
              </a:ext>
            </a:extLst>
          </p:cNvPr>
          <p:cNvSpPr txBox="1"/>
          <p:nvPr/>
        </p:nvSpPr>
        <p:spPr>
          <a:xfrm>
            <a:off x="864647" y="4022461"/>
            <a:ext cx="9962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= SUM(A[S:E]) &lt; 5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이므로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옆으로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칸 증가 시키고 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+ A[E]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913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911415"/>
              </p:ext>
            </p:extLst>
          </p:nvPr>
        </p:nvGraphicFramePr>
        <p:xfrm>
          <a:off x="844065" y="2801076"/>
          <a:ext cx="9638880" cy="646331"/>
        </p:xfrm>
        <a:graphic>
          <a:graphicData uri="http://schemas.openxmlformats.org/drawingml/2006/table">
            <a:tbl>
              <a:tblPr/>
              <a:tblGrid>
                <a:gridCol w="1927776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927776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927776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927776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927776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1105087"/>
            <a:ext cx="240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 = 0, E = 4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A82206B-9517-4557-BB78-EC75ECFD6EE4}"/>
              </a:ext>
            </a:extLst>
          </p:cNvPr>
          <p:cNvSpPr/>
          <p:nvPr/>
        </p:nvSpPr>
        <p:spPr>
          <a:xfrm>
            <a:off x="1573408" y="2111830"/>
            <a:ext cx="483992" cy="609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4BF255B-8DFE-4C0C-A036-96E939513652}"/>
              </a:ext>
            </a:extLst>
          </p:cNvPr>
          <p:cNvSpPr/>
          <p:nvPr/>
        </p:nvSpPr>
        <p:spPr>
          <a:xfrm>
            <a:off x="9302260" y="2111830"/>
            <a:ext cx="483992" cy="60982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8847D-AA63-44C0-8109-9DCC356CB867}"/>
              </a:ext>
            </a:extLst>
          </p:cNvPr>
          <p:cNvSpPr txBox="1"/>
          <p:nvPr/>
        </p:nvSpPr>
        <p:spPr>
          <a:xfrm>
            <a:off x="1648417" y="1649377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86FE87-1113-4ED5-999D-AC9C6ED4960D}"/>
              </a:ext>
            </a:extLst>
          </p:cNvPr>
          <p:cNvSpPr txBox="1"/>
          <p:nvPr/>
        </p:nvSpPr>
        <p:spPr>
          <a:xfrm>
            <a:off x="9366383" y="1638490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E4B0D1-5725-49A1-8366-4E8E291BDF92}"/>
              </a:ext>
            </a:extLst>
          </p:cNvPr>
          <p:cNvSpPr txBox="1"/>
          <p:nvPr/>
        </p:nvSpPr>
        <p:spPr>
          <a:xfrm>
            <a:off x="4337189" y="1137747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= 0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8B895D-B754-494F-955C-2D1FF97A0489}"/>
              </a:ext>
            </a:extLst>
          </p:cNvPr>
          <p:cNvSpPr txBox="1"/>
          <p:nvPr/>
        </p:nvSpPr>
        <p:spPr>
          <a:xfrm>
            <a:off x="3030903" y="1126860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M = 0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789942-494A-4712-A50B-EE06BAA96B97}"/>
              </a:ext>
            </a:extLst>
          </p:cNvPr>
          <p:cNvSpPr txBox="1"/>
          <p:nvPr/>
        </p:nvSpPr>
        <p:spPr>
          <a:xfrm>
            <a:off x="864647" y="4022461"/>
            <a:ext cx="9962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= 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이므로 결과 값에 저장합니다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Most_Min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에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을 따로 저장해 놓습니다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그리고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감소시킵니다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2C9B96-84CA-4B36-B2B2-3F715708BF58}"/>
              </a:ext>
            </a:extLst>
          </p:cNvPr>
          <p:cNvSpPr txBox="1"/>
          <p:nvPr/>
        </p:nvSpPr>
        <p:spPr>
          <a:xfrm>
            <a:off x="9580991" y="1075111"/>
            <a:ext cx="211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결과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: -99, 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2926E4-5135-467B-845A-EA92B9D882C6}"/>
              </a:ext>
            </a:extLst>
          </p:cNvPr>
          <p:cNvSpPr txBox="1"/>
          <p:nvPr/>
        </p:nvSpPr>
        <p:spPr>
          <a:xfrm>
            <a:off x="342131" y="321315"/>
            <a:ext cx="240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풀이 과정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52056-7485-40A7-BF96-B5D3A8A382E7}"/>
              </a:ext>
            </a:extLst>
          </p:cNvPr>
          <p:cNvSpPr txBox="1"/>
          <p:nvPr/>
        </p:nvSpPr>
        <p:spPr>
          <a:xfrm>
            <a:off x="5970045" y="1115975"/>
            <a:ext cx="256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Most_Min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= 0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15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657969"/>
              </p:ext>
            </p:extLst>
          </p:nvPr>
        </p:nvGraphicFramePr>
        <p:xfrm>
          <a:off x="844065" y="2801076"/>
          <a:ext cx="9638880" cy="646331"/>
        </p:xfrm>
        <a:graphic>
          <a:graphicData uri="http://schemas.openxmlformats.org/drawingml/2006/table">
            <a:tbl>
              <a:tblPr/>
              <a:tblGrid>
                <a:gridCol w="1927776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927776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927776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927776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927776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A82206B-9517-4557-BB78-EC75ECFD6EE4}"/>
              </a:ext>
            </a:extLst>
          </p:cNvPr>
          <p:cNvSpPr/>
          <p:nvPr/>
        </p:nvSpPr>
        <p:spPr>
          <a:xfrm>
            <a:off x="1584295" y="2111830"/>
            <a:ext cx="483992" cy="609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4BF255B-8DFE-4C0C-A036-96E939513652}"/>
              </a:ext>
            </a:extLst>
          </p:cNvPr>
          <p:cNvSpPr/>
          <p:nvPr/>
        </p:nvSpPr>
        <p:spPr>
          <a:xfrm>
            <a:off x="7408146" y="2111830"/>
            <a:ext cx="483992" cy="60982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8847D-AA63-44C0-8109-9DCC356CB867}"/>
              </a:ext>
            </a:extLst>
          </p:cNvPr>
          <p:cNvSpPr txBox="1"/>
          <p:nvPr/>
        </p:nvSpPr>
        <p:spPr>
          <a:xfrm>
            <a:off x="1659304" y="1649377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86FE87-1113-4ED5-999D-AC9C6ED4960D}"/>
              </a:ext>
            </a:extLst>
          </p:cNvPr>
          <p:cNvSpPr txBox="1"/>
          <p:nvPr/>
        </p:nvSpPr>
        <p:spPr>
          <a:xfrm>
            <a:off x="7472269" y="1638490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789942-494A-4712-A50B-EE06BAA96B97}"/>
              </a:ext>
            </a:extLst>
          </p:cNvPr>
          <p:cNvSpPr txBox="1"/>
          <p:nvPr/>
        </p:nvSpPr>
        <p:spPr>
          <a:xfrm>
            <a:off x="864647" y="4022461"/>
            <a:ext cx="9962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&lt; M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이므로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증가시킵니다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은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Most_Min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보다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과의 거리가 멀기 때문에 결과를 갱신하지 않습니다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FE0C9C-FDC0-4016-97B2-4ADF8458D03D}"/>
              </a:ext>
            </a:extLst>
          </p:cNvPr>
          <p:cNvSpPr txBox="1"/>
          <p:nvPr/>
        </p:nvSpPr>
        <p:spPr>
          <a:xfrm>
            <a:off x="799330" y="1105087"/>
            <a:ext cx="240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 = 0, E = 3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CF09C-6D86-44C7-9092-4D298BFE2BAC}"/>
              </a:ext>
            </a:extLst>
          </p:cNvPr>
          <p:cNvSpPr txBox="1"/>
          <p:nvPr/>
        </p:nvSpPr>
        <p:spPr>
          <a:xfrm>
            <a:off x="4337189" y="1137747"/>
            <a:ext cx="175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= -99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F068C3-4F18-4A64-8AE1-E15F1666BAB0}"/>
              </a:ext>
            </a:extLst>
          </p:cNvPr>
          <p:cNvSpPr txBox="1"/>
          <p:nvPr/>
        </p:nvSpPr>
        <p:spPr>
          <a:xfrm>
            <a:off x="3030903" y="1126860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M = 0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558D0C-5820-4B66-BA2C-43CF551D40B1}"/>
              </a:ext>
            </a:extLst>
          </p:cNvPr>
          <p:cNvSpPr txBox="1"/>
          <p:nvPr/>
        </p:nvSpPr>
        <p:spPr>
          <a:xfrm>
            <a:off x="9580991" y="1075111"/>
            <a:ext cx="211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결과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: -99, 99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CF05C5-D3D7-42D7-BEDB-2837D9DC7223}"/>
              </a:ext>
            </a:extLst>
          </p:cNvPr>
          <p:cNvSpPr txBox="1"/>
          <p:nvPr/>
        </p:nvSpPr>
        <p:spPr>
          <a:xfrm>
            <a:off x="6261140" y="1105087"/>
            <a:ext cx="256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Most_Min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= 0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43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2801076"/>
          <a:ext cx="9638880" cy="646331"/>
        </p:xfrm>
        <a:graphic>
          <a:graphicData uri="http://schemas.openxmlformats.org/drawingml/2006/table">
            <a:tbl>
              <a:tblPr/>
              <a:tblGrid>
                <a:gridCol w="1927776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927776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927776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927776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927776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A82206B-9517-4557-BB78-EC75ECFD6EE4}"/>
              </a:ext>
            </a:extLst>
          </p:cNvPr>
          <p:cNvSpPr/>
          <p:nvPr/>
        </p:nvSpPr>
        <p:spPr>
          <a:xfrm>
            <a:off x="3500180" y="2111830"/>
            <a:ext cx="483992" cy="609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4BF255B-8DFE-4C0C-A036-96E939513652}"/>
              </a:ext>
            </a:extLst>
          </p:cNvPr>
          <p:cNvSpPr/>
          <p:nvPr/>
        </p:nvSpPr>
        <p:spPr>
          <a:xfrm>
            <a:off x="7408146" y="2111830"/>
            <a:ext cx="483992" cy="60982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8847D-AA63-44C0-8109-9DCC356CB867}"/>
              </a:ext>
            </a:extLst>
          </p:cNvPr>
          <p:cNvSpPr txBox="1"/>
          <p:nvPr/>
        </p:nvSpPr>
        <p:spPr>
          <a:xfrm>
            <a:off x="3575189" y="1649377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86FE87-1113-4ED5-999D-AC9C6ED4960D}"/>
              </a:ext>
            </a:extLst>
          </p:cNvPr>
          <p:cNvSpPr txBox="1"/>
          <p:nvPr/>
        </p:nvSpPr>
        <p:spPr>
          <a:xfrm>
            <a:off x="7472269" y="1638490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789942-494A-4712-A50B-EE06BAA96B97}"/>
              </a:ext>
            </a:extLst>
          </p:cNvPr>
          <p:cNvSpPr txBox="1"/>
          <p:nvPr/>
        </p:nvSpPr>
        <p:spPr>
          <a:xfrm>
            <a:off x="864647" y="4022461"/>
            <a:ext cx="9962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&lt; M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이므로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증가시킵니다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은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Most_Min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보다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과의 거리가 멀기 때문에 결과를 갱신하지 않습니다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FE0C9C-FDC0-4016-97B2-4ADF8458D03D}"/>
              </a:ext>
            </a:extLst>
          </p:cNvPr>
          <p:cNvSpPr txBox="1"/>
          <p:nvPr/>
        </p:nvSpPr>
        <p:spPr>
          <a:xfrm>
            <a:off x="799330" y="1105087"/>
            <a:ext cx="240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 = 1, E = 3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CF09C-6D86-44C7-9092-4D298BFE2BAC}"/>
              </a:ext>
            </a:extLst>
          </p:cNvPr>
          <p:cNvSpPr txBox="1"/>
          <p:nvPr/>
        </p:nvSpPr>
        <p:spPr>
          <a:xfrm>
            <a:off x="4337189" y="1137747"/>
            <a:ext cx="175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= -1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F068C3-4F18-4A64-8AE1-E15F1666BAB0}"/>
              </a:ext>
            </a:extLst>
          </p:cNvPr>
          <p:cNvSpPr txBox="1"/>
          <p:nvPr/>
        </p:nvSpPr>
        <p:spPr>
          <a:xfrm>
            <a:off x="3030903" y="1126860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M = 0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558D0C-5820-4B66-BA2C-43CF551D40B1}"/>
              </a:ext>
            </a:extLst>
          </p:cNvPr>
          <p:cNvSpPr txBox="1"/>
          <p:nvPr/>
        </p:nvSpPr>
        <p:spPr>
          <a:xfrm>
            <a:off x="9580991" y="1075111"/>
            <a:ext cx="211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결과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: -99, 99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CF05C5-D3D7-42D7-BEDB-2837D9DC7223}"/>
              </a:ext>
            </a:extLst>
          </p:cNvPr>
          <p:cNvSpPr txBox="1"/>
          <p:nvPr/>
        </p:nvSpPr>
        <p:spPr>
          <a:xfrm>
            <a:off x="6261140" y="1105087"/>
            <a:ext cx="256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Most_Min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= 0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162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2801076"/>
          <a:ext cx="9638880" cy="646331"/>
        </p:xfrm>
        <a:graphic>
          <a:graphicData uri="http://schemas.openxmlformats.org/drawingml/2006/table">
            <a:tbl>
              <a:tblPr/>
              <a:tblGrid>
                <a:gridCol w="1927776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927776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927776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927776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927776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-99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99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A82206B-9517-4557-BB78-EC75ECFD6EE4}"/>
              </a:ext>
            </a:extLst>
          </p:cNvPr>
          <p:cNvSpPr/>
          <p:nvPr/>
        </p:nvSpPr>
        <p:spPr>
          <a:xfrm>
            <a:off x="5405179" y="2111830"/>
            <a:ext cx="483992" cy="609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4BF255B-8DFE-4C0C-A036-96E939513652}"/>
              </a:ext>
            </a:extLst>
          </p:cNvPr>
          <p:cNvSpPr/>
          <p:nvPr/>
        </p:nvSpPr>
        <p:spPr>
          <a:xfrm>
            <a:off x="7408146" y="2111830"/>
            <a:ext cx="483992" cy="60982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8847D-AA63-44C0-8109-9DCC356CB867}"/>
              </a:ext>
            </a:extLst>
          </p:cNvPr>
          <p:cNvSpPr txBox="1"/>
          <p:nvPr/>
        </p:nvSpPr>
        <p:spPr>
          <a:xfrm>
            <a:off x="5480188" y="1649377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86FE87-1113-4ED5-999D-AC9C6ED4960D}"/>
              </a:ext>
            </a:extLst>
          </p:cNvPr>
          <p:cNvSpPr txBox="1"/>
          <p:nvPr/>
        </p:nvSpPr>
        <p:spPr>
          <a:xfrm>
            <a:off x="7472269" y="1638490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789942-494A-4712-A50B-EE06BAA96B97}"/>
              </a:ext>
            </a:extLst>
          </p:cNvPr>
          <p:cNvSpPr txBox="1"/>
          <p:nvPr/>
        </p:nvSpPr>
        <p:spPr>
          <a:xfrm>
            <a:off x="864647" y="4022461"/>
            <a:ext cx="99622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&lt; M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이므로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증가시킵니다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은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Most_Min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보다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과의 거리가 멀기 때문에 결과를 갱신하지 않습니다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두 지점이 서로 만났기 때문에 프로세스를 종료하고 결과를 반환합니다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FE0C9C-FDC0-4016-97B2-4ADF8458D03D}"/>
              </a:ext>
            </a:extLst>
          </p:cNvPr>
          <p:cNvSpPr txBox="1"/>
          <p:nvPr/>
        </p:nvSpPr>
        <p:spPr>
          <a:xfrm>
            <a:off x="799330" y="1105087"/>
            <a:ext cx="240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 = 2, E = 3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CF09C-6D86-44C7-9092-4D298BFE2BAC}"/>
              </a:ext>
            </a:extLst>
          </p:cNvPr>
          <p:cNvSpPr txBox="1"/>
          <p:nvPr/>
        </p:nvSpPr>
        <p:spPr>
          <a:xfrm>
            <a:off x="4337189" y="1137747"/>
            <a:ext cx="175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= -1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F068C3-4F18-4A64-8AE1-E15F1666BAB0}"/>
              </a:ext>
            </a:extLst>
          </p:cNvPr>
          <p:cNvSpPr txBox="1"/>
          <p:nvPr/>
        </p:nvSpPr>
        <p:spPr>
          <a:xfrm>
            <a:off x="3030903" y="1126860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M = 0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558D0C-5820-4B66-BA2C-43CF551D40B1}"/>
              </a:ext>
            </a:extLst>
          </p:cNvPr>
          <p:cNvSpPr txBox="1"/>
          <p:nvPr/>
        </p:nvSpPr>
        <p:spPr>
          <a:xfrm>
            <a:off x="9580991" y="1075111"/>
            <a:ext cx="211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결과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: -99, 99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CF05C5-D3D7-42D7-BEDB-2837D9DC7223}"/>
              </a:ext>
            </a:extLst>
          </p:cNvPr>
          <p:cNvSpPr txBox="1"/>
          <p:nvPr/>
        </p:nvSpPr>
        <p:spPr>
          <a:xfrm>
            <a:off x="6261140" y="1105087"/>
            <a:ext cx="256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Most_Min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= 0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72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1159517"/>
            <a:ext cx="240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 = 1, E = 2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A82206B-9517-4557-BB78-EC75ECFD6EE4}"/>
              </a:ext>
            </a:extLst>
          </p:cNvPr>
          <p:cNvSpPr/>
          <p:nvPr/>
        </p:nvSpPr>
        <p:spPr>
          <a:xfrm>
            <a:off x="1148866" y="2111830"/>
            <a:ext cx="483992" cy="609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4BF255B-8DFE-4C0C-A036-96E939513652}"/>
              </a:ext>
            </a:extLst>
          </p:cNvPr>
          <p:cNvSpPr/>
          <p:nvPr/>
        </p:nvSpPr>
        <p:spPr>
          <a:xfrm>
            <a:off x="3119183" y="2111830"/>
            <a:ext cx="483992" cy="60982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8847D-AA63-44C0-8109-9DCC356CB867}"/>
              </a:ext>
            </a:extLst>
          </p:cNvPr>
          <p:cNvSpPr txBox="1"/>
          <p:nvPr/>
        </p:nvSpPr>
        <p:spPr>
          <a:xfrm>
            <a:off x="1223875" y="1649377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86FE87-1113-4ED5-999D-AC9C6ED4960D}"/>
              </a:ext>
            </a:extLst>
          </p:cNvPr>
          <p:cNvSpPr txBox="1"/>
          <p:nvPr/>
        </p:nvSpPr>
        <p:spPr>
          <a:xfrm>
            <a:off x="3183306" y="1638490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E4B0D1-5725-49A1-8366-4E8E291BDF92}"/>
              </a:ext>
            </a:extLst>
          </p:cNvPr>
          <p:cNvSpPr txBox="1"/>
          <p:nvPr/>
        </p:nvSpPr>
        <p:spPr>
          <a:xfrm>
            <a:off x="4467816" y="1148637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= 6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8B895D-B754-494F-955C-2D1FF97A0489}"/>
              </a:ext>
            </a:extLst>
          </p:cNvPr>
          <p:cNvSpPr txBox="1"/>
          <p:nvPr/>
        </p:nvSpPr>
        <p:spPr>
          <a:xfrm>
            <a:off x="2987361" y="1170408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M = 5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789942-494A-4712-A50B-EE06BAA96B97}"/>
              </a:ext>
            </a:extLst>
          </p:cNvPr>
          <p:cNvSpPr txBox="1"/>
          <p:nvPr/>
        </p:nvSpPr>
        <p:spPr>
          <a:xfrm>
            <a:off x="864647" y="4022461"/>
            <a:ext cx="9962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&gt; 5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이므로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– A[S]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후에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 + 1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을 하여 옆으로 이동시킵니다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C0E70C3-F6B9-474B-B6DC-8AF9E4523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248075"/>
              </p:ext>
            </p:extLst>
          </p:nvPr>
        </p:nvGraphicFramePr>
        <p:xfrm>
          <a:off x="844065" y="2801076"/>
          <a:ext cx="9982830" cy="646331"/>
        </p:xfrm>
        <a:graphic>
          <a:graphicData uri="http://schemas.openxmlformats.org/drawingml/2006/table">
            <a:tbl>
              <a:tblPr/>
              <a:tblGrid>
                <a:gridCol w="99828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533754015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558935403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57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1159517"/>
            <a:ext cx="240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 = 1, E = 2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A82206B-9517-4557-BB78-EC75ECFD6EE4}"/>
              </a:ext>
            </a:extLst>
          </p:cNvPr>
          <p:cNvSpPr/>
          <p:nvPr/>
        </p:nvSpPr>
        <p:spPr>
          <a:xfrm>
            <a:off x="2248322" y="2111830"/>
            <a:ext cx="483992" cy="609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4BF255B-8DFE-4C0C-A036-96E939513652}"/>
              </a:ext>
            </a:extLst>
          </p:cNvPr>
          <p:cNvSpPr/>
          <p:nvPr/>
        </p:nvSpPr>
        <p:spPr>
          <a:xfrm>
            <a:off x="3119183" y="2111830"/>
            <a:ext cx="483992" cy="60982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8847D-AA63-44C0-8109-9DCC356CB867}"/>
              </a:ext>
            </a:extLst>
          </p:cNvPr>
          <p:cNvSpPr txBox="1"/>
          <p:nvPr/>
        </p:nvSpPr>
        <p:spPr>
          <a:xfrm>
            <a:off x="2323331" y="1649377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86FE87-1113-4ED5-999D-AC9C6ED4960D}"/>
              </a:ext>
            </a:extLst>
          </p:cNvPr>
          <p:cNvSpPr txBox="1"/>
          <p:nvPr/>
        </p:nvSpPr>
        <p:spPr>
          <a:xfrm>
            <a:off x="3183306" y="1638490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E4B0D1-5725-49A1-8366-4E8E291BDF92}"/>
              </a:ext>
            </a:extLst>
          </p:cNvPr>
          <p:cNvSpPr txBox="1"/>
          <p:nvPr/>
        </p:nvSpPr>
        <p:spPr>
          <a:xfrm>
            <a:off x="4467816" y="1148637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= 5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8B895D-B754-494F-955C-2D1FF97A0489}"/>
              </a:ext>
            </a:extLst>
          </p:cNvPr>
          <p:cNvSpPr txBox="1"/>
          <p:nvPr/>
        </p:nvSpPr>
        <p:spPr>
          <a:xfrm>
            <a:off x="2987361" y="1170408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M = 5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789942-494A-4712-A50B-EE06BAA96B97}"/>
              </a:ext>
            </a:extLst>
          </p:cNvPr>
          <p:cNvSpPr txBox="1"/>
          <p:nvPr/>
        </p:nvSpPr>
        <p:spPr>
          <a:xfrm>
            <a:off x="864647" y="4022461"/>
            <a:ext cx="9962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= 5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이므로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결과에 저장합니다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그리고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– A[S]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후에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 + 1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을 하여 한 칸 증가시킵니다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34C62-A9DB-46FE-9842-F6978987127A}"/>
              </a:ext>
            </a:extLst>
          </p:cNvPr>
          <p:cNvSpPr txBox="1"/>
          <p:nvPr/>
        </p:nvSpPr>
        <p:spPr>
          <a:xfrm>
            <a:off x="6536101" y="506380"/>
            <a:ext cx="4290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결과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: 1, 2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CDBEFCF-B9B2-408E-A736-E835B1A36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248075"/>
              </p:ext>
            </p:extLst>
          </p:nvPr>
        </p:nvGraphicFramePr>
        <p:xfrm>
          <a:off x="844065" y="2801076"/>
          <a:ext cx="9982830" cy="646331"/>
        </p:xfrm>
        <a:graphic>
          <a:graphicData uri="http://schemas.openxmlformats.org/drawingml/2006/table">
            <a:tbl>
              <a:tblPr/>
              <a:tblGrid>
                <a:gridCol w="99828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533754015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558935403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68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1159517"/>
            <a:ext cx="240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 = 2, E = 2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A82206B-9517-4557-BB78-EC75ECFD6EE4}"/>
              </a:ext>
            </a:extLst>
          </p:cNvPr>
          <p:cNvSpPr/>
          <p:nvPr/>
        </p:nvSpPr>
        <p:spPr>
          <a:xfrm>
            <a:off x="2879694" y="2111830"/>
            <a:ext cx="483992" cy="609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4BF255B-8DFE-4C0C-A036-96E939513652}"/>
              </a:ext>
            </a:extLst>
          </p:cNvPr>
          <p:cNvSpPr/>
          <p:nvPr/>
        </p:nvSpPr>
        <p:spPr>
          <a:xfrm>
            <a:off x="3380440" y="2111830"/>
            <a:ext cx="483992" cy="60982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8847D-AA63-44C0-8109-9DCC356CB867}"/>
              </a:ext>
            </a:extLst>
          </p:cNvPr>
          <p:cNvSpPr txBox="1"/>
          <p:nvPr/>
        </p:nvSpPr>
        <p:spPr>
          <a:xfrm>
            <a:off x="2954703" y="1649377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86FE87-1113-4ED5-999D-AC9C6ED4960D}"/>
              </a:ext>
            </a:extLst>
          </p:cNvPr>
          <p:cNvSpPr txBox="1"/>
          <p:nvPr/>
        </p:nvSpPr>
        <p:spPr>
          <a:xfrm>
            <a:off x="3444563" y="1638490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E4B0D1-5725-49A1-8366-4E8E291BDF92}"/>
              </a:ext>
            </a:extLst>
          </p:cNvPr>
          <p:cNvSpPr txBox="1"/>
          <p:nvPr/>
        </p:nvSpPr>
        <p:spPr>
          <a:xfrm>
            <a:off x="4467816" y="1148637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= 3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8B895D-B754-494F-955C-2D1FF97A0489}"/>
              </a:ext>
            </a:extLst>
          </p:cNvPr>
          <p:cNvSpPr txBox="1"/>
          <p:nvPr/>
        </p:nvSpPr>
        <p:spPr>
          <a:xfrm>
            <a:off x="2987361" y="1170408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M = 5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789942-494A-4712-A50B-EE06BAA96B97}"/>
              </a:ext>
            </a:extLst>
          </p:cNvPr>
          <p:cNvSpPr txBox="1"/>
          <p:nvPr/>
        </p:nvSpPr>
        <p:spPr>
          <a:xfrm>
            <a:off x="864647" y="4022461"/>
            <a:ext cx="9962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&lt; 5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이므로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 + 1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을 한 후에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+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A[E]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해줍니다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34C62-A9DB-46FE-9842-F6978987127A}"/>
              </a:ext>
            </a:extLst>
          </p:cNvPr>
          <p:cNvSpPr txBox="1"/>
          <p:nvPr/>
        </p:nvSpPr>
        <p:spPr>
          <a:xfrm>
            <a:off x="6536101" y="506380"/>
            <a:ext cx="4290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결과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: 1, 2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B70AAF5-BEAB-4612-931D-9ED80D242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248075"/>
              </p:ext>
            </p:extLst>
          </p:nvPr>
        </p:nvGraphicFramePr>
        <p:xfrm>
          <a:off x="844065" y="2801076"/>
          <a:ext cx="9982830" cy="646331"/>
        </p:xfrm>
        <a:graphic>
          <a:graphicData uri="http://schemas.openxmlformats.org/drawingml/2006/table">
            <a:tbl>
              <a:tblPr/>
              <a:tblGrid>
                <a:gridCol w="99828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533754015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558935403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21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1159517"/>
            <a:ext cx="240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 = 2, E = 3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A82206B-9517-4557-BB78-EC75ECFD6EE4}"/>
              </a:ext>
            </a:extLst>
          </p:cNvPr>
          <p:cNvSpPr/>
          <p:nvPr/>
        </p:nvSpPr>
        <p:spPr>
          <a:xfrm>
            <a:off x="3042982" y="2111830"/>
            <a:ext cx="483992" cy="609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4BF255B-8DFE-4C0C-A036-96E939513652}"/>
              </a:ext>
            </a:extLst>
          </p:cNvPr>
          <p:cNvSpPr/>
          <p:nvPr/>
        </p:nvSpPr>
        <p:spPr>
          <a:xfrm>
            <a:off x="4153328" y="2111830"/>
            <a:ext cx="483992" cy="60982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8847D-AA63-44C0-8109-9DCC356CB867}"/>
              </a:ext>
            </a:extLst>
          </p:cNvPr>
          <p:cNvSpPr txBox="1"/>
          <p:nvPr/>
        </p:nvSpPr>
        <p:spPr>
          <a:xfrm>
            <a:off x="3117991" y="1649377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86FE87-1113-4ED5-999D-AC9C6ED4960D}"/>
              </a:ext>
            </a:extLst>
          </p:cNvPr>
          <p:cNvSpPr txBox="1"/>
          <p:nvPr/>
        </p:nvSpPr>
        <p:spPr>
          <a:xfrm>
            <a:off x="4217451" y="1638490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E4B0D1-5725-49A1-8366-4E8E291BDF92}"/>
              </a:ext>
            </a:extLst>
          </p:cNvPr>
          <p:cNvSpPr txBox="1"/>
          <p:nvPr/>
        </p:nvSpPr>
        <p:spPr>
          <a:xfrm>
            <a:off x="4467816" y="1148637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= 7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8B895D-B754-494F-955C-2D1FF97A0489}"/>
              </a:ext>
            </a:extLst>
          </p:cNvPr>
          <p:cNvSpPr txBox="1"/>
          <p:nvPr/>
        </p:nvSpPr>
        <p:spPr>
          <a:xfrm>
            <a:off x="2987361" y="1170408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M = 5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789942-494A-4712-A50B-EE06BAA96B97}"/>
              </a:ext>
            </a:extLst>
          </p:cNvPr>
          <p:cNvSpPr txBox="1"/>
          <p:nvPr/>
        </p:nvSpPr>
        <p:spPr>
          <a:xfrm>
            <a:off x="864647" y="4022461"/>
            <a:ext cx="9962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&gt; 5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이므로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– A[S]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후에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+ 1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해줍니다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34C62-A9DB-46FE-9842-F6978987127A}"/>
              </a:ext>
            </a:extLst>
          </p:cNvPr>
          <p:cNvSpPr txBox="1"/>
          <p:nvPr/>
        </p:nvSpPr>
        <p:spPr>
          <a:xfrm>
            <a:off x="6536101" y="506380"/>
            <a:ext cx="4290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결과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: 1, 2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0A7F185-9046-4EFE-941B-F5F725849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248075"/>
              </p:ext>
            </p:extLst>
          </p:nvPr>
        </p:nvGraphicFramePr>
        <p:xfrm>
          <a:off x="844065" y="2801076"/>
          <a:ext cx="9982830" cy="646331"/>
        </p:xfrm>
        <a:graphic>
          <a:graphicData uri="http://schemas.openxmlformats.org/drawingml/2006/table">
            <a:tbl>
              <a:tblPr/>
              <a:tblGrid>
                <a:gridCol w="99828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533754015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558935403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96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1159517"/>
            <a:ext cx="240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 = 3, E = 3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A82206B-9517-4557-BB78-EC75ECFD6EE4}"/>
              </a:ext>
            </a:extLst>
          </p:cNvPr>
          <p:cNvSpPr/>
          <p:nvPr/>
        </p:nvSpPr>
        <p:spPr>
          <a:xfrm>
            <a:off x="3859409" y="2111830"/>
            <a:ext cx="483992" cy="609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4BF255B-8DFE-4C0C-A036-96E939513652}"/>
              </a:ext>
            </a:extLst>
          </p:cNvPr>
          <p:cNvSpPr/>
          <p:nvPr/>
        </p:nvSpPr>
        <p:spPr>
          <a:xfrm>
            <a:off x="4349269" y="2111830"/>
            <a:ext cx="483992" cy="60982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8847D-AA63-44C0-8109-9DCC356CB867}"/>
              </a:ext>
            </a:extLst>
          </p:cNvPr>
          <p:cNvSpPr txBox="1"/>
          <p:nvPr/>
        </p:nvSpPr>
        <p:spPr>
          <a:xfrm>
            <a:off x="3934418" y="1649377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86FE87-1113-4ED5-999D-AC9C6ED4960D}"/>
              </a:ext>
            </a:extLst>
          </p:cNvPr>
          <p:cNvSpPr txBox="1"/>
          <p:nvPr/>
        </p:nvSpPr>
        <p:spPr>
          <a:xfrm>
            <a:off x="4413392" y="1638490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E4B0D1-5725-49A1-8366-4E8E291BDF92}"/>
              </a:ext>
            </a:extLst>
          </p:cNvPr>
          <p:cNvSpPr txBox="1"/>
          <p:nvPr/>
        </p:nvSpPr>
        <p:spPr>
          <a:xfrm>
            <a:off x="4467816" y="1148637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= 4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8B895D-B754-494F-955C-2D1FF97A0489}"/>
              </a:ext>
            </a:extLst>
          </p:cNvPr>
          <p:cNvSpPr txBox="1"/>
          <p:nvPr/>
        </p:nvSpPr>
        <p:spPr>
          <a:xfrm>
            <a:off x="2987361" y="1170408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M = 5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789942-494A-4712-A50B-EE06BAA96B97}"/>
              </a:ext>
            </a:extLst>
          </p:cNvPr>
          <p:cNvSpPr txBox="1"/>
          <p:nvPr/>
        </p:nvSpPr>
        <p:spPr>
          <a:xfrm>
            <a:off x="864647" y="4022461"/>
            <a:ext cx="9962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&lt; 5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이므로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 + 1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후에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+ A[E]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해줍니다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34C62-A9DB-46FE-9842-F6978987127A}"/>
              </a:ext>
            </a:extLst>
          </p:cNvPr>
          <p:cNvSpPr txBox="1"/>
          <p:nvPr/>
        </p:nvSpPr>
        <p:spPr>
          <a:xfrm>
            <a:off x="6536101" y="506380"/>
            <a:ext cx="4290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결과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: 1, 2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0A7F185-9046-4EFE-941B-F5F725849F2D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2801076"/>
          <a:ext cx="9982830" cy="646331"/>
        </p:xfrm>
        <a:graphic>
          <a:graphicData uri="http://schemas.openxmlformats.org/drawingml/2006/table">
            <a:tbl>
              <a:tblPr/>
              <a:tblGrid>
                <a:gridCol w="99828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533754015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558935403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08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1159517"/>
            <a:ext cx="240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 = 3, E = 4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A82206B-9517-4557-BB78-EC75ECFD6EE4}"/>
              </a:ext>
            </a:extLst>
          </p:cNvPr>
          <p:cNvSpPr/>
          <p:nvPr/>
        </p:nvSpPr>
        <p:spPr>
          <a:xfrm>
            <a:off x="4000925" y="2111830"/>
            <a:ext cx="483992" cy="609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4BF255B-8DFE-4C0C-A036-96E939513652}"/>
              </a:ext>
            </a:extLst>
          </p:cNvPr>
          <p:cNvSpPr/>
          <p:nvPr/>
        </p:nvSpPr>
        <p:spPr>
          <a:xfrm>
            <a:off x="5013299" y="2111830"/>
            <a:ext cx="483992" cy="60982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8847D-AA63-44C0-8109-9DCC356CB867}"/>
              </a:ext>
            </a:extLst>
          </p:cNvPr>
          <p:cNvSpPr txBox="1"/>
          <p:nvPr/>
        </p:nvSpPr>
        <p:spPr>
          <a:xfrm>
            <a:off x="4075934" y="1649377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86FE87-1113-4ED5-999D-AC9C6ED4960D}"/>
              </a:ext>
            </a:extLst>
          </p:cNvPr>
          <p:cNvSpPr txBox="1"/>
          <p:nvPr/>
        </p:nvSpPr>
        <p:spPr>
          <a:xfrm>
            <a:off x="5077422" y="1638490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E4B0D1-5725-49A1-8366-4E8E291BDF92}"/>
              </a:ext>
            </a:extLst>
          </p:cNvPr>
          <p:cNvSpPr txBox="1"/>
          <p:nvPr/>
        </p:nvSpPr>
        <p:spPr>
          <a:xfrm>
            <a:off x="4467816" y="1148637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= 6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8B895D-B754-494F-955C-2D1FF97A0489}"/>
              </a:ext>
            </a:extLst>
          </p:cNvPr>
          <p:cNvSpPr txBox="1"/>
          <p:nvPr/>
        </p:nvSpPr>
        <p:spPr>
          <a:xfrm>
            <a:off x="2987361" y="1170408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M = 5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789942-494A-4712-A50B-EE06BAA96B97}"/>
              </a:ext>
            </a:extLst>
          </p:cNvPr>
          <p:cNvSpPr txBox="1"/>
          <p:nvPr/>
        </p:nvSpPr>
        <p:spPr>
          <a:xfrm>
            <a:off x="864647" y="4022461"/>
            <a:ext cx="9962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&gt; 5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이므로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– A[S]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후에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 + 1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을 해줍니다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34C62-A9DB-46FE-9842-F6978987127A}"/>
              </a:ext>
            </a:extLst>
          </p:cNvPr>
          <p:cNvSpPr txBox="1"/>
          <p:nvPr/>
        </p:nvSpPr>
        <p:spPr>
          <a:xfrm>
            <a:off x="6536101" y="506380"/>
            <a:ext cx="4290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결과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: 1, 2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0A7F185-9046-4EFE-941B-F5F725849F2D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2801076"/>
          <a:ext cx="9982830" cy="646331"/>
        </p:xfrm>
        <a:graphic>
          <a:graphicData uri="http://schemas.openxmlformats.org/drawingml/2006/table">
            <a:tbl>
              <a:tblPr/>
              <a:tblGrid>
                <a:gridCol w="99828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533754015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558935403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19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1159517"/>
            <a:ext cx="240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 = 4, E = 4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A82206B-9517-4557-BB78-EC75ECFD6EE4}"/>
              </a:ext>
            </a:extLst>
          </p:cNvPr>
          <p:cNvSpPr/>
          <p:nvPr/>
        </p:nvSpPr>
        <p:spPr>
          <a:xfrm>
            <a:off x="4839125" y="2111830"/>
            <a:ext cx="483992" cy="609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4BF255B-8DFE-4C0C-A036-96E939513652}"/>
              </a:ext>
            </a:extLst>
          </p:cNvPr>
          <p:cNvSpPr/>
          <p:nvPr/>
        </p:nvSpPr>
        <p:spPr>
          <a:xfrm>
            <a:off x="5307213" y="2111830"/>
            <a:ext cx="483992" cy="60982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8847D-AA63-44C0-8109-9DCC356CB867}"/>
              </a:ext>
            </a:extLst>
          </p:cNvPr>
          <p:cNvSpPr txBox="1"/>
          <p:nvPr/>
        </p:nvSpPr>
        <p:spPr>
          <a:xfrm>
            <a:off x="4914134" y="1649377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86FE87-1113-4ED5-999D-AC9C6ED4960D}"/>
              </a:ext>
            </a:extLst>
          </p:cNvPr>
          <p:cNvSpPr txBox="1"/>
          <p:nvPr/>
        </p:nvSpPr>
        <p:spPr>
          <a:xfrm>
            <a:off x="5371336" y="1638490"/>
            <a:ext cx="3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E4B0D1-5725-49A1-8366-4E8E291BDF92}"/>
              </a:ext>
            </a:extLst>
          </p:cNvPr>
          <p:cNvSpPr txBox="1"/>
          <p:nvPr/>
        </p:nvSpPr>
        <p:spPr>
          <a:xfrm>
            <a:off x="4467816" y="1148637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= 2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8B895D-B754-494F-955C-2D1FF97A0489}"/>
              </a:ext>
            </a:extLst>
          </p:cNvPr>
          <p:cNvSpPr txBox="1"/>
          <p:nvPr/>
        </p:nvSpPr>
        <p:spPr>
          <a:xfrm>
            <a:off x="2987361" y="1170408"/>
            <a:ext cx="159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M = 5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34C62-A9DB-46FE-9842-F6978987127A}"/>
              </a:ext>
            </a:extLst>
          </p:cNvPr>
          <p:cNvSpPr txBox="1"/>
          <p:nvPr/>
        </p:nvSpPr>
        <p:spPr>
          <a:xfrm>
            <a:off x="6536101" y="506380"/>
            <a:ext cx="4290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결과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: 1, 2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0A7F185-9046-4EFE-941B-F5F725849F2D}"/>
              </a:ext>
            </a:extLst>
          </p:cNvPr>
          <p:cNvGraphicFramePr>
            <a:graphicFrameLocks noGrp="1"/>
          </p:cNvGraphicFramePr>
          <p:nvPr/>
        </p:nvGraphicFramePr>
        <p:xfrm>
          <a:off x="844065" y="2801076"/>
          <a:ext cx="9982830" cy="646331"/>
        </p:xfrm>
        <a:graphic>
          <a:graphicData uri="http://schemas.openxmlformats.org/drawingml/2006/table">
            <a:tbl>
              <a:tblPr/>
              <a:tblGrid>
                <a:gridCol w="99828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533754015"/>
                    </a:ext>
                  </a:extLst>
                </a:gridCol>
                <a:gridCol w="998283">
                  <a:extLst>
                    <a:ext uri="{9D8B030D-6E8A-4147-A177-3AD203B41FA5}">
                      <a16:colId xmlns:a16="http://schemas.microsoft.com/office/drawing/2014/main" val="2558935403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211A299-2C69-40F7-BFD6-AFA43B5E22EA}"/>
              </a:ext>
            </a:extLst>
          </p:cNvPr>
          <p:cNvSpPr txBox="1"/>
          <p:nvPr/>
        </p:nvSpPr>
        <p:spPr>
          <a:xfrm>
            <a:off x="864647" y="4022461"/>
            <a:ext cx="9962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&lt; 5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이므로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E + 1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후에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SUM + A[E]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해줍니다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6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1410</Words>
  <Application>Microsoft Office PowerPoint</Application>
  <PresentationFormat>와이드스크린</PresentationFormat>
  <Paragraphs>390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38</cp:revision>
  <dcterms:created xsi:type="dcterms:W3CDTF">2021-04-28T09:36:51Z</dcterms:created>
  <dcterms:modified xsi:type="dcterms:W3CDTF">2021-08-20T11:47:25Z</dcterms:modified>
</cp:coreProperties>
</file>