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1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8D4C0-8FA0-419C-A1D8-6F52C6C054FB}" v="45" dt="2021-10-21T11:35:35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C2707972-722B-44EB-A99A-B0D620065C06}"/>
    <pc:docChg chg="undo custSel addSld delSld modSld sldOrd">
      <pc:chgData name="noh taehyun" userId="26ea3cd8016ad7de" providerId="LiveId" clId="{C2707972-722B-44EB-A99A-B0D620065C06}" dt="2021-09-03T18:43:13.278" v="2268"/>
      <pc:docMkLst>
        <pc:docMk/>
      </pc:docMkLst>
      <pc:sldChg chg="addSp delSp modSp mod ord">
        <pc:chgData name="noh taehyun" userId="26ea3cd8016ad7de" providerId="LiveId" clId="{C2707972-722B-44EB-A99A-B0D620065C06}" dt="2021-09-03T16:29:49.671" v="58"/>
        <pc:sldMkLst>
          <pc:docMk/>
          <pc:sldMk cId="2112404214" sldId="256"/>
        </pc:sldMkLst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" creationId="{FE36505B-A14D-4AD4-A6B1-128D611C93FC}"/>
          </ac:spMkLst>
        </pc:spChg>
        <pc:spChg chg="mod">
          <ac:chgData name="noh taehyun" userId="26ea3cd8016ad7de" providerId="LiveId" clId="{C2707972-722B-44EB-A99A-B0D620065C06}" dt="2021-09-03T15:57:53.239" v="41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C2707972-722B-44EB-A99A-B0D620065C06}" dt="2021-09-03T15:57:43.708" v="19" actId="478"/>
          <ac:spMkLst>
            <pc:docMk/>
            <pc:sldMk cId="2112404214" sldId="256"/>
            <ac:spMk id="18" creationId="{265AB843-77B0-46DD-A5D6-6003042E9182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6" creationId="{530AE977-BECF-45B7-ABDA-2188D609CB7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9" creationId="{F36F3938-6EEB-4BC7-A4C5-F91AB9023855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0" creationId="{45CFF3A7-CD76-46AB-813C-298CA0B6AF9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2" creationId="{917BC983-A63C-49F0-A730-FB1E90312A2B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3" creationId="{1FE72B68-03CC-4BFB-A9DC-AF4A69DB4C0D}"/>
          </ac:spMkLst>
        </pc:spChg>
        <pc:graphicFrameChg chg="del">
          <ac:chgData name="noh taehyun" userId="26ea3cd8016ad7de" providerId="LiveId" clId="{C2707972-722B-44EB-A99A-B0D620065C06}" dt="2021-09-03T15:57:39.812" v="18" actId="478"/>
          <ac:graphicFrameMkLst>
            <pc:docMk/>
            <pc:sldMk cId="2112404214" sldId="256"/>
            <ac:graphicFrameMk id="2" creationId="{E3C2322C-EA36-4B51-B7C7-33698BB35771}"/>
          </ac:graphicFrameMkLst>
        </pc:graphicFrameChg>
        <pc:picChg chg="add mod">
          <ac:chgData name="noh taehyun" userId="26ea3cd8016ad7de" providerId="LiveId" clId="{C2707972-722B-44EB-A99A-B0D620065C06}" dt="2021-09-03T15:58:05.530" v="43" actId="14100"/>
          <ac:picMkLst>
            <pc:docMk/>
            <pc:sldMk cId="2112404214" sldId="256"/>
            <ac:picMk id="1026" creationId="{BB293B7A-A149-4ED0-B424-8A597EFEED7E}"/>
          </ac:picMkLst>
        </pc:picChg>
      </pc:sldChg>
      <pc:sldChg chg="delSp modSp add mod">
        <pc:chgData name="noh taehyun" userId="26ea3cd8016ad7de" providerId="LiveId" clId="{C2707972-722B-44EB-A99A-B0D620065C06}" dt="2021-09-03T16:29:53.936" v="62" actId="1036"/>
        <pc:sldMkLst>
          <pc:docMk/>
          <pc:sldMk cId="174435707" sldId="257"/>
        </pc:sldMkLst>
        <pc:spChg chg="del">
          <ac:chgData name="noh taehyun" userId="26ea3cd8016ad7de" providerId="LiveId" clId="{C2707972-722B-44EB-A99A-B0D620065C06}" dt="2021-09-03T15:58:13.530" v="45" actId="478"/>
          <ac:spMkLst>
            <pc:docMk/>
            <pc:sldMk cId="174435707" sldId="257"/>
            <ac:spMk id="4" creationId="{0ADD3736-29C5-49A6-8C10-696896947644}"/>
          </ac:spMkLst>
        </pc:spChg>
        <pc:picChg chg="mod">
          <ac:chgData name="noh taehyun" userId="26ea3cd8016ad7de" providerId="LiveId" clId="{C2707972-722B-44EB-A99A-B0D620065C06}" dt="2021-09-03T16:29:53.936" v="62" actId="1036"/>
          <ac:picMkLst>
            <pc:docMk/>
            <pc:sldMk cId="174435707" sldId="257"/>
            <ac:picMk id="1026" creationId="{BB293B7A-A149-4ED0-B424-8A597EFEED7E}"/>
          </ac:picMkLst>
        </pc:picChg>
      </pc:sldChg>
      <pc:sldChg chg="addSp delSp modSp add mod">
        <pc:chgData name="noh taehyun" userId="26ea3cd8016ad7de" providerId="LiveId" clId="{C2707972-722B-44EB-A99A-B0D620065C06}" dt="2021-09-03T16:33:14.235" v="712" actId="1035"/>
        <pc:sldMkLst>
          <pc:docMk/>
          <pc:sldMk cId="2520031553" sldId="258"/>
        </pc:sldMkLst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2" creationId="{9FFD093F-B64F-4572-9815-C239526A9D1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4" creationId="{09DB2C89-A0A6-454E-90E2-A670694D5AB1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5" creationId="{2F68FF42-9914-4C43-83C0-2BAC6C4C796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6" creationId="{3B0BF5C4-65FE-4BB3-A503-3254988603C3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7" creationId="{D5BEFB94-A22D-4F38-8404-D62CD598D349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8" creationId="{DBE143FE-92EE-46CF-B561-D4BF0D2E7F9D}"/>
          </ac:spMkLst>
        </pc:spChg>
        <pc:picChg chg="del">
          <ac:chgData name="noh taehyun" userId="26ea3cd8016ad7de" providerId="LiveId" clId="{C2707972-722B-44EB-A99A-B0D620065C06}" dt="2021-09-03T16:30:10.729" v="64" actId="478"/>
          <ac:picMkLst>
            <pc:docMk/>
            <pc:sldMk cId="2520031553" sldId="258"/>
            <ac:picMk id="1026" creationId="{BB293B7A-A149-4ED0-B424-8A597EFEED7E}"/>
          </ac:picMkLst>
        </pc:pic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1" creationId="{4C5471FC-7CD8-4807-A9A6-D02C3DCEC580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4" creationId="{28543C14-6551-49B7-9584-0E28A47B0DA5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3" creationId="{718408F4-0D6C-468C-A063-99ACB1B4068A}"/>
          </ac:cxnSpMkLst>
        </pc:cxnChg>
      </pc:sldChg>
      <pc:sldChg chg="addSp modSp add mod">
        <pc:chgData name="noh taehyun" userId="26ea3cd8016ad7de" providerId="LiveId" clId="{C2707972-722B-44EB-A99A-B0D620065C06}" dt="2021-09-03T16:39:12.632" v="776" actId="1035"/>
        <pc:sldMkLst>
          <pc:docMk/>
          <pc:sldMk cId="2770527561" sldId="259"/>
        </pc:sldMkLst>
        <pc:spChg chg="mod">
          <ac:chgData name="noh taehyun" userId="26ea3cd8016ad7de" providerId="LiveId" clId="{C2707972-722B-44EB-A99A-B0D620065C06}" dt="2021-09-03T16:38:47.140" v="764" actId="207"/>
          <ac:spMkLst>
            <pc:docMk/>
            <pc:sldMk cId="2770527561" sldId="259"/>
            <ac:spMk id="2" creationId="{9FFD093F-B64F-4572-9815-C239526A9D1A}"/>
          </ac:spMkLst>
        </pc:spChg>
        <pc:spChg chg="mod">
          <ac:chgData name="noh taehyun" userId="26ea3cd8016ad7de" providerId="LiveId" clId="{C2707972-722B-44EB-A99A-B0D620065C06}" dt="2021-09-03T16:38:49.258" v="765" actId="207"/>
          <ac:spMkLst>
            <pc:docMk/>
            <pc:sldMk cId="2770527561" sldId="259"/>
            <ac:spMk id="4" creationId="{09DB2C89-A0A6-454E-90E2-A670694D5AB1}"/>
          </ac:spMkLst>
        </pc:spChg>
        <pc:spChg chg="mod">
          <ac:chgData name="noh taehyun" userId="26ea3cd8016ad7de" providerId="LiveId" clId="{C2707972-722B-44EB-A99A-B0D620065C06}" dt="2021-09-03T16:38:51.676" v="766" actId="207"/>
          <ac:spMkLst>
            <pc:docMk/>
            <pc:sldMk cId="2770527561" sldId="259"/>
            <ac:spMk id="5" creationId="{2F68FF42-9914-4C43-83C0-2BAC6C4C796A}"/>
          </ac:spMkLst>
        </pc:spChg>
        <pc:spChg chg="mod">
          <ac:chgData name="noh taehyun" userId="26ea3cd8016ad7de" providerId="LiveId" clId="{C2707972-722B-44EB-A99A-B0D620065C06}" dt="2021-09-03T16:39:06.074" v="770" actId="207"/>
          <ac:spMkLst>
            <pc:docMk/>
            <pc:sldMk cId="2770527561" sldId="259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6:39:01.026" v="768" actId="207"/>
          <ac:spMkLst>
            <pc:docMk/>
            <pc:sldMk cId="2770527561" sldId="259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6:39:03.330" v="769" actId="207"/>
          <ac:spMkLst>
            <pc:docMk/>
            <pc:sldMk cId="2770527561" sldId="259"/>
            <ac:spMk id="8" creationId="{DBE143FE-92EE-46CF-B561-D4BF0D2E7F9D}"/>
          </ac:spMkLst>
        </pc:spChg>
        <pc:spChg chg="add mod">
          <ac:chgData name="noh taehyun" userId="26ea3cd8016ad7de" providerId="LiveId" clId="{C2707972-722B-44EB-A99A-B0D620065C06}" dt="2021-09-03T16:39:12.632" v="776" actId="1035"/>
          <ac:spMkLst>
            <pc:docMk/>
            <pc:sldMk cId="2770527561" sldId="259"/>
            <ac:spMk id="15" creationId="{A1C48012-C3C2-4D48-B20B-CAA6216C2BB7}"/>
          </ac:spMkLst>
        </pc:spChg>
      </pc:sldChg>
      <pc:sldChg chg="addSp modSp add mod ord">
        <pc:chgData name="noh taehyun" userId="26ea3cd8016ad7de" providerId="LiveId" clId="{C2707972-722B-44EB-A99A-B0D620065C06}" dt="2021-09-03T16:40:09.325" v="804" actId="208"/>
        <pc:sldMkLst>
          <pc:docMk/>
          <pc:sldMk cId="3977191934" sldId="260"/>
        </pc:sldMkLst>
        <pc:spChg chg="add mod">
          <ac:chgData name="noh taehyun" userId="26ea3cd8016ad7de" providerId="LiveId" clId="{C2707972-722B-44EB-A99A-B0D620065C06}" dt="2021-09-03T16:39:39.475" v="797" actId="20577"/>
          <ac:spMkLst>
            <pc:docMk/>
            <pc:sldMk cId="3977191934" sldId="260"/>
            <ac:spMk id="15" creationId="{870C1456-7077-4F71-864C-1C518466727A}"/>
          </ac:spMkLst>
        </pc:spChg>
        <pc:cxnChg chg="mod">
          <ac:chgData name="noh taehyun" userId="26ea3cd8016ad7de" providerId="LiveId" clId="{C2707972-722B-44EB-A99A-B0D620065C06}" dt="2021-09-03T16:39:54.226" v="799" actId="1582"/>
          <ac:cxnSpMkLst>
            <pc:docMk/>
            <pc:sldMk cId="3977191934" sldId="260"/>
            <ac:cxnSpMk id="9" creationId="{225AEBED-B569-4F86-9316-9382CAF87C9B}"/>
          </ac:cxnSpMkLst>
        </pc:cxnChg>
        <pc:cxnChg chg="mod">
          <ac:chgData name="noh taehyun" userId="26ea3cd8016ad7de" providerId="LiveId" clId="{C2707972-722B-44EB-A99A-B0D620065C06}" dt="2021-09-03T16:40:00.243" v="801" actId="208"/>
          <ac:cxnSpMkLst>
            <pc:docMk/>
            <pc:sldMk cId="3977191934" sldId="260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39:58.234" v="800" actId="208"/>
          <ac:cxnSpMkLst>
            <pc:docMk/>
            <pc:sldMk cId="3977191934" sldId="260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40:03.309" v="802" actId="208"/>
          <ac:cxnSpMkLst>
            <pc:docMk/>
            <pc:sldMk cId="3977191934" sldId="260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0:06.146" v="803" actId="208"/>
          <ac:cxnSpMkLst>
            <pc:docMk/>
            <pc:sldMk cId="3977191934" sldId="260"/>
            <ac:cxnSpMk id="20" creationId="{2DD5A998-C19F-435D-816A-3E8E3B3D4552}"/>
          </ac:cxnSpMkLst>
        </pc:cxnChg>
        <pc:cxnChg chg="mod">
          <ac:chgData name="noh taehyun" userId="26ea3cd8016ad7de" providerId="LiveId" clId="{C2707972-722B-44EB-A99A-B0D620065C06}" dt="2021-09-03T16:40:09.325" v="804" actId="208"/>
          <ac:cxnSpMkLst>
            <pc:docMk/>
            <pc:sldMk cId="3977191934" sldId="260"/>
            <ac:cxnSpMk id="23" creationId="{718408F4-0D6C-468C-A063-99ACB1B4068A}"/>
          </ac:cxnSpMkLst>
        </pc:cxnChg>
      </pc:sldChg>
      <pc:sldChg chg="addSp modSp add mod ord">
        <pc:chgData name="noh taehyun" userId="26ea3cd8016ad7de" providerId="LiveId" clId="{C2707972-722B-44EB-A99A-B0D620065C06}" dt="2021-09-03T16:47:36.711" v="929" actId="1582"/>
        <pc:sldMkLst>
          <pc:docMk/>
          <pc:sldMk cId="2469110445" sldId="261"/>
        </pc:sldMkLst>
        <pc:spChg chg="add mod">
          <ac:chgData name="noh taehyun" userId="26ea3cd8016ad7de" providerId="LiveId" clId="{C2707972-722B-44EB-A99A-B0D620065C06}" dt="2021-09-03T16:46:45.929" v="923" actId="1076"/>
          <ac:spMkLst>
            <pc:docMk/>
            <pc:sldMk cId="2469110445" sldId="261"/>
            <ac:spMk id="15" creationId="{8542BE64-10DC-4279-A9DF-D50E097527FC}"/>
          </ac:spMkLst>
        </pc:spChg>
        <pc:cxnChg chg="add mod">
          <ac:chgData name="noh taehyun" userId="26ea3cd8016ad7de" providerId="LiveId" clId="{C2707972-722B-44EB-A99A-B0D620065C06}" dt="2021-09-03T16:47:36.711" v="929" actId="1582"/>
          <ac:cxnSpMkLst>
            <pc:docMk/>
            <pc:sldMk cId="2469110445" sldId="261"/>
            <ac:cxnSpMk id="10" creationId="{2529177A-B9ED-4A0B-9323-8CFC775B53AF}"/>
          </ac:cxnSpMkLst>
        </pc:cxnChg>
        <pc:cxnChg chg="mod">
          <ac:chgData name="noh taehyun" userId="26ea3cd8016ad7de" providerId="LiveId" clId="{C2707972-722B-44EB-A99A-B0D620065C06}" dt="2021-09-03T16:41:16.627" v="830" actId="208"/>
          <ac:cxnSpMkLst>
            <pc:docMk/>
            <pc:sldMk cId="2469110445" sldId="261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41:19.297" v="831" actId="208"/>
          <ac:cxnSpMkLst>
            <pc:docMk/>
            <pc:sldMk cId="2469110445" sldId="261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1:22.577" v="832" actId="208"/>
          <ac:cxnSpMkLst>
            <pc:docMk/>
            <pc:sldMk cId="2469110445" sldId="261"/>
            <ac:cxnSpMk id="20" creationId="{2DD5A998-C19F-435D-816A-3E8E3B3D4552}"/>
          </ac:cxnSpMkLst>
        </pc:cxnChg>
      </pc:sldChg>
      <pc:sldChg chg="addSp modSp add mod ord">
        <pc:chgData name="noh taehyun" userId="26ea3cd8016ad7de" providerId="LiveId" clId="{C2707972-722B-44EB-A99A-B0D620065C06}" dt="2021-09-03T16:46:21.781" v="922" actId="1035"/>
        <pc:sldMkLst>
          <pc:docMk/>
          <pc:sldMk cId="4107218720" sldId="262"/>
        </pc:sldMkLst>
        <pc:spChg chg="add mod">
          <ac:chgData name="noh taehyun" userId="26ea3cd8016ad7de" providerId="LiveId" clId="{C2707972-722B-44EB-A99A-B0D620065C06}" dt="2021-09-03T16:46:21.781" v="922" actId="1035"/>
          <ac:spMkLst>
            <pc:docMk/>
            <pc:sldMk cId="4107218720" sldId="262"/>
            <ac:spMk id="15" creationId="{9EF60862-7B40-4E76-9CC7-0366A9777C5E}"/>
          </ac:spMkLst>
        </pc:spChg>
      </pc:sldChg>
      <pc:sldChg chg="addSp delSp modSp add mod">
        <pc:chgData name="noh taehyun" userId="26ea3cd8016ad7de" providerId="LiveId" clId="{C2707972-722B-44EB-A99A-B0D620065C06}" dt="2021-09-03T16:53:32.917" v="1026" actId="208"/>
        <pc:sldMkLst>
          <pc:docMk/>
          <pc:sldMk cId="4081293789" sldId="263"/>
        </pc:sldMkLst>
        <pc:spChg chg="mod">
          <ac:chgData name="noh taehyun" userId="26ea3cd8016ad7de" providerId="LiveId" clId="{C2707972-722B-44EB-A99A-B0D620065C06}" dt="2021-09-03T16:47:54.648" v="931" actId="20577"/>
          <ac:spMkLst>
            <pc:docMk/>
            <pc:sldMk cId="4081293789" sldId="263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6:52:56.427" v="1019" actId="1036"/>
          <ac:spMkLst>
            <pc:docMk/>
            <pc:sldMk cId="4081293789" sldId="263"/>
            <ac:spMk id="33" creationId="{C4117C13-FA0C-462A-A29F-39338EECAA83}"/>
          </ac:spMkLst>
        </pc:spChg>
        <pc:cxnChg chg="del mod">
          <ac:chgData name="noh taehyun" userId="26ea3cd8016ad7de" providerId="LiveId" clId="{C2707972-722B-44EB-A99A-B0D620065C06}" dt="2021-09-03T16:50:59.915" v="932" actId="478"/>
          <ac:cxnSpMkLst>
            <pc:docMk/>
            <pc:sldMk cId="4081293789" sldId="263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51:19.962" v="939" actId="1582"/>
          <ac:cxnSpMkLst>
            <pc:docMk/>
            <pc:sldMk cId="4081293789" sldId="263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6:51:04.483" v="933" actId="478"/>
          <ac:cxnSpMkLst>
            <pc:docMk/>
            <pc:sldMk cId="4081293789" sldId="263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6:51:05.124" v="934" actId="478"/>
          <ac:cxnSpMkLst>
            <pc:docMk/>
            <pc:sldMk cId="4081293789" sldId="263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6:51:06.065" v="935" actId="478"/>
          <ac:cxnSpMkLst>
            <pc:docMk/>
            <pc:sldMk cId="4081293789" sldId="263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53:27.596" v="1024" actId="208"/>
          <ac:cxnSpMkLst>
            <pc:docMk/>
            <pc:sldMk cId="4081293789" sldId="263"/>
            <ac:cxnSpMk id="18" creationId="{571B7707-9600-4C80-B932-8B09E60481D4}"/>
          </ac:cxnSpMkLst>
        </pc:cxnChg>
        <pc:cxnChg chg="del mod">
          <ac:chgData name="noh taehyun" userId="26ea3cd8016ad7de" providerId="LiveId" clId="{C2707972-722B-44EB-A99A-B0D620065C06}" dt="2021-09-03T16:51:06.732" v="936" actId="478"/>
          <ac:cxnSpMkLst>
            <pc:docMk/>
            <pc:sldMk cId="4081293789" sldId="263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51:45.299" v="946" actId="14100"/>
          <ac:cxnSpMkLst>
            <pc:docMk/>
            <pc:sldMk cId="4081293789" sldId="263"/>
            <ac:cxnSpMk id="21" creationId="{D37B5BFA-4738-4E53-A182-327212E4315E}"/>
          </ac:cxnSpMkLst>
        </pc:cxnChg>
        <pc:cxnChg chg="del mod">
          <ac:chgData name="noh taehyun" userId="26ea3cd8016ad7de" providerId="LiveId" clId="{C2707972-722B-44EB-A99A-B0D620065C06}" dt="2021-09-03T16:51:07.346" v="937" actId="478"/>
          <ac:cxnSpMkLst>
            <pc:docMk/>
            <pc:sldMk cId="4081293789" sldId="263"/>
            <ac:cxnSpMk id="23" creationId="{718408F4-0D6C-468C-A063-99ACB1B4068A}"/>
          </ac:cxnSpMkLst>
        </pc:cxnChg>
        <pc:cxnChg chg="add mod">
          <ac:chgData name="noh taehyun" userId="26ea3cd8016ad7de" providerId="LiveId" clId="{C2707972-722B-44EB-A99A-B0D620065C06}" dt="2021-09-03T16:53:32.917" v="1026" actId="208"/>
          <ac:cxnSpMkLst>
            <pc:docMk/>
            <pc:sldMk cId="4081293789" sldId="263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6:53:30.682" v="1025" actId="208"/>
          <ac:cxnSpMkLst>
            <pc:docMk/>
            <pc:sldMk cId="4081293789" sldId="263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6:52:18.825" v="955" actId="14100"/>
          <ac:cxnSpMkLst>
            <pc:docMk/>
            <pc:sldMk cId="4081293789" sldId="263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6:53:24.833" v="1023" actId="208"/>
          <ac:cxnSpMkLst>
            <pc:docMk/>
            <pc:sldMk cId="4081293789" sldId="263"/>
            <ac:cxnSpMk id="35" creationId="{23B0105C-AFB8-4370-B659-102164FE5387}"/>
          </ac:cxnSpMkLst>
        </pc:cxnChg>
      </pc:sldChg>
      <pc:sldChg chg="modSp add mod ord">
        <pc:chgData name="noh taehyun" userId="26ea3cd8016ad7de" providerId="LiveId" clId="{C2707972-722B-44EB-A99A-B0D620065C06}" dt="2021-09-03T16:58:46.999" v="1105" actId="20577"/>
        <pc:sldMkLst>
          <pc:docMk/>
          <pc:sldMk cId="544313622" sldId="264"/>
        </pc:sldMkLst>
        <pc:spChg chg="mod">
          <ac:chgData name="noh taehyun" userId="26ea3cd8016ad7de" providerId="LiveId" clId="{C2707972-722B-44EB-A99A-B0D620065C06}" dt="2021-09-03T16:58:46.999" v="1105" actId="20577"/>
          <ac:spMkLst>
            <pc:docMk/>
            <pc:sldMk cId="544313622" sldId="264"/>
            <ac:spMk id="15" creationId="{9EF60862-7B40-4E76-9CC7-0366A9777C5E}"/>
          </ac:spMkLst>
        </pc:spChg>
        <pc:cxnChg chg="mod">
          <ac:chgData name="noh taehyun" userId="26ea3cd8016ad7de" providerId="LiveId" clId="{C2707972-722B-44EB-A99A-B0D620065C06}" dt="2021-09-03T16:55:34.501" v="1064" actId="208"/>
          <ac:cxnSpMkLst>
            <pc:docMk/>
            <pc:sldMk cId="544313622" sldId="264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55:37.586" v="1065" actId="208"/>
          <ac:cxnSpMkLst>
            <pc:docMk/>
            <pc:sldMk cId="544313622" sldId="264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55:40.987" v="1066" actId="208"/>
          <ac:cxnSpMkLst>
            <pc:docMk/>
            <pc:sldMk cId="544313622" sldId="264"/>
            <ac:cxnSpMk id="17" creationId="{91B44759-1276-4147-AA3A-A67C200C2A03}"/>
          </ac:cxnSpMkLst>
        </pc:cxnChg>
      </pc:sldChg>
      <pc:sldChg chg="addSp delSp modSp add mod ord">
        <pc:chgData name="noh taehyun" userId="26ea3cd8016ad7de" providerId="LiveId" clId="{C2707972-722B-44EB-A99A-B0D620065C06}" dt="2021-09-03T17:00:08.465" v="1245" actId="1076"/>
        <pc:sldMkLst>
          <pc:docMk/>
          <pc:sldMk cId="4059315620" sldId="265"/>
        </pc:sldMkLst>
        <pc:spChg chg="mod">
          <ac:chgData name="noh taehyun" userId="26ea3cd8016ad7de" providerId="LiveId" clId="{C2707972-722B-44EB-A99A-B0D620065C06}" dt="2021-09-03T16:58:35.202" v="1089" actId="20577"/>
          <ac:spMkLst>
            <pc:docMk/>
            <pc:sldMk cId="4059315620" sldId="265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00:08.465" v="1245" actId="1076"/>
          <ac:spMkLst>
            <pc:docMk/>
            <pc:sldMk cId="4059315620" sldId="265"/>
            <ac:spMk id="17" creationId="{16E98C0F-06D1-4EFC-8C29-6D6A890E74C1}"/>
          </ac:spMkLst>
        </pc:spChg>
        <pc:spChg chg="del">
          <ac:chgData name="noh taehyun" userId="26ea3cd8016ad7de" providerId="LiveId" clId="{C2707972-722B-44EB-A99A-B0D620065C06}" dt="2021-09-03T16:55:53.531" v="1071" actId="478"/>
          <ac:spMkLst>
            <pc:docMk/>
            <pc:sldMk cId="4059315620" sldId="265"/>
            <ac:spMk id="33" creationId="{C4117C13-FA0C-462A-A29F-39338EECAA83}"/>
          </ac:spMkLst>
        </pc:spChg>
        <pc:cxnChg chg="mod">
          <ac:chgData name="noh taehyun" userId="26ea3cd8016ad7de" providerId="LiveId" clId="{C2707972-722B-44EB-A99A-B0D620065C06}" dt="2021-09-03T16:56:00.902" v="1072" actId="208"/>
          <ac:cxnSpMkLst>
            <pc:docMk/>
            <pc:sldMk cId="4059315620" sldId="265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6:55:51.928" v="1070" actId="478"/>
          <ac:cxnSpMkLst>
            <pc:docMk/>
            <pc:sldMk cId="4059315620" sldId="265"/>
            <ac:cxnSpMk id="35" creationId="{23B0105C-AFB8-4370-B659-102164FE5387}"/>
          </ac:cxnSpMkLst>
        </pc:cxnChg>
      </pc:sldChg>
      <pc:sldChg chg="del">
        <pc:chgData name="noh taehyun" userId="26ea3cd8016ad7de" providerId="LiveId" clId="{C2707972-722B-44EB-A99A-B0D620065C06}" dt="2021-09-03T15:54:14.433" v="17" actId="47"/>
        <pc:sldMkLst>
          <pc:docMk/>
          <pc:sldMk cId="400334991" sldId="266"/>
        </pc:sldMkLst>
      </pc:sldChg>
      <pc:sldChg chg="addSp delSp modSp add mod">
        <pc:chgData name="noh taehyun" userId="26ea3cd8016ad7de" providerId="LiveId" clId="{C2707972-722B-44EB-A99A-B0D620065C06}" dt="2021-09-03T17:54:13.715" v="1381" actId="14100"/>
        <pc:sldMkLst>
          <pc:docMk/>
          <pc:sldMk cId="2260594031" sldId="266"/>
        </pc:sldMkLst>
        <pc:spChg chg="mod">
          <ac:chgData name="noh taehyun" userId="26ea3cd8016ad7de" providerId="LiveId" clId="{C2707972-722B-44EB-A99A-B0D620065C06}" dt="2021-09-03T17:52:23.795" v="1345" actId="1076"/>
          <ac:spMkLst>
            <pc:docMk/>
            <pc:sldMk cId="2260594031" sldId="266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7:51:56.812" v="1269" actId="1076"/>
          <ac:spMkLst>
            <pc:docMk/>
            <pc:sldMk cId="2260594031" sldId="266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7:52:26.844" v="1346" actId="1076"/>
          <ac:spMkLst>
            <pc:docMk/>
            <pc:sldMk cId="2260594031" sldId="266"/>
            <ac:spMk id="8" creationId="{DBE143FE-92EE-46CF-B561-D4BF0D2E7F9D}"/>
          </ac:spMkLst>
        </pc:spChg>
        <pc:spChg chg="mod">
          <ac:chgData name="noh taehyun" userId="26ea3cd8016ad7de" providerId="LiveId" clId="{C2707972-722B-44EB-A99A-B0D620065C06}" dt="2021-09-03T17:51:28.334" v="1265"/>
          <ac:spMkLst>
            <pc:docMk/>
            <pc:sldMk cId="2260594031" sldId="266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52:36.434" v="1352" actId="1037"/>
          <ac:spMkLst>
            <pc:docMk/>
            <pc:sldMk cId="2260594031" sldId="266"/>
            <ac:spMk id="16" creationId="{153F7749-E51B-4FA6-AD3A-C23083CA3F87}"/>
          </ac:spMkLst>
        </pc:spChg>
        <pc:spChg chg="del">
          <ac:chgData name="noh taehyun" userId="26ea3cd8016ad7de" providerId="LiveId" clId="{C2707972-722B-44EB-A99A-B0D620065C06}" dt="2021-09-03T17:51:41.453" v="1266" actId="478"/>
          <ac:spMkLst>
            <pc:docMk/>
            <pc:sldMk cId="2260594031" sldId="266"/>
            <ac:spMk id="17" creationId="{16E98C0F-06D1-4EFC-8C29-6D6A890E74C1}"/>
          </ac:spMkLst>
        </pc:spChg>
        <pc:cxnChg chg="add mod">
          <ac:chgData name="noh taehyun" userId="26ea3cd8016ad7de" providerId="LiveId" clId="{C2707972-722B-44EB-A99A-B0D620065C06}" dt="2021-09-03T17:52:51.660" v="1354" actId="1582"/>
          <ac:cxnSpMkLst>
            <pc:docMk/>
            <pc:sldMk cId="2260594031" sldId="266"/>
            <ac:cxnSpMk id="9" creationId="{9DE1FBF2-6B79-4823-B041-17C223475413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8" creationId="{571B7707-9600-4C80-B932-8B09E60481D4}"/>
          </ac:cxnSpMkLst>
        </pc:cxnChg>
        <pc:cxnChg chg="add mod">
          <ac:chgData name="noh taehyun" userId="26ea3cd8016ad7de" providerId="LiveId" clId="{C2707972-722B-44EB-A99A-B0D620065C06}" dt="2021-09-03T17:52:59.764" v="1357" actId="14100"/>
          <ac:cxnSpMkLst>
            <pc:docMk/>
            <pc:sldMk cId="2260594031" sldId="266"/>
            <ac:cxnSpMk id="19" creationId="{8FE79AC7-173C-4875-952A-EA1142816EBC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1" creationId="{D37B5BFA-4738-4E53-A182-327212E4315E}"/>
          </ac:cxnSpMkLst>
        </pc:cxnChg>
        <pc:cxnChg chg="add mod">
          <ac:chgData name="noh taehyun" userId="26ea3cd8016ad7de" providerId="LiveId" clId="{C2707972-722B-44EB-A99A-B0D620065C06}" dt="2021-09-03T17:53:10.173" v="1360" actId="14100"/>
          <ac:cxnSpMkLst>
            <pc:docMk/>
            <pc:sldMk cId="2260594031" sldId="266"/>
            <ac:cxnSpMk id="22" creationId="{611A9BFB-1EB1-4715-A79C-A547858D9E49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7:53:18.685" v="1363" actId="14100"/>
          <ac:cxnSpMkLst>
            <pc:docMk/>
            <pc:sldMk cId="2260594031" sldId="266"/>
            <ac:cxnSpMk id="25" creationId="{1A009D2F-59BF-4AAE-A931-73BED131CAFD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7:53:25.828" v="1366" actId="14100"/>
          <ac:cxnSpMkLst>
            <pc:docMk/>
            <pc:sldMk cId="2260594031" sldId="266"/>
            <ac:cxnSpMk id="28" creationId="{F393B106-D50E-4487-915B-1597F034040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7:53:36.539" v="1369" actId="14100"/>
          <ac:cxnSpMkLst>
            <pc:docMk/>
            <pc:sldMk cId="2260594031" sldId="266"/>
            <ac:cxnSpMk id="31" creationId="{D9D3AC1E-248B-4244-8907-10BDF52BE3CE}"/>
          </ac:cxnSpMkLst>
        </pc:cxnChg>
        <pc:cxnChg chg="add mod">
          <ac:chgData name="noh taehyun" userId="26ea3cd8016ad7de" providerId="LiveId" clId="{C2707972-722B-44EB-A99A-B0D620065C06}" dt="2021-09-03T17:53:45.799" v="1372" actId="14100"/>
          <ac:cxnSpMkLst>
            <pc:docMk/>
            <pc:sldMk cId="2260594031" sldId="266"/>
            <ac:cxnSpMk id="34" creationId="{86A74492-53F0-4340-8BF4-B4485EACD3B0}"/>
          </ac:cxnSpMkLst>
        </pc:cxnChg>
        <pc:cxnChg chg="add mod">
          <ac:chgData name="noh taehyun" userId="26ea3cd8016ad7de" providerId="LiveId" clId="{C2707972-722B-44EB-A99A-B0D620065C06}" dt="2021-09-03T17:53:54.053" v="1375" actId="14100"/>
          <ac:cxnSpMkLst>
            <pc:docMk/>
            <pc:sldMk cId="2260594031" sldId="266"/>
            <ac:cxnSpMk id="37" creationId="{12E1284D-2EBD-4EE7-A802-4DD411E9F29A}"/>
          </ac:cxnSpMkLst>
        </pc:cxnChg>
        <pc:cxnChg chg="add mod">
          <ac:chgData name="noh taehyun" userId="26ea3cd8016ad7de" providerId="LiveId" clId="{C2707972-722B-44EB-A99A-B0D620065C06}" dt="2021-09-03T17:54:05.483" v="1378" actId="14100"/>
          <ac:cxnSpMkLst>
            <pc:docMk/>
            <pc:sldMk cId="2260594031" sldId="266"/>
            <ac:cxnSpMk id="40" creationId="{CD5706C5-BA3B-4196-9F04-A0808E9AFDFD}"/>
          </ac:cxnSpMkLst>
        </pc:cxnChg>
        <pc:cxnChg chg="add mod">
          <ac:chgData name="noh taehyun" userId="26ea3cd8016ad7de" providerId="LiveId" clId="{C2707972-722B-44EB-A99A-B0D620065C06}" dt="2021-09-03T17:54:13.715" v="1381" actId="14100"/>
          <ac:cxnSpMkLst>
            <pc:docMk/>
            <pc:sldMk cId="2260594031" sldId="266"/>
            <ac:cxnSpMk id="43" creationId="{E98463F1-2678-4A9F-9B3E-29255680DA2C}"/>
          </ac:cxnSpMkLst>
        </pc:cxnChg>
      </pc:sldChg>
      <pc:sldChg chg="modSp add mod ord">
        <pc:chgData name="noh taehyun" userId="26ea3cd8016ad7de" providerId="LiveId" clId="{C2707972-722B-44EB-A99A-B0D620065C06}" dt="2021-09-03T17:55:53.557" v="1391"/>
        <pc:sldMkLst>
          <pc:docMk/>
          <pc:sldMk cId="3195479572" sldId="267"/>
        </pc:sldMkLst>
        <pc:spChg chg="mod">
          <ac:chgData name="noh taehyun" userId="26ea3cd8016ad7de" providerId="LiveId" clId="{C2707972-722B-44EB-A99A-B0D620065C06}" dt="2021-09-03T17:55:53.557" v="1391"/>
          <ac:spMkLst>
            <pc:docMk/>
            <pc:sldMk cId="3195479572" sldId="267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3.845" v="16" actId="47"/>
        <pc:sldMkLst>
          <pc:docMk/>
          <pc:sldMk cId="3388736699" sldId="267"/>
        </pc:sldMkLst>
      </pc:sldChg>
      <pc:sldChg chg="del">
        <pc:chgData name="noh taehyun" userId="26ea3cd8016ad7de" providerId="LiveId" clId="{C2707972-722B-44EB-A99A-B0D620065C06}" dt="2021-09-03T15:54:13.605" v="15" actId="47"/>
        <pc:sldMkLst>
          <pc:docMk/>
          <pc:sldMk cId="64601553" sldId="268"/>
        </pc:sldMkLst>
      </pc:sldChg>
      <pc:sldChg chg="add del setBg">
        <pc:chgData name="noh taehyun" userId="26ea3cd8016ad7de" providerId="LiveId" clId="{C2707972-722B-44EB-A99A-B0D620065C06}" dt="2021-09-03T17:58:06.550" v="1404"/>
        <pc:sldMkLst>
          <pc:docMk/>
          <pc:sldMk cId="79093187" sldId="268"/>
        </pc:sldMkLst>
      </pc:sldChg>
      <pc:sldChg chg="addSp delSp modSp add mod ord">
        <pc:chgData name="noh taehyun" userId="26ea3cd8016ad7de" providerId="LiveId" clId="{C2707972-722B-44EB-A99A-B0D620065C06}" dt="2021-09-03T18:00:20.719" v="1468" actId="20577"/>
        <pc:sldMkLst>
          <pc:docMk/>
          <pc:sldMk cId="1033275835" sldId="268"/>
        </pc:sldMkLst>
        <pc:spChg chg="mod">
          <ac:chgData name="noh taehyun" userId="26ea3cd8016ad7de" providerId="LiveId" clId="{C2707972-722B-44EB-A99A-B0D620065C06}" dt="2021-09-03T17:58:36.636" v="1416"/>
          <ac:spMkLst>
            <pc:docMk/>
            <pc:sldMk cId="1033275835" sldId="268"/>
            <ac:spMk id="15" creationId="{9EF60862-7B40-4E76-9CC7-0366A9777C5E}"/>
          </ac:spMkLst>
        </pc:spChg>
        <pc:spChg chg="mod">
          <ac:chgData name="noh taehyun" userId="26ea3cd8016ad7de" providerId="LiveId" clId="{C2707972-722B-44EB-A99A-B0D620065C06}" dt="2021-09-03T18:00:20.719" v="1468" actId="20577"/>
          <ac:spMkLst>
            <pc:docMk/>
            <pc:sldMk cId="1033275835" sldId="268"/>
            <ac:spMk id="33" creationId="{C4117C13-FA0C-462A-A29F-39338EECAA83}"/>
          </ac:spMkLst>
        </pc:spChg>
        <pc:cxnChg chg="add mod">
          <ac:chgData name="noh taehyun" userId="26ea3cd8016ad7de" providerId="LiveId" clId="{C2707972-722B-44EB-A99A-B0D620065C06}" dt="2021-09-03T17:59:29.453" v="1423" actId="208"/>
          <ac:cxnSpMkLst>
            <pc:docMk/>
            <pc:sldMk cId="1033275835" sldId="268"/>
            <ac:cxnSpMk id="9" creationId="{C3B7D854-2380-4D33-9A8D-D98C76DBC9CA}"/>
          </ac:cxnSpMkLst>
        </pc:cxnChg>
        <pc:cxnChg chg="add mod">
          <ac:chgData name="noh taehyun" userId="26ea3cd8016ad7de" providerId="LiveId" clId="{C2707972-722B-44EB-A99A-B0D620065C06}" dt="2021-09-03T17:59:58.618" v="1427" actId="1582"/>
          <ac:cxnSpMkLst>
            <pc:docMk/>
            <pc:sldMk cId="1033275835" sldId="268"/>
            <ac:cxnSpMk id="12" creationId="{F8B7982D-0B65-495B-A185-D0C033E89F8C}"/>
          </ac:cxnSpMkLst>
        </pc:cxnChg>
        <pc:cxnChg chg="mod">
          <ac:chgData name="noh taehyun" userId="26ea3cd8016ad7de" providerId="LiveId" clId="{C2707972-722B-44EB-A99A-B0D620065C06}" dt="2021-09-03T17:58:46.133" v="1417" actId="208"/>
          <ac:cxnSpMkLst>
            <pc:docMk/>
            <pc:sldMk cId="1033275835" sldId="268"/>
            <ac:cxnSpMk id="18" creationId="{571B7707-9600-4C80-B932-8B09E60481D4}"/>
          </ac:cxnSpMkLst>
        </pc:cxnChg>
        <pc:cxnChg chg="mod">
          <ac:chgData name="noh taehyun" userId="26ea3cd8016ad7de" providerId="LiveId" clId="{C2707972-722B-44EB-A99A-B0D620065C06}" dt="2021-09-03T17:58:49.075" v="1418" actId="208"/>
          <ac:cxnSpMkLst>
            <pc:docMk/>
            <pc:sldMk cId="1033275835" sldId="268"/>
            <ac:cxnSpMk id="24" creationId="{DE61AA3B-E669-4928-9613-52B5A6EBA4F8}"/>
          </ac:cxnSpMkLst>
        </pc:cxnChg>
        <pc:cxnChg chg="mod">
          <ac:chgData name="noh taehyun" userId="26ea3cd8016ad7de" providerId="LiveId" clId="{C2707972-722B-44EB-A99A-B0D620065C06}" dt="2021-09-03T17:58:51.414" v="1419" actId="208"/>
          <ac:cxnSpMkLst>
            <pc:docMk/>
            <pc:sldMk cId="1033275835" sldId="268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7:58:53.889" v="1420" actId="478"/>
          <ac:cxnSpMkLst>
            <pc:docMk/>
            <pc:sldMk cId="1033275835" sldId="268"/>
            <ac:cxnSpMk id="35" creationId="{23B0105C-AFB8-4370-B659-102164FE5387}"/>
          </ac:cxnSpMkLst>
        </pc:cxnChg>
      </pc:sldChg>
      <pc:sldChg chg="modSp add del mod">
        <pc:chgData name="noh taehyun" userId="26ea3cd8016ad7de" providerId="LiveId" clId="{C2707972-722B-44EB-A99A-B0D620065C06}" dt="2021-09-03T17:57:45.757" v="1402" actId="47"/>
        <pc:sldMkLst>
          <pc:docMk/>
          <pc:sldMk cId="4145290888" sldId="268"/>
        </pc:sldMkLst>
        <pc:spChg chg="mod">
          <ac:chgData name="noh taehyun" userId="26ea3cd8016ad7de" providerId="LiveId" clId="{C2707972-722B-44EB-A99A-B0D620065C06}" dt="2021-09-03T17:57:44.853" v="1401"/>
          <ac:spMkLst>
            <pc:docMk/>
            <pc:sldMk cId="4145290888" sldId="268"/>
            <ac:spMk id="15" creationId="{9EF60862-7B40-4E76-9CC7-0366A9777C5E}"/>
          </ac:spMkLst>
        </pc:spChg>
      </pc:sldChg>
      <pc:sldChg chg="delSp add del mod">
        <pc:chgData name="noh taehyun" userId="26ea3cd8016ad7de" providerId="LiveId" clId="{C2707972-722B-44EB-A99A-B0D620065C06}" dt="2021-09-03T18:04:54.595" v="1471" actId="47"/>
        <pc:sldMkLst>
          <pc:docMk/>
          <pc:sldMk cId="849980892" sldId="269"/>
        </pc:sldMkLst>
        <pc:cxnChg chg="del">
          <ac:chgData name="noh taehyun" userId="26ea3cd8016ad7de" providerId="LiveId" clId="{C2707972-722B-44EB-A99A-B0D620065C06}" dt="2021-09-03T18:04:52.294" v="1470" actId="478"/>
          <ac:cxnSpMkLst>
            <pc:docMk/>
            <pc:sldMk cId="849980892" sldId="269"/>
            <ac:cxnSpMk id="12" creationId="{F8B7982D-0B65-495B-A185-D0C033E89F8C}"/>
          </ac:cxnSpMkLst>
        </pc:cxnChg>
      </pc:sldChg>
      <pc:sldChg chg="del">
        <pc:chgData name="noh taehyun" userId="26ea3cd8016ad7de" providerId="LiveId" clId="{C2707972-722B-44EB-A99A-B0D620065C06}" dt="2021-09-03T15:54:13.442" v="14" actId="47"/>
        <pc:sldMkLst>
          <pc:docMk/>
          <pc:sldMk cId="874273363" sldId="269"/>
        </pc:sldMkLst>
      </pc:sldChg>
      <pc:sldChg chg="addSp modSp add mod ord">
        <pc:chgData name="noh taehyun" userId="26ea3cd8016ad7de" providerId="LiveId" clId="{C2707972-722B-44EB-A99A-B0D620065C06}" dt="2021-09-03T18:07:09.706" v="1901"/>
        <pc:sldMkLst>
          <pc:docMk/>
          <pc:sldMk cId="2497308757" sldId="269"/>
        </pc:sldMkLst>
        <pc:spChg chg="mod">
          <ac:chgData name="noh taehyun" userId="26ea3cd8016ad7de" providerId="LiveId" clId="{C2707972-722B-44EB-A99A-B0D620065C06}" dt="2021-09-03T18:07:09.706" v="1901"/>
          <ac:spMkLst>
            <pc:docMk/>
            <pc:sldMk cId="2497308757" sldId="269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8:05:57.530" v="1479" actId="1076"/>
          <ac:spMkLst>
            <pc:docMk/>
            <pc:sldMk cId="2497308757" sldId="269"/>
            <ac:spMk id="16" creationId="{1D47E5DC-3CE4-4182-B954-51A4F02BFAE7}"/>
          </ac:spMkLst>
        </pc:spChg>
        <pc:spChg chg="add mod">
          <ac:chgData name="noh taehyun" userId="26ea3cd8016ad7de" providerId="LiveId" clId="{C2707972-722B-44EB-A99A-B0D620065C06}" dt="2021-09-03T18:06:25.986" v="1869" actId="20577"/>
          <ac:spMkLst>
            <pc:docMk/>
            <pc:sldMk cId="2497308757" sldId="269"/>
            <ac:spMk id="18" creationId="{3771702D-D295-45D2-A18B-AD86496CF07A}"/>
          </ac:spMkLst>
        </pc:spChg>
        <pc:spChg chg="add mod">
          <ac:chgData name="noh taehyun" userId="26ea3cd8016ad7de" providerId="LiveId" clId="{C2707972-722B-44EB-A99A-B0D620065C06}" dt="2021-09-03T18:06:28.407" v="1871" actId="20577"/>
          <ac:spMkLst>
            <pc:docMk/>
            <pc:sldMk cId="2497308757" sldId="269"/>
            <ac:spMk id="19" creationId="{0867170E-CFCB-48EE-9488-DA0FC24C4C43}"/>
          </ac:spMkLst>
        </pc:spChg>
        <pc:spChg chg="add mod">
          <ac:chgData name="noh taehyun" userId="26ea3cd8016ad7de" providerId="LiveId" clId="{C2707972-722B-44EB-A99A-B0D620065C06}" dt="2021-09-03T18:06:31.004" v="1873" actId="20577"/>
          <ac:spMkLst>
            <pc:docMk/>
            <pc:sldMk cId="2497308757" sldId="269"/>
            <ac:spMk id="21" creationId="{ED4765B4-8339-486B-B00B-4AC0B7FC1537}"/>
          </ac:spMkLst>
        </pc:spChg>
        <pc:spChg chg="add mod">
          <ac:chgData name="noh taehyun" userId="26ea3cd8016ad7de" providerId="LiveId" clId="{C2707972-722B-44EB-A99A-B0D620065C06}" dt="2021-09-03T18:06:33.399" v="1875" actId="20577"/>
          <ac:spMkLst>
            <pc:docMk/>
            <pc:sldMk cId="2497308757" sldId="269"/>
            <ac:spMk id="22" creationId="{0BEB6940-25FA-4B29-BFEF-C5DF9D3B9AEA}"/>
          </ac:spMkLst>
        </pc:spChg>
        <pc:spChg chg="add mod">
          <ac:chgData name="noh taehyun" userId="26ea3cd8016ad7de" providerId="LiveId" clId="{C2707972-722B-44EB-A99A-B0D620065C06}" dt="2021-09-03T18:06:35.812" v="1877" actId="20577"/>
          <ac:spMkLst>
            <pc:docMk/>
            <pc:sldMk cId="2497308757" sldId="269"/>
            <ac:spMk id="24" creationId="{83BBABD1-DA55-482B-9373-50E580893B23}"/>
          </ac:spMkLst>
        </pc:spChg>
      </pc:sldChg>
      <pc:sldChg chg="del">
        <pc:chgData name="noh taehyun" userId="26ea3cd8016ad7de" providerId="LiveId" clId="{C2707972-722B-44EB-A99A-B0D620065C06}" dt="2021-09-03T15:54:13.248" v="13" actId="47"/>
        <pc:sldMkLst>
          <pc:docMk/>
          <pc:sldMk cId="1634324323" sldId="270"/>
        </pc:sldMkLst>
      </pc:sldChg>
      <pc:sldChg chg="addSp delSp modSp add mod">
        <pc:chgData name="noh taehyun" userId="26ea3cd8016ad7de" providerId="LiveId" clId="{C2707972-722B-44EB-A99A-B0D620065C06}" dt="2021-09-03T18:40:18.430" v="2059" actId="478"/>
        <pc:sldMkLst>
          <pc:docMk/>
          <pc:sldMk cId="3516650593" sldId="270"/>
        </pc:sldMkLst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4" creationId="{09DB2C89-A0A6-454E-90E2-A670694D5AB1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6" creationId="{3B0BF5C4-65FE-4BB3-A503-3254988603C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7" creationId="{D5BEFB94-A22D-4F38-8404-D62CD598D349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8" creationId="{DBE143FE-92EE-46CF-B561-D4BF0D2E7F9D}"/>
          </ac:spMkLst>
        </pc:spChg>
        <pc:spChg chg="del">
          <ac:chgData name="noh taehyun" userId="26ea3cd8016ad7de" providerId="LiveId" clId="{C2707972-722B-44EB-A99A-B0D620065C06}" dt="2021-09-03T18:07:15.654" v="1902" actId="478"/>
          <ac:spMkLst>
            <pc:docMk/>
            <pc:sldMk cId="3516650593" sldId="270"/>
            <ac:spMk id="15" creationId="{9EF60862-7B40-4E76-9CC7-0366A9777C5E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6" creationId="{1D47E5DC-3CE4-4182-B954-51A4F02BFAE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8" creationId="{3771702D-D295-45D2-A18B-AD86496CF07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9" creationId="{0867170E-CFCB-48EE-9488-DA0FC24C4C4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1" creationId="{ED4765B4-8339-486B-B00B-4AC0B7FC153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2" creationId="{0BEB6940-25FA-4B29-BFEF-C5DF9D3B9AE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4" creationId="{83BBABD1-DA55-482B-9373-50E580893B23}"/>
          </ac:spMkLst>
        </pc:spChg>
        <pc:spChg chg="add del mod">
          <ac:chgData name="noh taehyun" userId="26ea3cd8016ad7de" providerId="LiveId" clId="{C2707972-722B-44EB-A99A-B0D620065C06}" dt="2021-09-03T18:40:18.430" v="2059" actId="478"/>
          <ac:spMkLst>
            <pc:docMk/>
            <pc:sldMk cId="3516650593" sldId="270"/>
            <ac:spMk id="25" creationId="{0A222E7F-78A3-4519-9130-8AE4ABC8E1B0}"/>
          </ac:spMkLst>
        </pc:spChg>
        <pc:graphicFrameChg chg="add del mod modGraphic">
          <ac:chgData name="noh taehyun" userId="26ea3cd8016ad7de" providerId="LiveId" clId="{C2707972-722B-44EB-A99A-B0D620065C06}" dt="2021-09-03T18:08:19.083" v="1915" actId="478"/>
          <ac:graphicFrameMkLst>
            <pc:docMk/>
            <pc:sldMk cId="3516650593" sldId="270"/>
            <ac:graphicFrameMk id="3" creationId="{02534B73-24EF-41E5-B4D5-9C049076B22F}"/>
          </ac:graphicFrameMkLst>
        </pc:graphicFrameChg>
        <pc:graphicFrameChg chg="add mod modGraphic">
          <ac:chgData name="noh taehyun" userId="26ea3cd8016ad7de" providerId="LiveId" clId="{C2707972-722B-44EB-A99A-B0D620065C06}" dt="2021-09-03T18:14:37.581" v="1982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9" creationId="{225AEBED-B569-4F86-9316-9382CAF87C9B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7" creationId="{91B44759-1276-4147-AA3A-A67C200C2A03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0" creationId="{2DD5A998-C19F-435D-816A-3E8E3B3D4552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3" creationId="{718408F4-0D6C-468C-A063-99ACB1B4068A}"/>
          </ac:cxnSpMkLst>
        </pc:cxnChg>
      </pc:sldChg>
      <pc:sldChg chg="del">
        <pc:chgData name="noh taehyun" userId="26ea3cd8016ad7de" providerId="LiveId" clId="{C2707972-722B-44EB-A99A-B0D620065C06}" dt="2021-09-03T15:54:13.046" v="12" actId="47"/>
        <pc:sldMkLst>
          <pc:docMk/>
          <pc:sldMk cId="142278660" sldId="271"/>
        </pc:sldMkLst>
      </pc:sldChg>
      <pc:sldChg chg="modSp add mod ord">
        <pc:chgData name="noh taehyun" userId="26ea3cd8016ad7de" providerId="LiveId" clId="{C2707972-722B-44EB-A99A-B0D620065C06}" dt="2021-09-03T18:39:51.122" v="2019"/>
        <pc:sldMkLst>
          <pc:docMk/>
          <pc:sldMk cId="4233186788" sldId="271"/>
        </pc:sldMkLst>
        <pc:spChg chg="mod">
          <ac:chgData name="noh taehyun" userId="26ea3cd8016ad7de" providerId="LiveId" clId="{C2707972-722B-44EB-A99A-B0D620065C06}" dt="2021-09-03T18:39:51.122" v="2019"/>
          <ac:spMkLst>
            <pc:docMk/>
            <pc:sldMk cId="4233186788" sldId="271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2.859" v="11" actId="47"/>
        <pc:sldMkLst>
          <pc:docMk/>
          <pc:sldMk cId="190484914" sldId="272"/>
        </pc:sldMkLst>
      </pc:sldChg>
      <pc:sldChg chg="addSp delSp modSp add mod ord">
        <pc:chgData name="noh taehyun" userId="26ea3cd8016ad7de" providerId="LiveId" clId="{C2707972-722B-44EB-A99A-B0D620065C06}" dt="2021-09-03T18:43:13.278" v="2268"/>
        <pc:sldMkLst>
          <pc:docMk/>
          <pc:sldMk cId="2323353861" sldId="272"/>
        </pc:sldMkLst>
        <pc:spChg chg="add del mod">
          <ac:chgData name="noh taehyun" userId="26ea3cd8016ad7de" providerId="LiveId" clId="{C2707972-722B-44EB-A99A-B0D620065C06}" dt="2021-09-03T18:42:57.663" v="2214" actId="478"/>
          <ac:spMkLst>
            <pc:docMk/>
            <pc:sldMk cId="2323353861" sldId="272"/>
            <ac:spMk id="4" creationId="{77512866-20AB-4199-99A3-2B312FDB351E}"/>
          </ac:spMkLst>
        </pc:spChg>
        <pc:spChg chg="del mod">
          <ac:chgData name="noh taehyun" userId="26ea3cd8016ad7de" providerId="LiveId" clId="{C2707972-722B-44EB-A99A-B0D620065C06}" dt="2021-09-03T18:40:12.778" v="2058" actId="478"/>
          <ac:spMkLst>
            <pc:docMk/>
            <pc:sldMk cId="2323353861" sldId="272"/>
            <ac:spMk id="25" creationId="{0A222E7F-78A3-4519-9130-8AE4ABC8E1B0}"/>
          </ac:spMkLst>
        </pc:spChg>
        <pc:graphicFrameChg chg="mod modGraphic">
          <ac:chgData name="noh taehyun" userId="26ea3cd8016ad7de" providerId="LiveId" clId="{C2707972-722B-44EB-A99A-B0D620065C06}" dt="2021-09-03T18:43:13.278" v="2268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  <pc:sldChg chg="del">
        <pc:chgData name="noh taehyun" userId="26ea3cd8016ad7de" providerId="LiveId" clId="{C2707972-722B-44EB-A99A-B0D620065C06}" dt="2021-09-03T15:54:12.662" v="10" actId="47"/>
        <pc:sldMkLst>
          <pc:docMk/>
          <pc:sldMk cId="1679229888" sldId="273"/>
        </pc:sldMkLst>
      </pc:sldChg>
      <pc:sldChg chg="del">
        <pc:chgData name="noh taehyun" userId="26ea3cd8016ad7de" providerId="LiveId" clId="{C2707972-722B-44EB-A99A-B0D620065C06}" dt="2021-09-03T15:54:12.457" v="9" actId="47"/>
        <pc:sldMkLst>
          <pc:docMk/>
          <pc:sldMk cId="3958694706" sldId="274"/>
        </pc:sldMkLst>
      </pc:sldChg>
      <pc:sldChg chg="del">
        <pc:chgData name="noh taehyun" userId="26ea3cd8016ad7de" providerId="LiveId" clId="{C2707972-722B-44EB-A99A-B0D620065C06}" dt="2021-09-03T15:54:12.259" v="8" actId="47"/>
        <pc:sldMkLst>
          <pc:docMk/>
          <pc:sldMk cId="3779636430" sldId="275"/>
        </pc:sldMkLst>
      </pc:sldChg>
      <pc:sldChg chg="del">
        <pc:chgData name="noh taehyun" userId="26ea3cd8016ad7de" providerId="LiveId" clId="{C2707972-722B-44EB-A99A-B0D620065C06}" dt="2021-09-03T15:54:12.087" v="7" actId="47"/>
        <pc:sldMkLst>
          <pc:docMk/>
          <pc:sldMk cId="45596218" sldId="276"/>
        </pc:sldMkLst>
      </pc:sldChg>
      <pc:sldChg chg="del">
        <pc:chgData name="noh taehyun" userId="26ea3cd8016ad7de" providerId="LiveId" clId="{C2707972-722B-44EB-A99A-B0D620065C06}" dt="2021-09-03T15:54:11.863" v="6" actId="47"/>
        <pc:sldMkLst>
          <pc:docMk/>
          <pc:sldMk cId="2794957804" sldId="277"/>
        </pc:sldMkLst>
      </pc:sldChg>
      <pc:sldChg chg="del">
        <pc:chgData name="noh taehyun" userId="26ea3cd8016ad7de" providerId="LiveId" clId="{C2707972-722B-44EB-A99A-B0D620065C06}" dt="2021-09-03T15:54:11.663" v="5" actId="47"/>
        <pc:sldMkLst>
          <pc:docMk/>
          <pc:sldMk cId="1598146763" sldId="278"/>
        </pc:sldMkLst>
      </pc:sldChg>
      <pc:sldChg chg="del">
        <pc:chgData name="noh taehyun" userId="26ea3cd8016ad7de" providerId="LiveId" clId="{C2707972-722B-44EB-A99A-B0D620065C06}" dt="2021-09-03T15:54:11.429" v="4" actId="47"/>
        <pc:sldMkLst>
          <pc:docMk/>
          <pc:sldMk cId="1447848090" sldId="279"/>
        </pc:sldMkLst>
      </pc:sldChg>
      <pc:sldChg chg="del">
        <pc:chgData name="noh taehyun" userId="26ea3cd8016ad7de" providerId="LiveId" clId="{C2707972-722B-44EB-A99A-B0D620065C06}" dt="2021-09-03T15:54:11.195" v="3" actId="47"/>
        <pc:sldMkLst>
          <pc:docMk/>
          <pc:sldMk cId="18978420" sldId="280"/>
        </pc:sldMkLst>
      </pc:sldChg>
      <pc:sldChg chg="del">
        <pc:chgData name="noh taehyun" userId="26ea3cd8016ad7de" providerId="LiveId" clId="{C2707972-722B-44EB-A99A-B0D620065C06}" dt="2021-09-03T15:54:10.993" v="2" actId="47"/>
        <pc:sldMkLst>
          <pc:docMk/>
          <pc:sldMk cId="2191650359" sldId="281"/>
        </pc:sldMkLst>
      </pc:sldChg>
      <pc:sldChg chg="del">
        <pc:chgData name="noh taehyun" userId="26ea3cd8016ad7de" providerId="LiveId" clId="{C2707972-722B-44EB-A99A-B0D620065C06}" dt="2021-09-03T15:54:10.698" v="1" actId="47"/>
        <pc:sldMkLst>
          <pc:docMk/>
          <pc:sldMk cId="3933326963" sldId="282"/>
        </pc:sldMkLst>
      </pc:sldChg>
      <pc:sldChg chg="del">
        <pc:chgData name="noh taehyun" userId="26ea3cd8016ad7de" providerId="LiveId" clId="{C2707972-722B-44EB-A99A-B0D620065C06}" dt="2021-09-03T15:54:10.221" v="0" actId="47"/>
        <pc:sldMkLst>
          <pc:docMk/>
          <pc:sldMk cId="1451024593" sldId="283"/>
        </pc:sldMkLst>
      </pc:sldChg>
    </pc:docChg>
  </pc:docChgLst>
  <pc:docChgLst>
    <pc:chgData name="noh taehyun" userId="26ea3cd8016ad7de" providerId="LiveId" clId="{F3D8D4C0-8FA0-419C-A1D8-6F52C6C054FB}"/>
    <pc:docChg chg="undo custSel addSld delSld modSld sldOrd">
      <pc:chgData name="noh taehyun" userId="26ea3cd8016ad7de" providerId="LiveId" clId="{F3D8D4C0-8FA0-419C-A1D8-6F52C6C054FB}" dt="2021-10-21T12:02:43.340" v="1858" actId="47"/>
      <pc:docMkLst>
        <pc:docMk/>
      </pc:docMkLst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112404214" sldId="256"/>
        </pc:sldMkLst>
      </pc:sldChg>
      <pc:sldChg chg="addSp delSp modSp mod ord">
        <pc:chgData name="noh taehyun" userId="26ea3cd8016ad7de" providerId="LiveId" clId="{F3D8D4C0-8FA0-419C-A1D8-6F52C6C054FB}" dt="2021-10-20T12:13:28.908" v="631"/>
        <pc:sldMkLst>
          <pc:docMk/>
          <pc:sldMk cId="174435707" sldId="257"/>
        </pc:sldMkLst>
        <pc:spChg chg="add mod">
          <ac:chgData name="noh taehyun" userId="26ea3cd8016ad7de" providerId="LiveId" clId="{F3D8D4C0-8FA0-419C-A1D8-6F52C6C054FB}" dt="2021-10-20T12:08:39.131" v="32" actId="14100"/>
          <ac:spMkLst>
            <pc:docMk/>
            <pc:sldMk cId="174435707" sldId="257"/>
            <ac:spMk id="2" creationId="{237BA39F-953D-4FAC-BFBD-2C20B2504178}"/>
          </ac:spMkLst>
        </pc:spChg>
        <pc:spChg chg="add del mod">
          <ac:chgData name="noh taehyun" userId="26ea3cd8016ad7de" providerId="LiveId" clId="{F3D8D4C0-8FA0-419C-A1D8-6F52C6C054FB}" dt="2021-10-20T12:08:34.295" v="31" actId="478"/>
          <ac:spMkLst>
            <pc:docMk/>
            <pc:sldMk cId="174435707" sldId="257"/>
            <ac:spMk id="4" creationId="{A377FCBD-538D-4C94-9B0B-CB4A812D65DF}"/>
          </ac:spMkLst>
        </pc:spChg>
        <pc:spChg chg="add mod">
          <ac:chgData name="noh taehyun" userId="26ea3cd8016ad7de" providerId="LiveId" clId="{F3D8D4C0-8FA0-419C-A1D8-6F52C6C054FB}" dt="2021-10-20T12:09:57.502" v="285" actId="1038"/>
          <ac:spMkLst>
            <pc:docMk/>
            <pc:sldMk cId="174435707" sldId="257"/>
            <ac:spMk id="5" creationId="{5A93E5AA-18EE-423F-AFB7-0B22B2ADD5C2}"/>
          </ac:spMkLst>
        </pc:spChg>
        <pc:spChg chg="add mod">
          <ac:chgData name="noh taehyun" userId="26ea3cd8016ad7de" providerId="LiveId" clId="{F3D8D4C0-8FA0-419C-A1D8-6F52C6C054FB}" dt="2021-10-20T12:11:19.081" v="333" actId="1036"/>
          <ac:spMkLst>
            <pc:docMk/>
            <pc:sldMk cId="174435707" sldId="257"/>
            <ac:spMk id="6" creationId="{F998A62A-C984-4241-BBCC-8FD49E4F7C34}"/>
          </ac:spMkLst>
        </pc:spChg>
        <pc:spChg chg="add mod">
          <ac:chgData name="noh taehyun" userId="26ea3cd8016ad7de" providerId="LiveId" clId="{F3D8D4C0-8FA0-419C-A1D8-6F52C6C054FB}" dt="2021-10-20T12:11:13.436" v="323" actId="1035"/>
          <ac:spMkLst>
            <pc:docMk/>
            <pc:sldMk cId="174435707" sldId="257"/>
            <ac:spMk id="7" creationId="{FEB0F24F-3548-4C87-91C1-16DCBD0F6C34}"/>
          </ac:spMkLst>
        </pc:spChg>
        <pc:spChg chg="add mod">
          <ac:chgData name="noh taehyun" userId="26ea3cd8016ad7de" providerId="LiveId" clId="{F3D8D4C0-8FA0-419C-A1D8-6F52C6C054FB}" dt="2021-10-20T12:10:54.087" v="306" actId="1035"/>
          <ac:spMkLst>
            <pc:docMk/>
            <pc:sldMk cId="174435707" sldId="257"/>
            <ac:spMk id="8" creationId="{7CA34EFB-9023-46C8-AD66-9212DF33C607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1" creationId="{E72C7F58-2E57-4213-B36D-31D6CB4DA646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2" creationId="{AB10CE8D-B4E8-4242-ADD9-A45DAF9C8D5E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3" creationId="{8531DEF7-9931-4908-8B96-33BDF8F00218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4" creationId="{CF8FCAEC-BB08-4CDE-9986-0685533F6870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5" creationId="{96C1B90F-EF52-495B-9976-F7589BCA751F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3" creationId="{18331922-6E9A-442C-A397-71BD21F5EBBE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4" creationId="{4F9D2AF5-C532-4E80-89D9-542F474797DF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5" creationId="{BB1A6291-F1E0-40F1-B4FD-054DEE1D8DFD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6" creationId="{36C4A85A-E401-479F-87AF-A4307407475A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7" creationId="{26F7FB1D-F8B1-44EB-A802-CECAD89A81EE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5" creationId="{1A224B4E-B7BB-4DA7-A463-A4D96502CC48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6" creationId="{158F1ED8-DE7C-487B-B662-771EE339D161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7" creationId="{4E340ECC-71EB-4B79-8FAC-7D2630EF8A94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8" creationId="{8128439A-7ACC-4C53-93C1-59CBBF22894F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9" creationId="{FF122884-8685-4F0E-A012-3E69C1DD0FE9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7" creationId="{C3DB7E31-C3FA-445D-8471-9977083A05C0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8" creationId="{A40988FA-A218-4DE9-B4C6-7E596470DE3B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9" creationId="{554D1233-D08E-49F6-8078-A3C685F1DF6C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70" creationId="{D20073AF-7FFF-4CD8-9EF9-670BA949483A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71" creationId="{C52F7FBE-41BD-4868-80F1-D94C9B6C24CC}"/>
          </ac:spMkLst>
        </pc:spChg>
        <pc:picChg chg="del">
          <ac:chgData name="noh taehyun" userId="26ea3cd8016ad7de" providerId="LiveId" clId="{F3D8D4C0-8FA0-419C-A1D8-6F52C6C054FB}" dt="2021-10-20T12:07:53.288" v="0" actId="478"/>
          <ac:picMkLst>
            <pc:docMk/>
            <pc:sldMk cId="174435707" sldId="257"/>
            <ac:picMk id="1026" creationId="{BB293B7A-A149-4ED0-B424-8A597EFEED7E}"/>
          </ac:picMkLst>
        </pc:picChg>
        <pc:cxnChg chg="add mod">
          <ac:chgData name="noh taehyun" userId="26ea3cd8016ad7de" providerId="LiveId" clId="{F3D8D4C0-8FA0-419C-A1D8-6F52C6C054FB}" dt="2021-10-20T12:11:19.081" v="333" actId="1036"/>
          <ac:cxnSpMkLst>
            <pc:docMk/>
            <pc:sldMk cId="174435707" sldId="257"/>
            <ac:cxnSpMk id="9" creationId="{94FB90B9-6A81-47C3-9DBB-A4FD41865AC7}"/>
          </ac:cxnSpMkLst>
        </pc:cxnChg>
        <pc:cxnChg chg="add mod">
          <ac:chgData name="noh taehyun" userId="26ea3cd8016ad7de" providerId="LiveId" clId="{F3D8D4C0-8FA0-419C-A1D8-6F52C6C054FB}" dt="2021-10-20T12:11:23.058" v="334" actId="14100"/>
          <ac:cxnSpMkLst>
            <pc:docMk/>
            <pc:sldMk cId="174435707" sldId="257"/>
            <ac:cxnSpMk id="11" creationId="{A956C10E-9CE6-4552-B9B8-08F3F474E4A6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14" creationId="{17D6C49E-B681-423A-AD48-7D453B7AE8B8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18" creationId="{02C03E7E-BA15-4D88-A096-23FC5957921A}"/>
          </ac:cxnSpMkLst>
        </pc:cxnChg>
        <pc:cxnChg chg="add mod">
          <ac:chgData name="noh taehyun" userId="26ea3cd8016ad7de" providerId="LiveId" clId="{F3D8D4C0-8FA0-419C-A1D8-6F52C6C054FB}" dt="2021-10-20T12:10:54.087" v="306" actId="1035"/>
          <ac:cxnSpMkLst>
            <pc:docMk/>
            <pc:sldMk cId="174435707" sldId="257"/>
            <ac:cxnSpMk id="21" creationId="{D29EDF2C-13D2-4011-8C5E-008FFEF9830F}"/>
          </ac:cxnSpMkLst>
        </pc:cxnChg>
        <pc:cxnChg chg="add mod">
          <ac:chgData name="noh taehyun" userId="26ea3cd8016ad7de" providerId="LiveId" clId="{F3D8D4C0-8FA0-419C-A1D8-6F52C6C054FB}" dt="2021-10-20T12:11:02.492" v="309" actId="14100"/>
          <ac:cxnSpMkLst>
            <pc:docMk/>
            <pc:sldMk cId="174435707" sldId="257"/>
            <ac:cxnSpMk id="24" creationId="{E5044984-EF99-4D12-9944-152B95FD84C9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27" creationId="{B5E9AED0-8536-430A-A1A1-0AE9750B76FB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36" creationId="{02237559-E85D-49E8-9BC1-36835939274A}"/>
          </ac:cxnSpMkLst>
        </pc:cxnChg>
        <pc:cxnChg chg="add mod">
          <ac:chgData name="noh taehyun" userId="26ea3cd8016ad7de" providerId="LiveId" clId="{F3D8D4C0-8FA0-419C-A1D8-6F52C6C054FB}" dt="2021-10-20T12:12:29.772" v="618" actId="13822"/>
          <ac:cxnSpMkLst>
            <pc:docMk/>
            <pc:sldMk cId="174435707" sldId="257"/>
            <ac:cxnSpMk id="37" creationId="{65AF33B5-63E5-4117-8948-502AA6BCEE05}"/>
          </ac:cxnSpMkLst>
        </pc:cxnChg>
        <pc:cxnChg chg="add mod">
          <ac:chgData name="noh taehyun" userId="26ea3cd8016ad7de" providerId="LiveId" clId="{F3D8D4C0-8FA0-419C-A1D8-6F52C6C054FB}" dt="2021-10-20T12:12:27.163" v="617" actId="13822"/>
          <ac:cxnSpMkLst>
            <pc:docMk/>
            <pc:sldMk cId="174435707" sldId="257"/>
            <ac:cxnSpMk id="38" creationId="{D21EDD23-3603-4C46-9683-610181BE44AA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39" creationId="{60EBEB63-5F84-40BA-92C7-4FE8F571BDEB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40" creationId="{44D2F9D7-A712-447C-9BAE-5017283230D1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41" creationId="{986D6BCA-EA2B-43D7-B731-3E5226ECA829}"/>
          </ac:cxnSpMkLst>
        </pc:cxnChg>
        <pc:cxnChg chg="add mod">
          <ac:chgData name="noh taehyun" userId="26ea3cd8016ad7de" providerId="LiveId" clId="{F3D8D4C0-8FA0-419C-A1D8-6F52C6C054FB}" dt="2021-10-20T12:12:16.688" v="615" actId="1582"/>
          <ac:cxnSpMkLst>
            <pc:docMk/>
            <pc:sldMk cId="174435707" sldId="257"/>
            <ac:cxnSpMk id="42" creationId="{1690973E-2471-496C-A20A-40D8F98C75F3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48" creationId="{D29F5A3F-E64E-451E-B83E-ED876EEEA0B0}"/>
          </ac:cxnSpMkLst>
        </pc:cxnChg>
        <pc:cxnChg chg="add mod">
          <ac:chgData name="noh taehyun" userId="26ea3cd8016ad7de" providerId="LiveId" clId="{F3D8D4C0-8FA0-419C-A1D8-6F52C6C054FB}" dt="2021-10-20T12:12:50.240" v="624" actId="13822"/>
          <ac:cxnSpMkLst>
            <pc:docMk/>
            <pc:sldMk cId="174435707" sldId="257"/>
            <ac:cxnSpMk id="49" creationId="{D2EC26B1-05A2-4B78-A7C5-F8E4C137D108}"/>
          </ac:cxnSpMkLst>
        </pc:cxnChg>
        <pc:cxnChg chg="add mod">
          <ac:chgData name="noh taehyun" userId="26ea3cd8016ad7de" providerId="LiveId" clId="{F3D8D4C0-8FA0-419C-A1D8-6F52C6C054FB}" dt="2021-10-20T12:12:47.909" v="623" actId="13822"/>
          <ac:cxnSpMkLst>
            <pc:docMk/>
            <pc:sldMk cId="174435707" sldId="257"/>
            <ac:cxnSpMk id="50" creationId="{55820F67-9420-4B60-82C1-AC517F44C332}"/>
          </ac:cxnSpMkLst>
        </pc:cxnChg>
        <pc:cxnChg chg="add mod">
          <ac:chgData name="noh taehyun" userId="26ea3cd8016ad7de" providerId="LiveId" clId="{F3D8D4C0-8FA0-419C-A1D8-6F52C6C054FB}" dt="2021-10-20T12:12:45.580" v="622" actId="13822"/>
          <ac:cxnSpMkLst>
            <pc:docMk/>
            <pc:sldMk cId="174435707" sldId="257"/>
            <ac:cxnSpMk id="51" creationId="{3CB51C25-67F5-491A-B362-942DF98A393E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2" creationId="{8943BE71-7B8B-43FB-9AC2-83BD6A69C8CE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3" creationId="{B8EDC9A5-CC22-4A70-A048-574B14B3DC31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4" creationId="{8A0DDEC9-3801-4A07-B7AE-F74460161A09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0" creationId="{3ECFBFA1-0AFF-4621-B7DC-FF541FFBBAB2}"/>
          </ac:cxnSpMkLst>
        </pc:cxnChg>
        <pc:cxnChg chg="add mod">
          <ac:chgData name="noh taehyun" userId="26ea3cd8016ad7de" providerId="LiveId" clId="{F3D8D4C0-8FA0-419C-A1D8-6F52C6C054FB}" dt="2021-10-20T12:13:01.014" v="627" actId="13822"/>
          <ac:cxnSpMkLst>
            <pc:docMk/>
            <pc:sldMk cId="174435707" sldId="257"/>
            <ac:cxnSpMk id="61" creationId="{53FB09EE-7134-4BDE-B6A7-0BEA17E87BC2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2" creationId="{43692B58-8C31-4A99-AD53-3CCDC54E7721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3" creationId="{2B717532-1850-4CB0-AA9F-60D093905EC4}"/>
          </ac:cxnSpMkLst>
        </pc:cxnChg>
        <pc:cxnChg chg="add mod">
          <ac:chgData name="noh taehyun" userId="26ea3cd8016ad7de" providerId="LiveId" clId="{F3D8D4C0-8FA0-419C-A1D8-6F52C6C054FB}" dt="2021-10-20T12:12:55.157" v="625" actId="13822"/>
          <ac:cxnSpMkLst>
            <pc:docMk/>
            <pc:sldMk cId="174435707" sldId="257"/>
            <ac:cxnSpMk id="64" creationId="{DBB8FEE6-5068-433A-8D30-5E5B2628D90F}"/>
          </ac:cxnSpMkLst>
        </pc:cxnChg>
        <pc:cxnChg chg="add mod">
          <ac:chgData name="noh taehyun" userId="26ea3cd8016ad7de" providerId="LiveId" clId="{F3D8D4C0-8FA0-419C-A1D8-6F52C6C054FB}" dt="2021-10-20T12:12:58.491" v="626" actId="13822"/>
          <ac:cxnSpMkLst>
            <pc:docMk/>
            <pc:sldMk cId="174435707" sldId="257"/>
            <ac:cxnSpMk id="65" creationId="{AA086E60-4126-428B-9827-7D7E1F2EE9EB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6" creationId="{93EE6E8E-698A-4FC7-9E47-49693C1C9C5F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2" creationId="{E7F6A61C-176A-4E39-8AB6-CF24CA191E6B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3" creationId="{2E7A4EA1-19A6-4994-859E-E03D59D602E7}"/>
          </ac:cxnSpMkLst>
        </pc:cxnChg>
        <pc:cxnChg chg="add mod">
          <ac:chgData name="noh taehyun" userId="26ea3cd8016ad7de" providerId="LiveId" clId="{F3D8D4C0-8FA0-419C-A1D8-6F52C6C054FB}" dt="2021-10-20T12:12:42.365" v="621" actId="13822"/>
          <ac:cxnSpMkLst>
            <pc:docMk/>
            <pc:sldMk cId="174435707" sldId="257"/>
            <ac:cxnSpMk id="74" creationId="{759C2029-1A15-4992-8FA2-D8822DBEEBB0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5" creationId="{51BDAB2E-0C3C-4E45-ABC7-6C39D84D21A6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6" creationId="{95757F36-942D-4BAA-9937-49460D4DEF21}"/>
          </ac:cxnSpMkLst>
        </pc:cxnChg>
        <pc:cxnChg chg="add mod">
          <ac:chgData name="noh taehyun" userId="26ea3cd8016ad7de" providerId="LiveId" clId="{F3D8D4C0-8FA0-419C-A1D8-6F52C6C054FB}" dt="2021-10-20T12:12:39.620" v="620" actId="13822"/>
          <ac:cxnSpMkLst>
            <pc:docMk/>
            <pc:sldMk cId="174435707" sldId="257"/>
            <ac:cxnSpMk id="77" creationId="{A6D9ACAB-4B8D-40F0-BB94-2C2E21A671B8}"/>
          </ac:cxnSpMkLst>
        </pc:cxnChg>
        <pc:cxnChg chg="add mod">
          <ac:chgData name="noh taehyun" userId="26ea3cd8016ad7de" providerId="LiveId" clId="{F3D8D4C0-8FA0-419C-A1D8-6F52C6C054FB}" dt="2021-10-20T12:12:36.568" v="619" actId="13822"/>
          <ac:cxnSpMkLst>
            <pc:docMk/>
            <pc:sldMk cId="174435707" sldId="257"/>
            <ac:cxnSpMk id="78" creationId="{6489EB76-4893-4ECF-80BA-2E54EA37A077}"/>
          </ac:cxnSpMkLst>
        </pc:cxnChg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520031553" sldId="258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770527561" sldId="259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3977191934" sldId="260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469110445" sldId="261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107218720" sldId="262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081293789" sldId="263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544313622" sldId="264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059315620" sldId="265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260594031" sldId="266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3195479572" sldId="267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1033275835" sldId="268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497308757" sldId="269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3516650593" sldId="270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233186788" sldId="271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323353861" sldId="272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40722914" sldId="273"/>
        </pc:sldMkLst>
      </pc:sldChg>
      <pc:sldChg chg="delSp modSp add del mod">
        <pc:chgData name="noh taehyun" userId="26ea3cd8016ad7de" providerId="LiveId" clId="{F3D8D4C0-8FA0-419C-A1D8-6F52C6C054FB}" dt="2021-10-21T12:02:43.340" v="1858" actId="47"/>
        <pc:sldMkLst>
          <pc:docMk/>
          <pc:sldMk cId="1596204703" sldId="274"/>
        </pc:sldMkLst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2" creationId="{237BA39F-953D-4FAC-BFBD-2C20B250417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" creationId="{5A93E5AA-18EE-423F-AFB7-0B22B2ADD5C2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" creationId="{F998A62A-C984-4241-BBCC-8FD49E4F7C3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" creationId="{FEB0F24F-3548-4C87-91C1-16DCBD0F6C3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8" creationId="{7CA34EFB-9023-46C8-AD66-9212DF33C607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1" creationId="{E72C7F58-2E57-4213-B36D-31D6CB4DA646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2" creationId="{AB10CE8D-B4E8-4242-ADD9-A45DAF9C8D5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3" creationId="{8531DEF7-9931-4908-8B96-33BDF8F0021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4" creationId="{CF8FCAEC-BB08-4CDE-9986-0685533F6870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5" creationId="{96C1B90F-EF52-495B-9976-F7589BCA751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3" creationId="{18331922-6E9A-442C-A397-71BD21F5EBB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4" creationId="{4F9D2AF5-C532-4E80-89D9-542F474797D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5" creationId="{BB1A6291-F1E0-40F1-B4FD-054DEE1D8DFD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6" creationId="{36C4A85A-E401-479F-87AF-A4307407475A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7" creationId="{26F7FB1D-F8B1-44EB-A802-CECAD89A81E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5" creationId="{1A224B4E-B7BB-4DA7-A463-A4D96502CC4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6" creationId="{158F1ED8-DE7C-487B-B662-771EE339D161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7" creationId="{4E340ECC-71EB-4B79-8FAC-7D2630EF8A9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8" creationId="{8128439A-7ACC-4C53-93C1-59CBBF22894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9" creationId="{FF122884-8685-4F0E-A012-3E69C1DD0FE9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7" creationId="{C3DB7E31-C3FA-445D-8471-9977083A05C0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8" creationId="{A40988FA-A218-4DE9-B4C6-7E596470DE3B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9" creationId="{554D1233-D08E-49F6-8078-A3C685F1DF6C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0" creationId="{D20073AF-7FFF-4CD8-9EF9-670BA949483A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1" creationId="{C52F7FBE-41BD-4868-80F1-D94C9B6C24CC}"/>
          </ac:spMkLst>
        </pc:sp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9" creationId="{94FB90B9-6A81-47C3-9DBB-A4FD41865AC7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1" creationId="{A956C10E-9CE6-4552-B9B8-08F3F474E4A6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4" creationId="{17D6C49E-B681-423A-AD48-7D453B7AE8B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8" creationId="{02C03E7E-BA15-4D88-A096-23FC5957921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1" creationId="{D29EDF2C-13D2-4011-8C5E-008FFEF9830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4" creationId="{E5044984-EF99-4D12-9944-152B95FD84C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7" creationId="{B5E9AED0-8536-430A-A1A1-0AE9750B76F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6" creationId="{02237559-E85D-49E8-9BC1-36835939274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7" creationId="{65AF33B5-63E5-4117-8948-502AA6BCEE05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8" creationId="{D21EDD23-3603-4C46-9683-610181BE44A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9" creationId="{60EBEB63-5F84-40BA-92C7-4FE8F571BDE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0" creationId="{44D2F9D7-A712-447C-9BAE-5017283230D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1" creationId="{986D6BCA-EA2B-43D7-B731-3E5226ECA82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2" creationId="{1690973E-2471-496C-A20A-40D8F98C75F3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8" creationId="{D29F5A3F-E64E-451E-B83E-ED876EEEA0B0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9" creationId="{D2EC26B1-05A2-4B78-A7C5-F8E4C137D10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0" creationId="{55820F67-9420-4B60-82C1-AC517F44C33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1" creationId="{3CB51C25-67F5-491A-B362-942DF98A393E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2" creationId="{8943BE71-7B8B-43FB-9AC2-83BD6A69C8CE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3" creationId="{B8EDC9A5-CC22-4A70-A048-574B14B3DC3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4" creationId="{8A0DDEC9-3801-4A07-B7AE-F74460161A0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0" creationId="{3ECFBFA1-0AFF-4621-B7DC-FF541FFBBAB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1" creationId="{53FB09EE-7134-4BDE-B6A7-0BEA17E87BC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2" creationId="{43692B58-8C31-4A99-AD53-3CCDC54E772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3" creationId="{2B717532-1850-4CB0-AA9F-60D093905EC4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4" creationId="{DBB8FEE6-5068-433A-8D30-5E5B2628D90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5" creationId="{AA086E60-4126-428B-9827-7D7E1F2EE9E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6" creationId="{93EE6E8E-698A-4FC7-9E47-49693C1C9C5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2" creationId="{E7F6A61C-176A-4E39-8AB6-CF24CA191E6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3" creationId="{2E7A4EA1-19A6-4994-859E-E03D59D602E7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5" creationId="{51BDAB2E-0C3C-4E45-ABC7-6C39D84D21A6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6" creationId="{95757F36-942D-4BAA-9937-49460D4DEF2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7" creationId="{A6D9ACAB-4B8D-40F0-BB94-2C2E21A671B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8" creationId="{6489EB76-4893-4ECF-80BA-2E54EA37A077}"/>
          </ac:cxnSpMkLst>
        </pc:cxnChg>
      </pc:sldChg>
      <pc:sldChg chg="addSp modSp add mod">
        <pc:chgData name="noh taehyun" userId="26ea3cd8016ad7de" providerId="LiveId" clId="{F3D8D4C0-8FA0-419C-A1D8-6F52C6C054FB}" dt="2021-10-20T12:26:37.754" v="649" actId="13822"/>
        <pc:sldMkLst>
          <pc:docMk/>
          <pc:sldMk cId="2874995431" sldId="275"/>
        </pc:sldMkLst>
        <pc:cxnChg chg="mod">
          <ac:chgData name="noh taehyun" userId="26ea3cd8016ad7de" providerId="LiveId" clId="{F3D8D4C0-8FA0-419C-A1D8-6F52C6C054FB}" dt="2021-10-20T12:25:14.879" v="636" actId="1582"/>
          <ac:cxnSpMkLst>
            <pc:docMk/>
            <pc:sldMk cId="2874995431" sldId="275"/>
            <ac:cxnSpMk id="37" creationId="{65AF33B5-63E5-4117-8948-502AA6BCEE05}"/>
          </ac:cxnSpMkLst>
        </pc:cxnChg>
        <pc:cxnChg chg="mod">
          <ac:chgData name="noh taehyun" userId="26ea3cd8016ad7de" providerId="LiveId" clId="{F3D8D4C0-8FA0-419C-A1D8-6F52C6C054FB}" dt="2021-10-20T12:25:20.838" v="637" actId="1582"/>
          <ac:cxnSpMkLst>
            <pc:docMk/>
            <pc:sldMk cId="2874995431" sldId="275"/>
            <ac:cxnSpMk id="38" creationId="{D21EDD23-3603-4C46-9683-610181BE44AA}"/>
          </ac:cxnSpMkLst>
        </pc:cxnChg>
        <pc:cxnChg chg="mod">
          <ac:chgData name="noh taehyun" userId="26ea3cd8016ad7de" providerId="LiveId" clId="{F3D8D4C0-8FA0-419C-A1D8-6F52C6C054FB}" dt="2021-10-20T12:25:09.683" v="635" actId="13822"/>
          <ac:cxnSpMkLst>
            <pc:docMk/>
            <pc:sldMk cId="2874995431" sldId="275"/>
            <ac:cxnSpMk id="39" creationId="{60EBEB63-5F84-40BA-92C7-4FE8F571BDEB}"/>
          </ac:cxnSpMkLst>
        </pc:cxnChg>
        <pc:cxnChg chg="mod">
          <ac:chgData name="noh taehyun" userId="26ea3cd8016ad7de" providerId="LiveId" clId="{F3D8D4C0-8FA0-419C-A1D8-6F52C6C054FB}" dt="2021-10-20T12:25:00.341" v="633" actId="13822"/>
          <ac:cxnSpMkLst>
            <pc:docMk/>
            <pc:sldMk cId="2874995431" sldId="275"/>
            <ac:cxnSpMk id="40" creationId="{44D2F9D7-A712-447C-9BAE-5017283230D1}"/>
          </ac:cxnSpMkLst>
        </pc:cxnChg>
        <pc:cxnChg chg="mod">
          <ac:chgData name="noh taehyun" userId="26ea3cd8016ad7de" providerId="LiveId" clId="{F3D8D4C0-8FA0-419C-A1D8-6F52C6C054FB}" dt="2021-10-20T12:25:03.731" v="634" actId="13822"/>
          <ac:cxnSpMkLst>
            <pc:docMk/>
            <pc:sldMk cId="2874995431" sldId="275"/>
            <ac:cxnSpMk id="41" creationId="{986D6BCA-EA2B-43D7-B731-3E5226ECA829}"/>
          </ac:cxnSpMkLst>
        </pc:cxnChg>
        <pc:cxnChg chg="mod">
          <ac:chgData name="noh taehyun" userId="26ea3cd8016ad7de" providerId="LiveId" clId="{F3D8D4C0-8FA0-419C-A1D8-6F52C6C054FB}" dt="2021-10-20T12:25:41.146" v="640" actId="13822"/>
          <ac:cxnSpMkLst>
            <pc:docMk/>
            <pc:sldMk cId="2874995431" sldId="275"/>
            <ac:cxnSpMk id="48" creationId="{D29F5A3F-E64E-451E-B83E-ED876EEEA0B0}"/>
          </ac:cxnSpMkLst>
        </pc:cxnChg>
        <pc:cxnChg chg="mod">
          <ac:chgData name="noh taehyun" userId="26ea3cd8016ad7de" providerId="LiveId" clId="{F3D8D4C0-8FA0-419C-A1D8-6F52C6C054FB}" dt="2021-10-20T12:25:36.811" v="639" actId="1582"/>
          <ac:cxnSpMkLst>
            <pc:docMk/>
            <pc:sldMk cId="2874995431" sldId="275"/>
            <ac:cxnSpMk id="49" creationId="{D2EC26B1-05A2-4B78-A7C5-F8E4C137D108}"/>
          </ac:cxnSpMkLst>
        </pc:cxnChg>
        <pc:cxnChg chg="mod">
          <ac:chgData name="noh taehyun" userId="26ea3cd8016ad7de" providerId="LiveId" clId="{F3D8D4C0-8FA0-419C-A1D8-6F52C6C054FB}" dt="2021-10-20T12:25:47.868" v="641" actId="1582"/>
          <ac:cxnSpMkLst>
            <pc:docMk/>
            <pc:sldMk cId="2874995431" sldId="275"/>
            <ac:cxnSpMk id="50" creationId="{55820F67-9420-4B60-82C1-AC517F44C332}"/>
          </ac:cxnSpMkLst>
        </pc:cxnChg>
        <pc:cxnChg chg="mod">
          <ac:chgData name="noh taehyun" userId="26ea3cd8016ad7de" providerId="LiveId" clId="{F3D8D4C0-8FA0-419C-A1D8-6F52C6C054FB}" dt="2021-10-20T12:25:52.277" v="642" actId="13822"/>
          <ac:cxnSpMkLst>
            <pc:docMk/>
            <pc:sldMk cId="2874995431" sldId="275"/>
            <ac:cxnSpMk id="60" creationId="{3ECFBFA1-0AFF-4621-B7DC-FF541FFBBAB2}"/>
          </ac:cxnSpMkLst>
        </pc:cxnChg>
        <pc:cxnChg chg="mod">
          <ac:chgData name="noh taehyun" userId="26ea3cd8016ad7de" providerId="LiveId" clId="{F3D8D4C0-8FA0-419C-A1D8-6F52C6C054FB}" dt="2021-10-20T12:26:37.754" v="649" actId="13822"/>
          <ac:cxnSpMkLst>
            <pc:docMk/>
            <pc:sldMk cId="2874995431" sldId="275"/>
            <ac:cxnSpMk id="62" creationId="{43692B58-8C31-4A99-AD53-3CCDC54E7721}"/>
          </ac:cxnSpMkLst>
        </pc:cxnChg>
        <pc:cxnChg chg="mod">
          <ac:chgData name="noh taehyun" userId="26ea3cd8016ad7de" providerId="LiveId" clId="{F3D8D4C0-8FA0-419C-A1D8-6F52C6C054FB}" dt="2021-10-20T12:26:33.572" v="648" actId="13822"/>
          <ac:cxnSpMkLst>
            <pc:docMk/>
            <pc:sldMk cId="2874995431" sldId="275"/>
            <ac:cxnSpMk id="63" creationId="{2B717532-1850-4CB0-AA9F-60D093905EC4}"/>
          </ac:cxnSpMkLst>
        </pc:cxnChg>
        <pc:cxnChg chg="mod">
          <ac:chgData name="noh taehyun" userId="26ea3cd8016ad7de" providerId="LiveId" clId="{F3D8D4C0-8FA0-419C-A1D8-6F52C6C054FB}" dt="2021-10-20T12:26:28.303" v="647" actId="1582"/>
          <ac:cxnSpMkLst>
            <pc:docMk/>
            <pc:sldMk cId="2874995431" sldId="275"/>
            <ac:cxnSpMk id="64" creationId="{DBB8FEE6-5068-433A-8D30-5E5B2628D90F}"/>
          </ac:cxnSpMkLst>
        </pc:cxnChg>
        <pc:cxnChg chg="mod">
          <ac:chgData name="noh taehyun" userId="26ea3cd8016ad7de" providerId="LiveId" clId="{F3D8D4C0-8FA0-419C-A1D8-6F52C6C054FB}" dt="2021-10-20T12:26:22.481" v="646" actId="1582"/>
          <ac:cxnSpMkLst>
            <pc:docMk/>
            <pc:sldMk cId="2874995431" sldId="275"/>
            <ac:cxnSpMk id="65" creationId="{AA086E60-4126-428B-9827-7D7E1F2EE9EB}"/>
          </ac:cxnSpMkLst>
        </pc:cxnChg>
        <pc:cxnChg chg="mod">
          <ac:chgData name="noh taehyun" userId="26ea3cd8016ad7de" providerId="LiveId" clId="{F3D8D4C0-8FA0-419C-A1D8-6F52C6C054FB}" dt="2021-10-20T12:25:29.619" v="638" actId="1582"/>
          <ac:cxnSpMkLst>
            <pc:docMk/>
            <pc:sldMk cId="2874995431" sldId="275"/>
            <ac:cxnSpMk id="74" creationId="{759C2029-1A15-4992-8FA2-D8822DBEEBB0}"/>
          </ac:cxnSpMkLst>
        </pc:cxnChg>
        <pc:cxnChg chg="add mod">
          <ac:chgData name="noh taehyun" userId="26ea3cd8016ad7de" providerId="LiveId" clId="{F3D8D4C0-8FA0-419C-A1D8-6F52C6C054FB}" dt="2021-10-20T12:26:13.281" v="645" actId="14100"/>
          <ac:cxnSpMkLst>
            <pc:docMk/>
            <pc:sldMk cId="2874995431" sldId="275"/>
            <ac:cxnSpMk id="79" creationId="{FEDFB7B3-FFB1-4C4F-A5E7-80F7FE6F7926}"/>
          </ac:cxnSpMkLst>
        </pc:cxnChg>
      </pc:sldChg>
      <pc:sldChg chg="add del setBg">
        <pc:chgData name="noh taehyun" userId="26ea3cd8016ad7de" providerId="LiveId" clId="{F3D8D4C0-8FA0-419C-A1D8-6F52C6C054FB}" dt="2021-10-21T11:18:46.651" v="651"/>
        <pc:sldMkLst>
          <pc:docMk/>
          <pc:sldMk cId="129549897" sldId="276"/>
        </pc:sldMkLst>
      </pc:sldChg>
      <pc:sldChg chg="addSp delSp modSp add mod">
        <pc:chgData name="noh taehyun" userId="26ea3cd8016ad7de" providerId="LiveId" clId="{F3D8D4C0-8FA0-419C-A1D8-6F52C6C054FB}" dt="2021-10-21T11:42:12.079" v="1856" actId="13822"/>
        <pc:sldMkLst>
          <pc:docMk/>
          <pc:sldMk cId="569823211" sldId="276"/>
        </pc:sldMkLst>
        <pc:spChg chg="add mod">
          <ac:chgData name="noh taehyun" userId="26ea3cd8016ad7de" providerId="LiveId" clId="{F3D8D4C0-8FA0-419C-A1D8-6F52C6C054FB}" dt="2021-10-21T11:19:13.650" v="665" actId="1038"/>
          <ac:spMkLst>
            <pc:docMk/>
            <pc:sldMk cId="569823211" sldId="276"/>
            <ac:spMk id="3" creationId="{4C81471D-899E-4FA3-B064-43C92F627F9E}"/>
          </ac:spMkLst>
        </pc:spChg>
        <pc:spChg chg="add mod">
          <ac:chgData name="noh taehyun" userId="26ea3cd8016ad7de" providerId="LiveId" clId="{F3D8D4C0-8FA0-419C-A1D8-6F52C6C054FB}" dt="2021-10-21T11:22:31.770" v="1319" actId="1036"/>
          <ac:spMkLst>
            <pc:docMk/>
            <pc:sldMk cId="569823211" sldId="276"/>
            <ac:spMk id="4" creationId="{51BBAE0D-6C9C-48DA-964B-33610D17A1C8}"/>
          </ac:spMkLst>
        </pc:spChg>
        <pc:spChg chg="add mod">
          <ac:chgData name="noh taehyun" userId="26ea3cd8016ad7de" providerId="LiveId" clId="{F3D8D4C0-8FA0-419C-A1D8-6F52C6C054FB}" dt="2021-10-21T11:19:24.126" v="724" actId="20577"/>
          <ac:spMkLst>
            <pc:docMk/>
            <pc:sldMk cId="569823211" sldId="276"/>
            <ac:spMk id="80" creationId="{5ADF59C7-9EFA-4A5E-A91A-B113C2BA8F75}"/>
          </ac:spMkLst>
        </pc:spChg>
        <pc:spChg chg="add mod">
          <ac:chgData name="noh taehyun" userId="26ea3cd8016ad7de" providerId="LiveId" clId="{F3D8D4C0-8FA0-419C-A1D8-6F52C6C054FB}" dt="2021-10-21T11:19:37.041" v="774" actId="20577"/>
          <ac:spMkLst>
            <pc:docMk/>
            <pc:sldMk cId="569823211" sldId="276"/>
            <ac:spMk id="81" creationId="{49F75AD0-55CB-4D3A-81E0-21540A35043A}"/>
          </ac:spMkLst>
        </pc:spChg>
        <pc:spChg chg="add mod">
          <ac:chgData name="noh taehyun" userId="26ea3cd8016ad7de" providerId="LiveId" clId="{F3D8D4C0-8FA0-419C-A1D8-6F52C6C054FB}" dt="2021-10-21T11:19:48.258" v="814" actId="20577"/>
          <ac:spMkLst>
            <pc:docMk/>
            <pc:sldMk cId="569823211" sldId="276"/>
            <ac:spMk id="82" creationId="{448119E1-2921-48A9-8147-6FCD8D79BAFE}"/>
          </ac:spMkLst>
        </pc:spChg>
        <pc:spChg chg="add mod">
          <ac:chgData name="noh taehyun" userId="26ea3cd8016ad7de" providerId="LiveId" clId="{F3D8D4C0-8FA0-419C-A1D8-6F52C6C054FB}" dt="2021-10-21T11:19:57.993" v="850" actId="1038"/>
          <ac:spMkLst>
            <pc:docMk/>
            <pc:sldMk cId="569823211" sldId="276"/>
            <ac:spMk id="83" creationId="{4BE5B351-EAD5-4C0C-81FA-804466F934E6}"/>
          </ac:spMkLst>
        </pc:spChg>
        <pc:spChg chg="add mod">
          <ac:chgData name="noh taehyun" userId="26ea3cd8016ad7de" providerId="LiveId" clId="{F3D8D4C0-8FA0-419C-A1D8-6F52C6C054FB}" dt="2021-10-21T11:20:02.261" v="888" actId="1037"/>
          <ac:spMkLst>
            <pc:docMk/>
            <pc:sldMk cId="569823211" sldId="276"/>
            <ac:spMk id="84" creationId="{B8BA12D9-0591-4ED5-83A2-959FCF6E95B4}"/>
          </ac:spMkLst>
        </pc:spChg>
        <pc:spChg chg="add mod">
          <ac:chgData name="noh taehyun" userId="26ea3cd8016ad7de" providerId="LiveId" clId="{F3D8D4C0-8FA0-419C-A1D8-6F52C6C054FB}" dt="2021-10-21T11:20:46.446" v="1033" actId="1037"/>
          <ac:spMkLst>
            <pc:docMk/>
            <pc:sldMk cId="569823211" sldId="276"/>
            <ac:spMk id="85" creationId="{FC724448-1416-4DBC-B28E-382AD06BE133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6" creationId="{A9948A50-E667-4E71-8850-F124FDBADAA0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7" creationId="{E6886F9F-20A2-4680-ABEC-6247D5096236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8" creationId="{5E4D89EA-61C8-4FEA-AD6D-9896F89E271D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9" creationId="{599419CA-75C0-436A-B8C6-066AFC5D3A9A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90" creationId="{5849525F-D931-467D-AC36-EB9A0D1DF2A5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98" creationId="{0F1973D0-9B49-45D4-ACF0-FEB50BB76632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99" creationId="{B018A2F8-9365-43AD-B3FA-126423991FCA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0" creationId="{0E3CE40C-83EA-4715-BE7C-458F4F67D548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1" creationId="{36F2774F-42AE-4C1F-9ACB-D260A4A5CF27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2" creationId="{A5DE0808-6522-4A5F-AA90-AF4CFD780F0B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3" creationId="{AF5C6937-48B9-4553-8946-2384064D049F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4" creationId="{E581E19E-9C2B-4D04-9CFE-48D9D1B5D996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5" creationId="{049C38C9-7638-40E2-ADC0-CA03E5719F22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6" creationId="{634A10F7-C3E4-42A8-B72B-28C1FBC3EE20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7" creationId="{82448E60-9A58-465E-883F-F25684C48D91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8" creationId="{6816BF7E-7831-40A1-BDD5-FDF25859B6EB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9" creationId="{DC526B9F-5BB7-45FC-A91E-C64658EF10B0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10" creationId="{B207B1D4-F3D5-4BA8-809F-17A7446E8652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11" creationId="{6F6F2550-2F86-4FAA-A265-67998A0BA692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2" creationId="{9D589211-6B32-4ABC-8FBF-38F2A7CC8532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3" creationId="{8E204702-FD5D-47B5-9975-75EFB5B90C24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4" creationId="{2B50F882-658B-4EA4-A75D-A6595D3FB434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5" creationId="{F4595DFF-E112-46C3-9FCF-43A7B09E5615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6" creationId="{F1B7B1E6-94DD-43C5-80A6-F25995BB0E52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7" creationId="{4C5802D4-E520-4435-8535-8C95AE3070F0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8" creationId="{97A9711C-B2BE-483F-8C24-E50E482EB1F6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19" creationId="{57BE03BD-0F77-42AC-B0CF-5A0ED30B02EB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0" creationId="{4F862B6E-0597-4200-9574-0450931CD0B5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1" creationId="{62526204-5AE5-4C64-9ED8-BBD39904E69F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2" creationId="{631A9BC0-F82A-42D7-809E-82B0B30FCD0E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3" creationId="{12B3E8A4-08F3-4545-9DDE-1B1E5EA371A2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4" creationId="{BE2C2494-5939-4F1D-8A40-ACAA8B8BDACA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5" creationId="{993F3422-1133-4639-AB47-8503166DB5FF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6" creationId="{1AACF576-FB51-4A12-B049-5C67A2C3E16C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7" creationId="{9C6EF622-968C-4CA3-A655-3969DC0CC78D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8" creationId="{8FD388F3-C7F9-44AE-B44B-9BD0311511FB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9" creationId="{A6101B99-7EE9-4C60-97A2-0ED21A1A4A71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30" creationId="{ACAEF819-FC51-4236-9B9B-BF54D9B3EF08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31" creationId="{F4CA8151-78FF-467D-8D5B-A50FF38CE3F7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32" creationId="{8345A1D8-046C-4E22-9990-76E5E4117CE3}"/>
          </ac:spMkLst>
        </pc:spChg>
        <pc:spChg chg="add mod">
          <ac:chgData name="noh taehyun" userId="26ea3cd8016ad7de" providerId="LiveId" clId="{F3D8D4C0-8FA0-419C-A1D8-6F52C6C054FB}" dt="2021-10-21T11:22:36.355" v="1364" actId="1038"/>
          <ac:spMkLst>
            <pc:docMk/>
            <pc:sldMk cId="569823211" sldId="276"/>
            <ac:spMk id="133" creationId="{5D72A36C-9F28-43E3-ABCA-C12C87DAF14A}"/>
          </ac:spMkLst>
        </pc:spChg>
        <pc:cxnChg chg="mod">
          <ac:chgData name="noh taehyun" userId="26ea3cd8016ad7de" providerId="LiveId" clId="{F3D8D4C0-8FA0-419C-A1D8-6F52C6C054FB}" dt="2021-10-21T11:40:12.816" v="1842" actId="13822"/>
          <ac:cxnSpMkLst>
            <pc:docMk/>
            <pc:sldMk cId="569823211" sldId="276"/>
            <ac:cxnSpMk id="37" creationId="{65AF33B5-63E5-4117-8948-502AA6BCEE05}"/>
          </ac:cxnSpMkLst>
        </pc:cxnChg>
        <pc:cxnChg chg="mod">
          <ac:chgData name="noh taehyun" userId="26ea3cd8016ad7de" providerId="LiveId" clId="{F3D8D4C0-8FA0-419C-A1D8-6F52C6C054FB}" dt="2021-10-21T11:40:16.559" v="1843" actId="13822"/>
          <ac:cxnSpMkLst>
            <pc:docMk/>
            <pc:sldMk cId="569823211" sldId="276"/>
            <ac:cxnSpMk id="38" creationId="{D21EDD23-3603-4C46-9683-610181BE44AA}"/>
          </ac:cxnSpMkLst>
        </pc:cxnChg>
        <pc:cxnChg chg="mod">
          <ac:chgData name="noh taehyun" userId="26ea3cd8016ad7de" providerId="LiveId" clId="{F3D8D4C0-8FA0-419C-A1D8-6F52C6C054FB}" dt="2021-10-21T11:41:15.428" v="1848" actId="1582"/>
          <ac:cxnSpMkLst>
            <pc:docMk/>
            <pc:sldMk cId="569823211" sldId="276"/>
            <ac:cxnSpMk id="39" creationId="{60EBEB63-5F84-40BA-92C7-4FE8F571BDEB}"/>
          </ac:cxnSpMkLst>
        </pc:cxnChg>
        <pc:cxnChg chg="mod">
          <ac:chgData name="noh taehyun" userId="26ea3cd8016ad7de" providerId="LiveId" clId="{F3D8D4C0-8FA0-419C-A1D8-6F52C6C054FB}" dt="2021-10-21T11:40:48.666" v="1846" actId="1582"/>
          <ac:cxnSpMkLst>
            <pc:docMk/>
            <pc:sldMk cId="569823211" sldId="276"/>
            <ac:cxnSpMk id="40" creationId="{44D2F9D7-A712-447C-9BAE-5017283230D1}"/>
          </ac:cxnSpMkLst>
        </pc:cxnChg>
        <pc:cxnChg chg="mod">
          <ac:chgData name="noh taehyun" userId="26ea3cd8016ad7de" providerId="LiveId" clId="{F3D8D4C0-8FA0-419C-A1D8-6F52C6C054FB}" dt="2021-10-21T11:41:07.808" v="1847" actId="1582"/>
          <ac:cxnSpMkLst>
            <pc:docMk/>
            <pc:sldMk cId="569823211" sldId="276"/>
            <ac:cxnSpMk id="41" creationId="{986D6BCA-EA2B-43D7-B731-3E5226ECA829}"/>
          </ac:cxnSpMkLst>
        </pc:cxnChg>
        <pc:cxnChg chg="mod">
          <ac:chgData name="noh taehyun" userId="26ea3cd8016ad7de" providerId="LiveId" clId="{F3D8D4C0-8FA0-419C-A1D8-6F52C6C054FB}" dt="2021-10-21T11:41:38.383" v="1851" actId="1582"/>
          <ac:cxnSpMkLst>
            <pc:docMk/>
            <pc:sldMk cId="569823211" sldId="276"/>
            <ac:cxnSpMk id="48" creationId="{D29F5A3F-E64E-451E-B83E-ED876EEEA0B0}"/>
          </ac:cxnSpMkLst>
        </pc:cxnChg>
        <pc:cxnChg chg="mod">
          <ac:chgData name="noh taehyun" userId="26ea3cd8016ad7de" providerId="LiveId" clId="{F3D8D4C0-8FA0-419C-A1D8-6F52C6C054FB}" dt="2021-10-21T11:41:28.159" v="1849" actId="13822"/>
          <ac:cxnSpMkLst>
            <pc:docMk/>
            <pc:sldMk cId="569823211" sldId="276"/>
            <ac:cxnSpMk id="49" creationId="{D2EC26B1-05A2-4B78-A7C5-F8E4C137D108}"/>
          </ac:cxnSpMkLst>
        </pc:cxnChg>
        <pc:cxnChg chg="mod">
          <ac:chgData name="noh taehyun" userId="26ea3cd8016ad7de" providerId="LiveId" clId="{F3D8D4C0-8FA0-419C-A1D8-6F52C6C054FB}" dt="2021-10-21T11:41:31.551" v="1850" actId="13822"/>
          <ac:cxnSpMkLst>
            <pc:docMk/>
            <pc:sldMk cId="569823211" sldId="276"/>
            <ac:cxnSpMk id="50" creationId="{55820F67-9420-4B60-82C1-AC517F44C332}"/>
          </ac:cxnSpMkLst>
        </pc:cxnChg>
        <pc:cxnChg chg="mod">
          <ac:chgData name="noh taehyun" userId="26ea3cd8016ad7de" providerId="LiveId" clId="{F3D8D4C0-8FA0-419C-A1D8-6F52C6C054FB}" dt="2021-10-21T11:41:45.226" v="1852" actId="1582"/>
          <ac:cxnSpMkLst>
            <pc:docMk/>
            <pc:sldMk cId="569823211" sldId="276"/>
            <ac:cxnSpMk id="60" creationId="{3ECFBFA1-0AFF-4621-B7DC-FF541FFBBAB2}"/>
          </ac:cxnSpMkLst>
        </pc:cxnChg>
        <pc:cxnChg chg="mod">
          <ac:chgData name="noh taehyun" userId="26ea3cd8016ad7de" providerId="LiveId" clId="{F3D8D4C0-8FA0-419C-A1D8-6F52C6C054FB}" dt="2021-10-21T11:41:58.126" v="1854" actId="1582"/>
          <ac:cxnSpMkLst>
            <pc:docMk/>
            <pc:sldMk cId="569823211" sldId="276"/>
            <ac:cxnSpMk id="62" creationId="{43692B58-8C31-4A99-AD53-3CCDC54E7721}"/>
          </ac:cxnSpMkLst>
        </pc:cxnChg>
        <pc:cxnChg chg="mod">
          <ac:chgData name="noh taehyun" userId="26ea3cd8016ad7de" providerId="LiveId" clId="{F3D8D4C0-8FA0-419C-A1D8-6F52C6C054FB}" dt="2021-10-21T11:42:05.625" v="1855" actId="1582"/>
          <ac:cxnSpMkLst>
            <pc:docMk/>
            <pc:sldMk cId="569823211" sldId="276"/>
            <ac:cxnSpMk id="63" creationId="{2B717532-1850-4CB0-AA9F-60D093905EC4}"/>
          </ac:cxnSpMkLst>
        </pc:cxnChg>
        <pc:cxnChg chg="mod">
          <ac:chgData name="noh taehyun" userId="26ea3cd8016ad7de" providerId="LiveId" clId="{F3D8D4C0-8FA0-419C-A1D8-6F52C6C054FB}" dt="2021-10-21T11:42:12.079" v="1856" actId="13822"/>
          <ac:cxnSpMkLst>
            <pc:docMk/>
            <pc:sldMk cId="569823211" sldId="276"/>
            <ac:cxnSpMk id="64" creationId="{DBB8FEE6-5068-433A-8D30-5E5B2628D90F}"/>
          </ac:cxnSpMkLst>
        </pc:cxnChg>
        <pc:cxnChg chg="mod">
          <ac:chgData name="noh taehyun" userId="26ea3cd8016ad7de" providerId="LiveId" clId="{F3D8D4C0-8FA0-419C-A1D8-6F52C6C054FB}" dt="2021-10-21T11:41:52.120" v="1853" actId="13822"/>
          <ac:cxnSpMkLst>
            <pc:docMk/>
            <pc:sldMk cId="569823211" sldId="276"/>
            <ac:cxnSpMk id="65" creationId="{AA086E60-4126-428B-9827-7D7E1F2EE9EB}"/>
          </ac:cxnSpMkLst>
        </pc:cxnChg>
        <pc:cxnChg chg="mod">
          <ac:chgData name="noh taehyun" userId="26ea3cd8016ad7de" providerId="LiveId" clId="{F3D8D4C0-8FA0-419C-A1D8-6F52C6C054FB}" dt="2021-10-21T11:40:22.840" v="1844" actId="13822"/>
          <ac:cxnSpMkLst>
            <pc:docMk/>
            <pc:sldMk cId="569823211" sldId="276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1T11:40:36.668" v="1845" actId="478"/>
          <ac:cxnSpMkLst>
            <pc:docMk/>
            <pc:sldMk cId="569823211" sldId="276"/>
            <ac:cxnSpMk id="79" creationId="{FEDFB7B3-FFB1-4C4F-A5E7-80F7FE6F7926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1" creationId="{910667AB-96B2-4F66-83AF-51C2658A98A4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2" creationId="{454A8E36-D47B-46E0-8C84-00AB817DEFA7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3" creationId="{9D335BC1-B94D-48F0-82F7-FF0A7FDB2240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4" creationId="{8C6C95E5-07D4-4F50-9C28-994719D71D0F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5" creationId="{3A6290AC-26DB-4E62-BBC2-263F1AB43661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6" creationId="{9CA10DAB-3671-4BC9-A704-A233F6CDAB70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7" creationId="{0E4E6860-9BC5-4E76-9C1E-03A8931A19A1}"/>
          </ac:cxnSpMkLst>
        </pc:cxnChg>
      </pc:sldChg>
      <pc:sldChg chg="add">
        <pc:chgData name="noh taehyun" userId="26ea3cd8016ad7de" providerId="LiveId" clId="{F3D8D4C0-8FA0-419C-A1D8-6F52C6C054FB}" dt="2021-10-21T11:22:00.831" v="1299" actId="2890"/>
        <pc:sldMkLst>
          <pc:docMk/>
          <pc:sldMk cId="3412851149" sldId="277"/>
        </pc:sldMkLst>
      </pc:sldChg>
      <pc:sldChg chg="addSp delSp modSp add mod">
        <pc:chgData name="noh taehyun" userId="26ea3cd8016ad7de" providerId="LiveId" clId="{F3D8D4C0-8FA0-419C-A1D8-6F52C6C054FB}" dt="2021-10-21T11:34:24.888" v="1733" actId="1037"/>
        <pc:sldMkLst>
          <pc:docMk/>
          <pc:sldMk cId="88864514" sldId="278"/>
        </pc:sldMkLst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2" creationId="{237BA39F-953D-4FAC-BFBD-2C20B2504178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3" creationId="{4C81471D-899E-4FA3-B064-43C92F627F9E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5" creationId="{5A93E5AA-18EE-423F-AFB7-0B22B2ADD5C2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6" creationId="{F998A62A-C984-4241-BBCC-8FD49E4F7C34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7" creationId="{FEB0F24F-3548-4C87-91C1-16DCBD0F6C34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" creationId="{7CA34EFB-9023-46C8-AD66-9212DF33C607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1" creationId="{E72C7F58-2E57-4213-B36D-31D6CB4DA646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2" creationId="{AB10CE8D-B4E8-4242-ADD9-A45DAF9C8D5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3" creationId="{8531DEF7-9931-4908-8B96-33BDF8F00218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4" creationId="{CF8FCAEC-BB08-4CDE-9986-0685533F687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5" creationId="{96C1B90F-EF52-495B-9976-F7589BCA751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3" creationId="{18331922-6E9A-442C-A397-71BD21F5EBB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4" creationId="{4F9D2AF5-C532-4E80-89D9-542F474797D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5" creationId="{BB1A6291-F1E0-40F1-B4FD-054DEE1D8DFD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6" creationId="{36C4A85A-E401-479F-87AF-A4307407475A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7" creationId="{26F7FB1D-F8B1-44EB-A802-CECAD89A81E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5" creationId="{1A224B4E-B7BB-4DA7-A463-A4D96502CC48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6" creationId="{158F1ED8-DE7C-487B-B662-771EE339D161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7" creationId="{4E340ECC-71EB-4B79-8FAC-7D2630EF8A94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8" creationId="{8128439A-7ACC-4C53-93C1-59CBBF22894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9" creationId="{FF122884-8685-4F0E-A012-3E69C1DD0FE9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67" creationId="{C3DB7E31-C3FA-445D-8471-9977083A05C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68" creationId="{A40988FA-A218-4DE9-B4C6-7E596470DE3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69" creationId="{554D1233-D08E-49F6-8078-A3C685F1DF6C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70" creationId="{D20073AF-7FFF-4CD8-9EF9-670BA949483A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71" creationId="{C52F7FBE-41BD-4868-80F1-D94C9B6C24CC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0" creationId="{5ADF59C7-9EFA-4A5E-A91A-B113C2BA8F75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1" creationId="{49F75AD0-55CB-4D3A-81E0-21540A35043A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2" creationId="{448119E1-2921-48A9-8147-6FCD8D79BAFE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3" creationId="{4BE5B351-EAD5-4C0C-81FA-804466F934E6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4" creationId="{B8BA12D9-0591-4ED5-83A2-959FCF6E95B4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5" creationId="{FC724448-1416-4DBC-B28E-382AD06BE133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98" creationId="{A76D4C8D-8275-47A9-9256-8F51635B6EA7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99" creationId="{51EB6669-CF27-4E6A-BB5C-F33AA507F63E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100" creationId="{86F3EF45-E0FC-466D-814D-28B93A430395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101" creationId="{B26D7F41-EAF4-48E6-B912-707F3896568B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102" creationId="{D147380D-D064-477A-89E4-4EC3E6FFC9F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5" creationId="{049C38C9-7638-40E2-ADC0-CA03E5719F2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6" creationId="{634A10F7-C3E4-42A8-B72B-28C1FBC3EE2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7" creationId="{82448E60-9A58-465E-883F-F25684C48D91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8" creationId="{6816BF7E-7831-40A1-BDD5-FDF25859B6E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9" creationId="{DC526B9F-5BB7-45FC-A91E-C64658EF10B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0" creationId="{B207B1D4-F3D5-4BA8-809F-17A7446E865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1" creationId="{6F6F2550-2F86-4FAA-A265-67998A0BA69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2" creationId="{9D589211-6B32-4ABC-8FBF-38F2A7CC853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3" creationId="{8E204702-FD5D-47B5-9975-75EFB5B90C24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4" creationId="{2B50F882-658B-4EA4-A75D-A6595D3FB434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5" creationId="{F4595DFF-E112-46C3-9FCF-43A7B09E5615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6" creationId="{F1B7B1E6-94DD-43C5-80A6-F25995BB0E5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7" creationId="{4C5802D4-E520-4435-8535-8C95AE3070F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8" creationId="{97A9711C-B2BE-483F-8C24-E50E482EB1F6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9" creationId="{57BE03BD-0F77-42AC-B0CF-5A0ED30B02E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0" creationId="{4F862B6E-0597-4200-9574-0450931CD0B5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1" creationId="{62526204-5AE5-4C64-9ED8-BBD39904E69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2" creationId="{631A9BC0-F82A-42D7-809E-82B0B30FCD0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3" creationId="{12B3E8A4-08F3-4545-9DDE-1B1E5EA371A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4" creationId="{BE2C2494-5939-4F1D-8A40-ACAA8B8BDACA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5" creationId="{993F3422-1133-4639-AB47-8503166DB5F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6" creationId="{1AACF576-FB51-4A12-B049-5C67A2C3E16C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7" creationId="{9C6EF622-968C-4CA3-A655-3969DC0CC78D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8" creationId="{8FD388F3-C7F9-44AE-B44B-9BD0311511F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9" creationId="{A6101B99-7EE9-4C60-97A2-0ED21A1A4A71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30" creationId="{ACAEF819-FC51-4236-9B9B-BF54D9B3EF08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31" creationId="{F4CA8151-78FF-467D-8D5B-A50FF38CE3F7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32" creationId="{8345A1D8-046C-4E22-9990-76E5E4117CE3}"/>
          </ac:spMkLst>
        </pc:spChg>
        <pc:grpChg chg="add mod">
          <ac:chgData name="noh taehyun" userId="26ea3cd8016ad7de" providerId="LiveId" clId="{F3D8D4C0-8FA0-419C-A1D8-6F52C6C054FB}" dt="2021-10-21T11:34:24.888" v="1733" actId="1037"/>
          <ac:grpSpMkLst>
            <pc:docMk/>
            <pc:sldMk cId="88864514" sldId="278"/>
            <ac:grpSpMk id="10" creationId="{B6E69FC5-6D34-4B8B-A971-1C714D8C1EAD}"/>
          </ac:grpSpMkLst>
        </pc:grpChg>
        <pc:graphicFrameChg chg="add mod modGraphic">
          <ac:chgData name="noh taehyun" userId="26ea3cd8016ad7de" providerId="LiveId" clId="{F3D8D4C0-8FA0-419C-A1D8-6F52C6C054FB}" dt="2021-10-21T11:29:19.176" v="1716" actId="20577"/>
          <ac:graphicFrameMkLst>
            <pc:docMk/>
            <pc:sldMk cId="88864514" sldId="278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9" creationId="{94FB90B9-6A81-47C3-9DBB-A4FD41865AC7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11" creationId="{A956C10E-9CE6-4552-B9B8-08F3F474E4A6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14" creationId="{17D6C49E-B681-423A-AD48-7D453B7AE8B8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18" creationId="{02C03E7E-BA15-4D88-A096-23FC5957921A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21" creationId="{D29EDF2C-13D2-4011-8C5E-008FFEF9830F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24" creationId="{E5044984-EF99-4D12-9944-152B95FD84C9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27" creationId="{B5E9AED0-8536-430A-A1A1-0AE9750B76F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6" creationId="{02237559-E85D-49E8-9BC1-36835939274A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7" creationId="{65AF33B5-63E5-4117-8948-502AA6BCEE05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8" creationId="{D21EDD23-3603-4C46-9683-610181BE44AA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9" creationId="{60EBEB63-5F84-40BA-92C7-4FE8F571BDE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0" creationId="{44D2F9D7-A712-447C-9BAE-5017283230D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1" creationId="{986D6BCA-EA2B-43D7-B731-3E5226ECA829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2" creationId="{1690973E-2471-496C-A20A-40D8F98C75F3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8" creationId="{D29F5A3F-E64E-451E-B83E-ED876EEEA0B0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9" creationId="{D2EC26B1-05A2-4B78-A7C5-F8E4C137D108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0" creationId="{55820F67-9420-4B60-82C1-AC517F44C332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1" creationId="{3CB51C25-67F5-491A-B362-942DF98A393E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2" creationId="{8943BE71-7B8B-43FB-9AC2-83BD6A69C8CE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3" creationId="{B8EDC9A5-CC22-4A70-A048-574B14B3DC3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4" creationId="{8A0DDEC9-3801-4A07-B7AE-F74460161A09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0" creationId="{3ECFBFA1-0AFF-4621-B7DC-FF541FFBBAB2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1" creationId="{53FB09EE-7134-4BDE-B6A7-0BEA17E87BC2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2" creationId="{43692B58-8C31-4A99-AD53-3CCDC54E772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3" creationId="{2B717532-1850-4CB0-AA9F-60D093905EC4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4" creationId="{DBB8FEE6-5068-433A-8D30-5E5B2628D90F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5" creationId="{AA086E60-4126-428B-9827-7D7E1F2EE9E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6" creationId="{93EE6E8E-698A-4FC7-9E47-49693C1C9C5F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2" creationId="{E7F6A61C-176A-4E39-8AB6-CF24CA191E6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3" creationId="{2E7A4EA1-19A6-4994-859E-E03D59D602E7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5" creationId="{51BDAB2E-0C3C-4E45-ABC7-6C39D84D21A6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6" creationId="{95757F36-942D-4BAA-9937-49460D4DEF2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7" creationId="{A6D9ACAB-4B8D-40F0-BB94-2C2E21A671B8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8" creationId="{6489EB76-4893-4ECF-80BA-2E54EA37A077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9" creationId="{FEDFB7B3-FFB1-4C4F-A5E7-80F7FE6F7926}"/>
          </ac:cxnSpMkLst>
        </pc:cxnChg>
      </pc:sldChg>
      <pc:sldChg chg="addSp delSp modSp add mod">
        <pc:chgData name="noh taehyun" userId="26ea3cd8016ad7de" providerId="LiveId" clId="{F3D8D4C0-8FA0-419C-A1D8-6F52C6C054FB}" dt="2021-10-21T11:38:00.825" v="1831" actId="1582"/>
        <pc:sldMkLst>
          <pc:docMk/>
          <pc:sldMk cId="1204710532" sldId="279"/>
        </pc:sldMkLst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28" creationId="{D4DACD40-8C54-4E14-83A1-1AF6C0313A0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29" creationId="{0CF21CA8-2974-4D21-B51A-19A7B89A0F36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30" creationId="{D6DBA1F5-CE9D-4889-A396-06E87B30A75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31" creationId="{58561B9B-8D54-4974-986D-47D8FC1CDCAB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32" creationId="{5758E12B-A554-45B2-AFA1-CA665C35E737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0" creationId="{24972BC0-B264-47B3-88B5-2659D5CC17A6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1" creationId="{BA0EB0B8-12F5-40C2-9E76-8055A0749A4B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2" creationId="{1EAB6533-AA73-4217-BA85-79F10B1C6B5C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3" creationId="{93596153-E06C-4214-BFF4-73978D1B676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4" creationId="{37846491-5252-4E57-A4A8-B936C26FDF9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5" creationId="{E439D1FD-DF0E-4267-B0D5-2974BAE52F2B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6" creationId="{DEFD5D20-696D-4ECC-8456-52042D88136B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48" creationId="{FCE2050A-94CE-4C48-A2C6-AEF6800DCDE2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49" creationId="{64D66C12-2D82-4C46-BF03-9DA4FA78F689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50" creationId="{B550909A-3AA8-4801-92C8-D70535811B54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51" creationId="{B9253D8C-B21D-4249-834A-AECB4FDEF574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52" creationId="{365104E6-1B9A-4C8B-BE43-3DE7613708D9}"/>
          </ac:spMkLst>
        </pc:spChg>
        <pc:spChg chg="mod topLvl">
          <ac:chgData name="noh taehyun" userId="26ea3cd8016ad7de" providerId="LiveId" clId="{F3D8D4C0-8FA0-419C-A1D8-6F52C6C054FB}" dt="2021-10-21T11:36:44.445" v="1818" actId="1038"/>
          <ac:spMkLst>
            <pc:docMk/>
            <pc:sldMk cId="1204710532" sldId="279"/>
            <ac:spMk id="60" creationId="{61B61BFB-FEED-45C0-BD8A-7743E6FE451E}"/>
          </ac:spMkLst>
        </pc:spChg>
        <pc:spChg chg="mod topLvl">
          <ac:chgData name="noh taehyun" userId="26ea3cd8016ad7de" providerId="LiveId" clId="{F3D8D4C0-8FA0-419C-A1D8-6F52C6C054FB}" dt="2021-10-21T11:36:49.565" v="1826" actId="1036"/>
          <ac:spMkLst>
            <pc:docMk/>
            <pc:sldMk cId="1204710532" sldId="279"/>
            <ac:spMk id="61" creationId="{4007B838-E450-4C6C-B6D1-215659684D1A}"/>
          </ac:spMkLst>
        </pc:spChg>
        <pc:spChg chg="mod topLvl">
          <ac:chgData name="noh taehyun" userId="26ea3cd8016ad7de" providerId="LiveId" clId="{F3D8D4C0-8FA0-419C-A1D8-6F52C6C054FB}" dt="2021-10-21T11:36:36.535" v="1797" actId="1036"/>
          <ac:spMkLst>
            <pc:docMk/>
            <pc:sldMk cId="1204710532" sldId="279"/>
            <ac:spMk id="62" creationId="{18C2BF10-CF56-48D3-8C0E-67A4445EB2E4}"/>
          </ac:spMkLst>
        </pc:spChg>
        <pc:spChg chg="mod topLvl">
          <ac:chgData name="noh taehyun" userId="26ea3cd8016ad7de" providerId="LiveId" clId="{F3D8D4C0-8FA0-419C-A1D8-6F52C6C054FB}" dt="2021-10-21T11:36:40.799" v="1807" actId="1038"/>
          <ac:spMkLst>
            <pc:docMk/>
            <pc:sldMk cId="1204710532" sldId="279"/>
            <ac:spMk id="63" creationId="{348E2044-53FE-4F15-A673-EFFC458E1FE1}"/>
          </ac:spMkLst>
        </pc:spChg>
        <pc:spChg chg="mod topLvl">
          <ac:chgData name="noh taehyun" userId="26ea3cd8016ad7de" providerId="LiveId" clId="{F3D8D4C0-8FA0-419C-A1D8-6F52C6C054FB}" dt="2021-10-21T11:36:04.530" v="1752" actId="1037"/>
          <ac:spMkLst>
            <pc:docMk/>
            <pc:sldMk cId="1204710532" sldId="279"/>
            <ac:spMk id="64" creationId="{3D960D6A-79A5-4708-B794-7BBA5696C6B5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65" creationId="{88A66063-5A0E-4D14-A46B-C84DCCAA28EE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66" creationId="{82D2D15D-9B45-4510-AE64-6D892000F1B3}"/>
          </ac:spMkLst>
        </pc:spChg>
        <pc:spChg chg="mod topLvl">
          <ac:chgData name="noh taehyun" userId="26ea3cd8016ad7de" providerId="LiveId" clId="{F3D8D4C0-8FA0-419C-A1D8-6F52C6C054FB}" dt="2021-10-21T11:36:31.667" v="1788" actId="1038"/>
          <ac:spMkLst>
            <pc:docMk/>
            <pc:sldMk cId="1204710532" sldId="279"/>
            <ac:spMk id="67" creationId="{1F4F71AA-5BCE-4F94-968C-3E3093DFC418}"/>
          </ac:spMkLst>
        </pc:spChg>
        <pc:spChg chg="mod topLvl">
          <ac:chgData name="noh taehyun" userId="26ea3cd8016ad7de" providerId="LiveId" clId="{F3D8D4C0-8FA0-419C-A1D8-6F52C6C054FB}" dt="2021-10-21T11:36:12.539" v="1762" actId="1038"/>
          <ac:spMkLst>
            <pc:docMk/>
            <pc:sldMk cId="1204710532" sldId="279"/>
            <ac:spMk id="68" creationId="{9011BA15-0B02-4791-9D36-6D1A7E509ECA}"/>
          </ac:spMkLst>
        </pc:spChg>
        <pc:spChg chg="mod topLvl">
          <ac:chgData name="noh taehyun" userId="26ea3cd8016ad7de" providerId="LiveId" clId="{F3D8D4C0-8FA0-419C-A1D8-6F52C6C054FB}" dt="2021-10-21T11:36:18.078" v="1769" actId="1038"/>
          <ac:spMkLst>
            <pc:docMk/>
            <pc:sldMk cId="1204710532" sldId="279"/>
            <ac:spMk id="69" creationId="{FD79DDF7-3DAF-4F1B-9721-C3EC14E995B4}"/>
          </ac:spMkLst>
        </pc:spChg>
        <pc:spChg chg="mod topLvl">
          <ac:chgData name="noh taehyun" userId="26ea3cd8016ad7de" providerId="LiveId" clId="{F3D8D4C0-8FA0-419C-A1D8-6F52C6C054FB}" dt="2021-10-21T11:36:22.389" v="1776" actId="1038"/>
          <ac:spMkLst>
            <pc:docMk/>
            <pc:sldMk cId="1204710532" sldId="279"/>
            <ac:spMk id="70" creationId="{7817381A-0C2C-4D74-A42E-C1F9F4D1FBEA}"/>
          </ac:spMkLst>
        </pc:spChg>
        <pc:spChg chg="mod topLvl">
          <ac:chgData name="noh taehyun" userId="26ea3cd8016ad7de" providerId="LiveId" clId="{F3D8D4C0-8FA0-419C-A1D8-6F52C6C054FB}" dt="2021-10-21T11:36:27.868" v="1783" actId="1038"/>
          <ac:spMkLst>
            <pc:docMk/>
            <pc:sldMk cId="1204710532" sldId="279"/>
            <ac:spMk id="71" creationId="{D422B4D7-0F4B-4271-9006-7F285AE3626D}"/>
          </ac:spMkLst>
        </pc:spChg>
        <pc:grpChg chg="del mod">
          <ac:chgData name="noh taehyun" userId="26ea3cd8016ad7de" providerId="LiveId" clId="{F3D8D4C0-8FA0-419C-A1D8-6F52C6C054FB}" dt="2021-10-21T11:35:08.097" v="1738" actId="478"/>
          <ac:grpSpMkLst>
            <pc:docMk/>
            <pc:sldMk cId="1204710532" sldId="279"/>
            <ac:grpSpMk id="10" creationId="{B6E69FC5-6D34-4B8B-A971-1C714D8C1EAD}"/>
          </ac:grpSpMkLst>
        </pc:grpChg>
        <pc:grpChg chg="add del mod">
          <ac:chgData name="noh taehyun" userId="26ea3cd8016ad7de" providerId="LiveId" clId="{F3D8D4C0-8FA0-419C-A1D8-6F52C6C054FB}" dt="2021-10-21T11:35:35.675" v="1742" actId="165"/>
          <ac:grpSpMkLst>
            <pc:docMk/>
            <pc:sldMk cId="1204710532" sldId="279"/>
            <ac:grpSpMk id="47" creationId="{8C25C305-2866-44AE-B475-6CA4D77A2F27}"/>
          </ac:grpSpMkLst>
        </pc:grpChg>
        <pc:graphicFrameChg chg="add del modGraphic">
          <ac:chgData name="noh taehyun" userId="26ea3cd8016ad7de" providerId="LiveId" clId="{F3D8D4C0-8FA0-419C-A1D8-6F52C6C054FB}" dt="2021-10-21T11:37:49.221" v="1830" actId="207"/>
          <ac:graphicFrameMkLst>
            <pc:docMk/>
            <pc:sldMk cId="1204710532" sldId="279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9" creationId="{94FB90B9-6A81-47C3-9DBB-A4FD41865AC7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11" creationId="{A956C10E-9CE6-4552-B9B8-08F3F474E4A6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14" creationId="{17D6C49E-B681-423A-AD48-7D453B7AE8B8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18" creationId="{02C03E7E-BA15-4D88-A096-23FC5957921A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21" creationId="{D29EDF2C-13D2-4011-8C5E-008FFEF9830F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24" creationId="{E5044984-EF99-4D12-9944-152B95FD84C9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27" creationId="{B5E9AED0-8536-430A-A1A1-0AE9750B76FB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3" creationId="{D5EF8552-0DB5-4BAE-98B2-6809D412C9BE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4" creationId="{DAA3CAFA-AB94-4C47-997D-BA399D9F429C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5" creationId="{6354EE10-7AFB-465B-9CB2-BB4544F23764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6" creationId="{1ACADA38-5F2C-4F28-98E8-E1BF29128504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7" creationId="{C439BE35-81C5-4E48-BD9E-249C83C1F0F6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8" creationId="{597B0956-71CB-4DE7-B607-8EA0B147CDF2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9" creationId="{5CC18BEF-7F68-485B-A2F4-FCDC709AF520}"/>
          </ac:cxnSpMkLst>
        </pc:cxnChg>
        <pc:cxnChg chg="mod topLvl">
          <ac:chgData name="noh taehyun" userId="26ea3cd8016ad7de" providerId="LiveId" clId="{F3D8D4C0-8FA0-419C-A1D8-6F52C6C054FB}" dt="2021-10-21T11:35:44.911" v="1743" actId="13822"/>
          <ac:cxnSpMkLst>
            <pc:docMk/>
            <pc:sldMk cId="1204710532" sldId="279"/>
            <ac:cxnSpMk id="53" creationId="{DF45D5FB-40E3-4675-B5F5-59832B924AE6}"/>
          </ac:cxnSpMkLst>
        </pc:cxnChg>
        <pc:cxnChg chg="mod topLvl">
          <ac:chgData name="noh taehyun" userId="26ea3cd8016ad7de" providerId="LiveId" clId="{F3D8D4C0-8FA0-419C-A1D8-6F52C6C054FB}" dt="2021-10-21T11:35:47.424" v="1744" actId="13822"/>
          <ac:cxnSpMkLst>
            <pc:docMk/>
            <pc:sldMk cId="1204710532" sldId="279"/>
            <ac:cxnSpMk id="54" creationId="{ACC5BB2D-C429-4B49-AA89-E497F6B12ECA}"/>
          </ac:cxnSpMkLst>
        </pc:cxnChg>
        <pc:cxnChg chg="mod topLvl">
          <ac:chgData name="noh taehyun" userId="26ea3cd8016ad7de" providerId="LiveId" clId="{F3D8D4C0-8FA0-419C-A1D8-6F52C6C054FB}" dt="2021-10-21T11:35:58.387" v="1748" actId="13822"/>
          <ac:cxnSpMkLst>
            <pc:docMk/>
            <pc:sldMk cId="1204710532" sldId="279"/>
            <ac:cxnSpMk id="55" creationId="{5DB7F69E-A845-4B6A-8989-49D04A94156F}"/>
          </ac:cxnSpMkLst>
        </pc:cxnChg>
        <pc:cxnChg chg="mod topLvl">
          <ac:chgData name="noh taehyun" userId="26ea3cd8016ad7de" providerId="LiveId" clId="{F3D8D4C0-8FA0-419C-A1D8-6F52C6C054FB}" dt="2021-10-21T11:35:55.405" v="1747" actId="13822"/>
          <ac:cxnSpMkLst>
            <pc:docMk/>
            <pc:sldMk cId="1204710532" sldId="279"/>
            <ac:cxnSpMk id="56" creationId="{F6DC13AB-E1D7-47BA-BF7E-12398F87CB99}"/>
          </ac:cxnSpMkLst>
        </pc:cxnChg>
        <pc:cxnChg chg="mod topLvl">
          <ac:chgData name="noh taehyun" userId="26ea3cd8016ad7de" providerId="LiveId" clId="{F3D8D4C0-8FA0-419C-A1D8-6F52C6C054FB}" dt="2021-10-21T11:38:00.825" v="1831" actId="1582"/>
          <ac:cxnSpMkLst>
            <pc:docMk/>
            <pc:sldMk cId="1204710532" sldId="279"/>
            <ac:cxnSpMk id="57" creationId="{585F6FEB-ACD1-4072-B8B5-797618F28737}"/>
          </ac:cxnSpMkLst>
        </pc:cxnChg>
        <pc:cxnChg chg="mod topLvl">
          <ac:chgData name="noh taehyun" userId="26ea3cd8016ad7de" providerId="LiveId" clId="{F3D8D4C0-8FA0-419C-A1D8-6F52C6C054FB}" dt="2021-10-21T11:35:51.558" v="1746" actId="13822"/>
          <ac:cxnSpMkLst>
            <pc:docMk/>
            <pc:sldMk cId="1204710532" sldId="279"/>
            <ac:cxnSpMk id="58" creationId="{4704B1A4-B727-4016-A2CD-C9F1EE02F308}"/>
          </ac:cxnSpMkLst>
        </pc:cxnChg>
        <pc:cxnChg chg="mod topLvl">
          <ac:chgData name="noh taehyun" userId="26ea3cd8016ad7de" providerId="LiveId" clId="{F3D8D4C0-8FA0-419C-A1D8-6F52C6C054FB}" dt="2021-10-21T11:36:08.155" v="1753" actId="13822"/>
          <ac:cxnSpMkLst>
            <pc:docMk/>
            <pc:sldMk cId="1204710532" sldId="279"/>
            <ac:cxnSpMk id="59" creationId="{5BBF2635-D507-4E52-84EA-D4A6FEDFF6B4}"/>
          </ac:cxnSpMkLst>
        </pc:cxnChg>
      </pc:sldChg>
      <pc:sldChg chg="modSp add del mod">
        <pc:chgData name="noh taehyun" userId="26ea3cd8016ad7de" providerId="LiveId" clId="{F3D8D4C0-8FA0-419C-A1D8-6F52C6C054FB}" dt="2021-10-21T12:02:39.040" v="1857" actId="47"/>
        <pc:sldMkLst>
          <pc:docMk/>
          <pc:sldMk cId="3625056228" sldId="280"/>
        </pc:sldMkLst>
        <pc:spChg chg="mod">
          <ac:chgData name="noh taehyun" userId="26ea3cd8016ad7de" providerId="LiveId" clId="{F3D8D4C0-8FA0-419C-A1D8-6F52C6C054FB}" dt="2021-10-21T11:38:16.859" v="1833" actId="1582"/>
          <ac:spMkLst>
            <pc:docMk/>
            <pc:sldMk cId="3625056228" sldId="280"/>
            <ac:spMk id="62" creationId="{18C2BF10-CF56-48D3-8C0E-67A4445EB2E4}"/>
          </ac:spMkLst>
        </pc:spChg>
      </pc:sldChg>
      <pc:sldChg chg="modSp add mod">
        <pc:chgData name="noh taehyun" userId="26ea3cd8016ad7de" providerId="LiveId" clId="{F3D8D4C0-8FA0-419C-A1D8-6F52C6C054FB}" dt="2021-10-21T11:38:44.242" v="1836" actId="1582"/>
        <pc:sldMkLst>
          <pc:docMk/>
          <pc:sldMk cId="1006770444" sldId="281"/>
        </pc:sldMkLst>
        <pc:graphicFrameChg chg="modGraphic">
          <ac:chgData name="noh taehyun" userId="26ea3cd8016ad7de" providerId="LiveId" clId="{F3D8D4C0-8FA0-419C-A1D8-6F52C6C054FB}" dt="2021-10-21T11:38:34.838" v="1835" actId="207"/>
          <ac:graphicFrameMkLst>
            <pc:docMk/>
            <pc:sldMk cId="1006770444" sldId="281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8:44.242" v="1836" actId="1582"/>
          <ac:cxnSpMkLst>
            <pc:docMk/>
            <pc:sldMk cId="1006770444" sldId="281"/>
            <ac:cxnSpMk id="56" creationId="{F6DC13AB-E1D7-47BA-BF7E-12398F87CB99}"/>
          </ac:cxnSpMkLst>
        </pc:cxnChg>
      </pc:sldChg>
      <pc:sldChg chg="modSp add mod">
        <pc:chgData name="noh taehyun" userId="26ea3cd8016ad7de" providerId="LiveId" clId="{F3D8D4C0-8FA0-419C-A1D8-6F52C6C054FB}" dt="2021-10-21T11:39:27.296" v="1841" actId="1582"/>
        <pc:sldMkLst>
          <pc:docMk/>
          <pc:sldMk cId="3608021058" sldId="282"/>
        </pc:sldMkLst>
        <pc:graphicFrameChg chg="modGraphic">
          <ac:chgData name="noh taehyun" userId="26ea3cd8016ad7de" providerId="LiveId" clId="{F3D8D4C0-8FA0-419C-A1D8-6F52C6C054FB}" dt="2021-10-21T11:39:17.150" v="1840" actId="207"/>
          <ac:graphicFrameMkLst>
            <pc:docMk/>
            <pc:sldMk cId="3608021058" sldId="282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9:08.216" v="1839" actId="1582"/>
          <ac:cxnSpMkLst>
            <pc:docMk/>
            <pc:sldMk cId="3608021058" sldId="282"/>
            <ac:cxnSpMk id="53" creationId="{DF45D5FB-40E3-4675-B5F5-59832B924AE6}"/>
          </ac:cxnSpMkLst>
        </pc:cxnChg>
        <pc:cxnChg chg="mod">
          <ac:chgData name="noh taehyun" userId="26ea3cd8016ad7de" providerId="LiveId" clId="{F3D8D4C0-8FA0-419C-A1D8-6F52C6C054FB}" dt="2021-10-21T11:39:27.296" v="1841" actId="1582"/>
          <ac:cxnSpMkLst>
            <pc:docMk/>
            <pc:sldMk cId="3608021058" sldId="282"/>
            <ac:cxnSpMk id="58" creationId="{4704B1A4-B727-4016-A2CD-C9F1EE02F308}"/>
          </ac:cxnSpMkLst>
        </pc:cxnChg>
      </pc:sldChg>
    </pc:docChg>
  </pc:docChgLst>
  <pc:docChgLst>
    <pc:chgData name="noh taehyun" userId="26ea3cd8016ad7de" providerId="LiveId" clId="{96E8E1A3-6995-439B-B5A5-B0939DB57B6B}"/>
    <pc:docChg chg="custSel modSld">
      <pc:chgData name="noh taehyun" userId="26ea3cd8016ad7de" providerId="LiveId" clId="{96E8E1A3-6995-439B-B5A5-B0939DB57B6B}" dt="2021-09-04T07:29:49.067" v="11" actId="478"/>
      <pc:docMkLst>
        <pc:docMk/>
      </pc:docMkLst>
      <pc:sldChg chg="modSp mod">
        <pc:chgData name="noh taehyun" userId="26ea3cd8016ad7de" providerId="LiveId" clId="{96E8E1A3-6995-439B-B5A5-B0939DB57B6B}" dt="2021-09-04T07:21:12.424" v="1" actId="20577"/>
        <pc:sldMkLst>
          <pc:docMk/>
          <pc:sldMk cId="3516650593" sldId="270"/>
        </pc:sldMkLst>
        <pc:graphicFrameChg chg="modGraphic">
          <ac:chgData name="noh taehyun" userId="26ea3cd8016ad7de" providerId="LiveId" clId="{96E8E1A3-6995-439B-B5A5-B0939DB57B6B}" dt="2021-09-04T07:21:12.424" v="1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</pc:sldChg>
      <pc:sldChg chg="addSp delSp modSp mod">
        <pc:chgData name="noh taehyun" userId="26ea3cd8016ad7de" providerId="LiveId" clId="{96E8E1A3-6995-439B-B5A5-B0939DB57B6B}" dt="2021-09-04T07:29:49.067" v="11" actId="478"/>
        <pc:sldMkLst>
          <pc:docMk/>
          <pc:sldMk cId="2323353861" sldId="272"/>
        </pc:sldMkLst>
        <pc:spChg chg="add del">
          <ac:chgData name="noh taehyun" userId="26ea3cd8016ad7de" providerId="LiveId" clId="{96E8E1A3-6995-439B-B5A5-B0939DB57B6B}" dt="2021-09-04T07:29:49.067" v="11" actId="478"/>
          <ac:spMkLst>
            <pc:docMk/>
            <pc:sldMk cId="2323353861" sldId="272"/>
            <ac:spMk id="4" creationId="{55441866-8353-42B4-9FF5-BB2D2A9F3120}"/>
          </ac:spMkLst>
        </pc:spChg>
        <pc:graphicFrameChg chg="modGraphic">
          <ac:chgData name="noh taehyun" userId="26ea3cd8016ad7de" providerId="LiveId" clId="{96E8E1A3-6995-439B-B5A5-B0939DB57B6B}" dt="2021-09-04T07:22:38.189" v="9" actId="20577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</pc:docChg>
  </pc:docChgLst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7BA39F-953D-4FAC-BFBD-2C20B2504178}"/>
              </a:ext>
            </a:extLst>
          </p:cNvPr>
          <p:cNvSpPr/>
          <p:nvPr/>
        </p:nvSpPr>
        <p:spPr>
          <a:xfrm>
            <a:off x="834190" y="275924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3E5AA-18EE-423F-AFB7-0B22B2ADD5C2}"/>
              </a:ext>
            </a:extLst>
          </p:cNvPr>
          <p:cNvSpPr/>
          <p:nvPr/>
        </p:nvSpPr>
        <p:spPr>
          <a:xfrm>
            <a:off x="3120186" y="276726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98A62A-C984-4241-BBCC-8FD49E4F7C34}"/>
              </a:ext>
            </a:extLst>
          </p:cNvPr>
          <p:cNvSpPr/>
          <p:nvPr/>
        </p:nvSpPr>
        <p:spPr>
          <a:xfrm>
            <a:off x="1973176" y="18448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B0F24F-3548-4C87-91C1-16DCBD0F6C34}"/>
              </a:ext>
            </a:extLst>
          </p:cNvPr>
          <p:cNvSpPr/>
          <p:nvPr/>
        </p:nvSpPr>
        <p:spPr>
          <a:xfrm>
            <a:off x="1981198" y="376188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A34EFB-9023-46C8-AD66-9212DF33C607}"/>
              </a:ext>
            </a:extLst>
          </p:cNvPr>
          <p:cNvSpPr/>
          <p:nvPr/>
        </p:nvSpPr>
        <p:spPr>
          <a:xfrm>
            <a:off x="1973178" y="27592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B90B9-6A81-47C3-9DBB-A4FD41865AC7}"/>
              </a:ext>
            </a:extLst>
          </p:cNvPr>
          <p:cNvCxnSpPr>
            <a:stCxn id="6" idx="3"/>
            <a:endCxn id="2" idx="7"/>
          </p:cNvCxnSpPr>
          <p:nvPr/>
        </p:nvCxnSpPr>
        <p:spPr>
          <a:xfrm flipH="1">
            <a:off x="1231282" y="2214553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56C10E-9CE6-4552-B9B8-08F3F474E4A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370268" y="2214553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D6C49E-B681-423A-AD48-7D453B7AE8B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378290" y="3136970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C03E7E-BA15-4D88-A096-23FC5957921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231282" y="3128948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9EDF2C-13D2-4011-8C5E-008FFEF9830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299412" y="2975811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044984-EF99-4D12-9944-152B95FD84C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2438400" y="2975816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E9AED0-8536-430A-A1A1-0AE9750B76F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205789" y="3192384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72C7F58-2E57-4213-B36D-31D6CB4DA646}"/>
              </a:ext>
            </a:extLst>
          </p:cNvPr>
          <p:cNvSpPr/>
          <p:nvPr/>
        </p:nvSpPr>
        <p:spPr>
          <a:xfrm>
            <a:off x="4451687" y="129138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10CE8D-B4E8-4242-ADD9-A45DAF9C8D5E}"/>
              </a:ext>
            </a:extLst>
          </p:cNvPr>
          <p:cNvSpPr/>
          <p:nvPr/>
        </p:nvSpPr>
        <p:spPr>
          <a:xfrm>
            <a:off x="6737683" y="129940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31DEF7-9931-4908-8B96-33BDF8F00218}"/>
              </a:ext>
            </a:extLst>
          </p:cNvPr>
          <p:cNvSpPr/>
          <p:nvPr/>
        </p:nvSpPr>
        <p:spPr>
          <a:xfrm>
            <a:off x="5590673" y="3769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8FCAEC-BB08-4CDE-9986-0685533F6870}"/>
              </a:ext>
            </a:extLst>
          </p:cNvPr>
          <p:cNvSpPr/>
          <p:nvPr/>
        </p:nvSpPr>
        <p:spPr>
          <a:xfrm>
            <a:off x="5598695" y="229402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1B90F-EF52-495B-9976-F7589BCA751F}"/>
              </a:ext>
            </a:extLst>
          </p:cNvPr>
          <p:cNvSpPr/>
          <p:nvPr/>
        </p:nvSpPr>
        <p:spPr>
          <a:xfrm>
            <a:off x="5590675" y="12913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237559-E85D-49E8-9BC1-36835939274A}"/>
              </a:ext>
            </a:extLst>
          </p:cNvPr>
          <p:cNvCxnSpPr>
            <a:stCxn id="33" idx="3"/>
            <a:endCxn id="31" idx="7"/>
          </p:cNvCxnSpPr>
          <p:nvPr/>
        </p:nvCxnSpPr>
        <p:spPr>
          <a:xfrm flipH="1">
            <a:off x="4848779" y="746697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AF33B5-63E5-4117-8948-502AA6BCEE05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5987765" y="746697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1EDD23-3603-4C46-9683-610181BE44AA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995787" y="1669114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BEB63-5F84-40BA-92C7-4FE8F571BDEB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848779" y="1661092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2F9D7-A712-447C-9BAE-5017283230D1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4916909" y="1507955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6D6BCA-EA2B-43D7-B731-3E5226ECA829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6055897" y="1507960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90973E-2471-496C-A20A-40D8F98C75F3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H="1" flipV="1">
            <a:off x="5823286" y="1724528"/>
            <a:ext cx="8020" cy="569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8331922-6E9A-442C-A397-71BD21F5EBBE}"/>
              </a:ext>
            </a:extLst>
          </p:cNvPr>
          <p:cNvSpPr/>
          <p:nvPr/>
        </p:nvSpPr>
        <p:spPr>
          <a:xfrm>
            <a:off x="4475751" y="428323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9D2AF5-C532-4E80-89D9-542F474797DF}"/>
              </a:ext>
            </a:extLst>
          </p:cNvPr>
          <p:cNvSpPr/>
          <p:nvPr/>
        </p:nvSpPr>
        <p:spPr>
          <a:xfrm>
            <a:off x="6761747" y="429126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1A6291-F1E0-40F1-B4FD-054DEE1D8DFD}"/>
              </a:ext>
            </a:extLst>
          </p:cNvPr>
          <p:cNvSpPr/>
          <p:nvPr/>
        </p:nvSpPr>
        <p:spPr>
          <a:xfrm>
            <a:off x="5614737" y="33688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6C4A85A-E401-479F-87AF-A4307407475A}"/>
              </a:ext>
            </a:extLst>
          </p:cNvPr>
          <p:cNvSpPr/>
          <p:nvPr/>
        </p:nvSpPr>
        <p:spPr>
          <a:xfrm>
            <a:off x="5622759" y="528588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6F7FB1D-F8B1-44EB-A802-CECAD89A81EE}"/>
              </a:ext>
            </a:extLst>
          </p:cNvPr>
          <p:cNvSpPr/>
          <p:nvPr/>
        </p:nvSpPr>
        <p:spPr>
          <a:xfrm>
            <a:off x="5614739" y="42832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F5A3F-E64E-451E-B83E-ED876EEEA0B0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4872843" y="3738550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EC26B1-05A2-4B78-A7C5-F8E4C137D1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6011829" y="3738550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820F67-9420-4B60-82C1-AC517F44C332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6019851" y="4660967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51C25-67F5-491A-B362-942DF98A393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872843" y="4652945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43BE71-7B8B-43FB-9AC2-83BD6A69C8CE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940973" y="4499808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8EDC9A5-CC22-4A70-A048-574B14B3DC31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6079961" y="4499813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0DDEC9-3801-4A07-B7AE-F74460161A09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H="1" flipV="1">
            <a:off x="5847350" y="4716381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A224B4E-B7BB-4DA7-A463-A4D96502CC48}"/>
              </a:ext>
            </a:extLst>
          </p:cNvPr>
          <p:cNvSpPr/>
          <p:nvPr/>
        </p:nvSpPr>
        <p:spPr>
          <a:xfrm>
            <a:off x="8077200" y="4291260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8F1ED8-DE7C-487B-B662-771EE339D161}"/>
              </a:ext>
            </a:extLst>
          </p:cNvPr>
          <p:cNvSpPr/>
          <p:nvPr/>
        </p:nvSpPr>
        <p:spPr>
          <a:xfrm>
            <a:off x="10363196" y="429928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E340ECC-71EB-4B79-8FAC-7D2630EF8A94}"/>
              </a:ext>
            </a:extLst>
          </p:cNvPr>
          <p:cNvSpPr/>
          <p:nvPr/>
        </p:nvSpPr>
        <p:spPr>
          <a:xfrm>
            <a:off x="9216186" y="33768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28439A-7ACC-4C53-93C1-59CBBF22894F}"/>
              </a:ext>
            </a:extLst>
          </p:cNvPr>
          <p:cNvSpPr/>
          <p:nvPr/>
        </p:nvSpPr>
        <p:spPr>
          <a:xfrm>
            <a:off x="9224208" y="529390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122884-8685-4F0E-A012-3E69C1DD0FE9}"/>
              </a:ext>
            </a:extLst>
          </p:cNvPr>
          <p:cNvSpPr/>
          <p:nvPr/>
        </p:nvSpPr>
        <p:spPr>
          <a:xfrm>
            <a:off x="9216188" y="42912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CFBFA1-0AFF-4621-B7DC-FF541FFBBAB2}"/>
              </a:ext>
            </a:extLst>
          </p:cNvPr>
          <p:cNvCxnSpPr>
            <a:stCxn id="57" idx="3"/>
            <a:endCxn id="55" idx="7"/>
          </p:cNvCxnSpPr>
          <p:nvPr/>
        </p:nvCxnSpPr>
        <p:spPr>
          <a:xfrm flipH="1">
            <a:off x="8474292" y="3746571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B09EE-7134-4BDE-B6A7-0BEA17E87BC2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9613278" y="3746571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692B58-8C31-4A99-AD53-3CCDC54E7721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21300" y="4668988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717532-1850-4CB0-AA9F-60D093905EC4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8474292" y="4660966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B8FEE6-5068-433A-8D30-5E5B2628D9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8542422" y="4507829"/>
            <a:ext cx="673766" cy="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086E60-4126-428B-9827-7D7E1F2EE9EB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>
            <a:off x="9681410" y="4507834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EE6E8E-698A-4FC7-9E47-49693C1C9C5F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H="1" flipV="1">
            <a:off x="9448799" y="4724402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DB7E31-C3FA-445D-8471-9977083A05C0}"/>
              </a:ext>
            </a:extLst>
          </p:cNvPr>
          <p:cNvSpPr/>
          <p:nvPr/>
        </p:nvSpPr>
        <p:spPr>
          <a:xfrm>
            <a:off x="8069180" y="136357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0988FA-A218-4DE9-B4C6-7E596470DE3B}"/>
              </a:ext>
            </a:extLst>
          </p:cNvPr>
          <p:cNvSpPr/>
          <p:nvPr/>
        </p:nvSpPr>
        <p:spPr>
          <a:xfrm>
            <a:off x="10355176" y="137159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4D1233-D08E-49F6-8078-A3C685F1DF6C}"/>
              </a:ext>
            </a:extLst>
          </p:cNvPr>
          <p:cNvSpPr/>
          <p:nvPr/>
        </p:nvSpPr>
        <p:spPr>
          <a:xfrm>
            <a:off x="9208166" y="4491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20073AF-7FFF-4CD8-9EF9-670BA949483A}"/>
              </a:ext>
            </a:extLst>
          </p:cNvPr>
          <p:cNvSpPr/>
          <p:nvPr/>
        </p:nvSpPr>
        <p:spPr>
          <a:xfrm>
            <a:off x="9216188" y="236621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2F7FBE-41BD-4868-80F1-D94C9B6C24CC}"/>
              </a:ext>
            </a:extLst>
          </p:cNvPr>
          <p:cNvSpPr/>
          <p:nvPr/>
        </p:nvSpPr>
        <p:spPr>
          <a:xfrm>
            <a:off x="9208168" y="13635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F6A61C-176A-4E39-8AB6-CF24CA191E6B}"/>
              </a:ext>
            </a:extLst>
          </p:cNvPr>
          <p:cNvCxnSpPr>
            <a:stCxn id="69" idx="3"/>
            <a:endCxn id="67" idx="7"/>
          </p:cNvCxnSpPr>
          <p:nvPr/>
        </p:nvCxnSpPr>
        <p:spPr>
          <a:xfrm flipH="1">
            <a:off x="8466272" y="818885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7A4EA1-19A6-4994-859E-E03D59D602E7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9605258" y="818885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9C2029-1A15-4992-8FA2-D8822DBEEBB0}"/>
              </a:ext>
            </a:extLst>
          </p:cNvPr>
          <p:cNvCxnSpPr>
            <a:cxnSpLocks/>
            <a:stCxn id="68" idx="3"/>
            <a:endCxn id="70" idx="7"/>
          </p:cNvCxnSpPr>
          <p:nvPr/>
        </p:nvCxnSpPr>
        <p:spPr>
          <a:xfrm flipH="1">
            <a:off x="9613280" y="1741302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BDAB2E-0C3C-4E45-ABC7-6C39D84D21A6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8466272" y="1733280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757F36-942D-4BAA-9937-49460D4DEF2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8534402" y="1580143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D9ACAB-4B8D-40F0-BB94-2C2E21A671B8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9673390" y="1580148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89EB76-4893-4ECF-80BA-2E54EA37A077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9440779" y="1796716"/>
            <a:ext cx="8020" cy="5695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7BA39F-953D-4FAC-BFBD-2C20B2504178}"/>
              </a:ext>
            </a:extLst>
          </p:cNvPr>
          <p:cNvSpPr/>
          <p:nvPr/>
        </p:nvSpPr>
        <p:spPr>
          <a:xfrm>
            <a:off x="834190" y="275924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3E5AA-18EE-423F-AFB7-0B22B2ADD5C2}"/>
              </a:ext>
            </a:extLst>
          </p:cNvPr>
          <p:cNvSpPr/>
          <p:nvPr/>
        </p:nvSpPr>
        <p:spPr>
          <a:xfrm>
            <a:off x="3120186" y="276726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98A62A-C984-4241-BBCC-8FD49E4F7C34}"/>
              </a:ext>
            </a:extLst>
          </p:cNvPr>
          <p:cNvSpPr/>
          <p:nvPr/>
        </p:nvSpPr>
        <p:spPr>
          <a:xfrm>
            <a:off x="1973176" y="18448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B0F24F-3548-4C87-91C1-16DCBD0F6C34}"/>
              </a:ext>
            </a:extLst>
          </p:cNvPr>
          <p:cNvSpPr/>
          <p:nvPr/>
        </p:nvSpPr>
        <p:spPr>
          <a:xfrm>
            <a:off x="1981198" y="376188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A34EFB-9023-46C8-AD66-9212DF33C607}"/>
              </a:ext>
            </a:extLst>
          </p:cNvPr>
          <p:cNvSpPr/>
          <p:nvPr/>
        </p:nvSpPr>
        <p:spPr>
          <a:xfrm>
            <a:off x="1973178" y="27592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B90B9-6A81-47C3-9DBB-A4FD41865AC7}"/>
              </a:ext>
            </a:extLst>
          </p:cNvPr>
          <p:cNvCxnSpPr>
            <a:stCxn id="6" idx="3"/>
            <a:endCxn id="2" idx="7"/>
          </p:cNvCxnSpPr>
          <p:nvPr/>
        </p:nvCxnSpPr>
        <p:spPr>
          <a:xfrm flipH="1">
            <a:off x="1231282" y="2214553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56C10E-9CE6-4552-B9B8-08F3F474E4A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370268" y="2214553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D6C49E-B681-423A-AD48-7D453B7AE8B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378290" y="3136970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C03E7E-BA15-4D88-A096-23FC5957921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231282" y="3128948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9EDF2C-13D2-4011-8C5E-008FFEF9830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299412" y="2975811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044984-EF99-4D12-9944-152B95FD84C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2438400" y="2975816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E9AED0-8536-430A-A1A1-0AE9750B76F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205789" y="3192384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72C7F58-2E57-4213-B36D-31D6CB4DA646}"/>
              </a:ext>
            </a:extLst>
          </p:cNvPr>
          <p:cNvSpPr/>
          <p:nvPr/>
        </p:nvSpPr>
        <p:spPr>
          <a:xfrm>
            <a:off x="4451687" y="129138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10CE8D-B4E8-4242-ADD9-A45DAF9C8D5E}"/>
              </a:ext>
            </a:extLst>
          </p:cNvPr>
          <p:cNvSpPr/>
          <p:nvPr/>
        </p:nvSpPr>
        <p:spPr>
          <a:xfrm>
            <a:off x="6737683" y="129940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31DEF7-9931-4908-8B96-33BDF8F00218}"/>
              </a:ext>
            </a:extLst>
          </p:cNvPr>
          <p:cNvSpPr/>
          <p:nvPr/>
        </p:nvSpPr>
        <p:spPr>
          <a:xfrm>
            <a:off x="5590673" y="3769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8FCAEC-BB08-4CDE-9986-0685533F6870}"/>
              </a:ext>
            </a:extLst>
          </p:cNvPr>
          <p:cNvSpPr/>
          <p:nvPr/>
        </p:nvSpPr>
        <p:spPr>
          <a:xfrm>
            <a:off x="5598695" y="229402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1B90F-EF52-495B-9976-F7589BCA751F}"/>
              </a:ext>
            </a:extLst>
          </p:cNvPr>
          <p:cNvSpPr/>
          <p:nvPr/>
        </p:nvSpPr>
        <p:spPr>
          <a:xfrm>
            <a:off x="5590675" y="12913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237559-E85D-49E8-9BC1-36835939274A}"/>
              </a:ext>
            </a:extLst>
          </p:cNvPr>
          <p:cNvCxnSpPr>
            <a:stCxn id="33" idx="3"/>
            <a:endCxn id="31" idx="7"/>
          </p:cNvCxnSpPr>
          <p:nvPr/>
        </p:nvCxnSpPr>
        <p:spPr>
          <a:xfrm flipH="1">
            <a:off x="4848779" y="746697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AF33B5-63E5-4117-8948-502AA6BCEE05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5987765" y="746697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1EDD23-3603-4C46-9683-610181BE44AA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995787" y="1669114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BEB63-5F84-40BA-92C7-4FE8F571BDEB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848779" y="1661092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2F9D7-A712-447C-9BAE-5017283230D1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4916909" y="1507955"/>
            <a:ext cx="673766" cy="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6D6BCA-EA2B-43D7-B731-3E5226ECA829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6055897" y="1507960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90973E-2471-496C-A20A-40D8F98C75F3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H="1" flipV="1">
            <a:off x="5823286" y="1724528"/>
            <a:ext cx="8020" cy="569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8331922-6E9A-442C-A397-71BD21F5EBBE}"/>
              </a:ext>
            </a:extLst>
          </p:cNvPr>
          <p:cNvSpPr/>
          <p:nvPr/>
        </p:nvSpPr>
        <p:spPr>
          <a:xfrm>
            <a:off x="4475751" y="428323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9D2AF5-C532-4E80-89D9-542F474797DF}"/>
              </a:ext>
            </a:extLst>
          </p:cNvPr>
          <p:cNvSpPr/>
          <p:nvPr/>
        </p:nvSpPr>
        <p:spPr>
          <a:xfrm>
            <a:off x="6761747" y="429126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1A6291-F1E0-40F1-B4FD-054DEE1D8DFD}"/>
              </a:ext>
            </a:extLst>
          </p:cNvPr>
          <p:cNvSpPr/>
          <p:nvPr/>
        </p:nvSpPr>
        <p:spPr>
          <a:xfrm>
            <a:off x="5614737" y="33688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6C4A85A-E401-479F-87AF-A4307407475A}"/>
              </a:ext>
            </a:extLst>
          </p:cNvPr>
          <p:cNvSpPr/>
          <p:nvPr/>
        </p:nvSpPr>
        <p:spPr>
          <a:xfrm>
            <a:off x="5622759" y="528588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6F7FB1D-F8B1-44EB-A802-CECAD89A81EE}"/>
              </a:ext>
            </a:extLst>
          </p:cNvPr>
          <p:cNvSpPr/>
          <p:nvPr/>
        </p:nvSpPr>
        <p:spPr>
          <a:xfrm>
            <a:off x="5614739" y="42832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F5A3F-E64E-451E-B83E-ED876EEEA0B0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4872843" y="3738550"/>
            <a:ext cx="810024" cy="60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EC26B1-05A2-4B78-A7C5-F8E4C137D1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6011829" y="3738550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820F67-9420-4B60-82C1-AC517F44C332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6019851" y="4660967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51C25-67F5-491A-B362-942DF98A393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872843" y="4652945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43BE71-7B8B-43FB-9AC2-83BD6A69C8CE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940973" y="4499808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8EDC9A5-CC22-4A70-A048-574B14B3DC31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6079961" y="4499813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0DDEC9-3801-4A07-B7AE-F74460161A09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H="1" flipV="1">
            <a:off x="5847350" y="4716381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A224B4E-B7BB-4DA7-A463-A4D96502CC48}"/>
              </a:ext>
            </a:extLst>
          </p:cNvPr>
          <p:cNvSpPr/>
          <p:nvPr/>
        </p:nvSpPr>
        <p:spPr>
          <a:xfrm>
            <a:off x="8077200" y="4291260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8F1ED8-DE7C-487B-B662-771EE339D161}"/>
              </a:ext>
            </a:extLst>
          </p:cNvPr>
          <p:cNvSpPr/>
          <p:nvPr/>
        </p:nvSpPr>
        <p:spPr>
          <a:xfrm>
            <a:off x="10363196" y="429928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E340ECC-71EB-4B79-8FAC-7D2630EF8A94}"/>
              </a:ext>
            </a:extLst>
          </p:cNvPr>
          <p:cNvSpPr/>
          <p:nvPr/>
        </p:nvSpPr>
        <p:spPr>
          <a:xfrm>
            <a:off x="9216186" y="33768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28439A-7ACC-4C53-93C1-59CBBF22894F}"/>
              </a:ext>
            </a:extLst>
          </p:cNvPr>
          <p:cNvSpPr/>
          <p:nvPr/>
        </p:nvSpPr>
        <p:spPr>
          <a:xfrm>
            <a:off x="9224208" y="529390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122884-8685-4F0E-A012-3E69C1DD0FE9}"/>
              </a:ext>
            </a:extLst>
          </p:cNvPr>
          <p:cNvSpPr/>
          <p:nvPr/>
        </p:nvSpPr>
        <p:spPr>
          <a:xfrm>
            <a:off x="9216188" y="42912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CFBFA1-0AFF-4621-B7DC-FF541FFBBAB2}"/>
              </a:ext>
            </a:extLst>
          </p:cNvPr>
          <p:cNvCxnSpPr>
            <a:stCxn id="57" idx="3"/>
            <a:endCxn id="55" idx="7"/>
          </p:cNvCxnSpPr>
          <p:nvPr/>
        </p:nvCxnSpPr>
        <p:spPr>
          <a:xfrm flipH="1">
            <a:off x="8474292" y="3746571"/>
            <a:ext cx="810024" cy="60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B09EE-7134-4BDE-B6A7-0BEA17E87BC2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9613278" y="3746571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692B58-8C31-4A99-AD53-3CCDC54E7721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21300" y="4668988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717532-1850-4CB0-AA9F-60D093905EC4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8474292" y="4660966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B8FEE6-5068-433A-8D30-5E5B2628D9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8542422" y="4507829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086E60-4126-428B-9827-7D7E1F2EE9EB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>
            <a:off x="9681410" y="4507834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EE6E8E-698A-4FC7-9E47-49693C1C9C5F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H="1" flipV="1">
            <a:off x="9448799" y="4724402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DB7E31-C3FA-445D-8471-9977083A05C0}"/>
              </a:ext>
            </a:extLst>
          </p:cNvPr>
          <p:cNvSpPr/>
          <p:nvPr/>
        </p:nvSpPr>
        <p:spPr>
          <a:xfrm>
            <a:off x="8069180" y="136357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0988FA-A218-4DE9-B4C6-7E596470DE3B}"/>
              </a:ext>
            </a:extLst>
          </p:cNvPr>
          <p:cNvSpPr/>
          <p:nvPr/>
        </p:nvSpPr>
        <p:spPr>
          <a:xfrm>
            <a:off x="10355176" y="137159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4D1233-D08E-49F6-8078-A3C685F1DF6C}"/>
              </a:ext>
            </a:extLst>
          </p:cNvPr>
          <p:cNvSpPr/>
          <p:nvPr/>
        </p:nvSpPr>
        <p:spPr>
          <a:xfrm>
            <a:off x="9208166" y="4491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20073AF-7FFF-4CD8-9EF9-670BA949483A}"/>
              </a:ext>
            </a:extLst>
          </p:cNvPr>
          <p:cNvSpPr/>
          <p:nvPr/>
        </p:nvSpPr>
        <p:spPr>
          <a:xfrm>
            <a:off x="9216188" y="236621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2F7FBE-41BD-4868-80F1-D94C9B6C24CC}"/>
              </a:ext>
            </a:extLst>
          </p:cNvPr>
          <p:cNvSpPr/>
          <p:nvPr/>
        </p:nvSpPr>
        <p:spPr>
          <a:xfrm>
            <a:off x="9208168" y="13635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F6A61C-176A-4E39-8AB6-CF24CA191E6B}"/>
              </a:ext>
            </a:extLst>
          </p:cNvPr>
          <p:cNvCxnSpPr>
            <a:stCxn id="69" idx="3"/>
            <a:endCxn id="67" idx="7"/>
          </p:cNvCxnSpPr>
          <p:nvPr/>
        </p:nvCxnSpPr>
        <p:spPr>
          <a:xfrm flipH="1">
            <a:off x="8466272" y="818885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7A4EA1-19A6-4994-859E-E03D59D602E7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9605258" y="818885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9C2029-1A15-4992-8FA2-D8822DBEEBB0}"/>
              </a:ext>
            </a:extLst>
          </p:cNvPr>
          <p:cNvCxnSpPr>
            <a:cxnSpLocks/>
            <a:stCxn id="68" idx="3"/>
            <a:endCxn id="70" idx="7"/>
          </p:cNvCxnSpPr>
          <p:nvPr/>
        </p:nvCxnSpPr>
        <p:spPr>
          <a:xfrm flipH="1">
            <a:off x="9613280" y="1741302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BDAB2E-0C3C-4E45-ABC7-6C39D84D21A6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8466272" y="1733280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757F36-942D-4BAA-9937-49460D4DEF2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8534402" y="1580143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D9ACAB-4B8D-40F0-BB94-2C2E21A671B8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9673390" y="1580148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89EB76-4893-4ECF-80BA-2E54EA37A077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9440779" y="1796716"/>
            <a:ext cx="8020" cy="5695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EDFB7B3-FFB1-4C4F-A5E7-80F7FE6F7926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448797" y="3810002"/>
            <a:ext cx="2" cy="4812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7BA39F-953D-4FAC-BFBD-2C20B2504178}"/>
              </a:ext>
            </a:extLst>
          </p:cNvPr>
          <p:cNvSpPr/>
          <p:nvPr/>
        </p:nvSpPr>
        <p:spPr>
          <a:xfrm>
            <a:off x="834190" y="275924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3E5AA-18EE-423F-AFB7-0B22B2ADD5C2}"/>
              </a:ext>
            </a:extLst>
          </p:cNvPr>
          <p:cNvSpPr/>
          <p:nvPr/>
        </p:nvSpPr>
        <p:spPr>
          <a:xfrm>
            <a:off x="3120186" y="276726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98A62A-C984-4241-BBCC-8FD49E4F7C34}"/>
              </a:ext>
            </a:extLst>
          </p:cNvPr>
          <p:cNvSpPr/>
          <p:nvPr/>
        </p:nvSpPr>
        <p:spPr>
          <a:xfrm>
            <a:off x="1973176" y="18448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B0F24F-3548-4C87-91C1-16DCBD0F6C34}"/>
              </a:ext>
            </a:extLst>
          </p:cNvPr>
          <p:cNvSpPr/>
          <p:nvPr/>
        </p:nvSpPr>
        <p:spPr>
          <a:xfrm>
            <a:off x="1981198" y="376188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A34EFB-9023-46C8-AD66-9212DF33C607}"/>
              </a:ext>
            </a:extLst>
          </p:cNvPr>
          <p:cNvSpPr/>
          <p:nvPr/>
        </p:nvSpPr>
        <p:spPr>
          <a:xfrm>
            <a:off x="1973178" y="27592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B90B9-6A81-47C3-9DBB-A4FD41865AC7}"/>
              </a:ext>
            </a:extLst>
          </p:cNvPr>
          <p:cNvCxnSpPr>
            <a:stCxn id="6" idx="3"/>
            <a:endCxn id="2" idx="7"/>
          </p:cNvCxnSpPr>
          <p:nvPr/>
        </p:nvCxnSpPr>
        <p:spPr>
          <a:xfrm flipH="1">
            <a:off x="1231282" y="2214553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56C10E-9CE6-4552-B9B8-08F3F474E4A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370268" y="2214553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D6C49E-B681-423A-AD48-7D453B7AE8B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378290" y="3136970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C03E7E-BA15-4D88-A096-23FC5957921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231282" y="3128948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9EDF2C-13D2-4011-8C5E-008FFEF9830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299412" y="2975811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044984-EF99-4D12-9944-152B95FD84C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2438400" y="2975816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E9AED0-8536-430A-A1A1-0AE9750B76F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205789" y="3192384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72C7F58-2E57-4213-B36D-31D6CB4DA646}"/>
              </a:ext>
            </a:extLst>
          </p:cNvPr>
          <p:cNvSpPr/>
          <p:nvPr/>
        </p:nvSpPr>
        <p:spPr>
          <a:xfrm>
            <a:off x="4451687" y="129138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10CE8D-B4E8-4242-ADD9-A45DAF9C8D5E}"/>
              </a:ext>
            </a:extLst>
          </p:cNvPr>
          <p:cNvSpPr/>
          <p:nvPr/>
        </p:nvSpPr>
        <p:spPr>
          <a:xfrm>
            <a:off x="6737683" y="129940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31DEF7-9931-4908-8B96-33BDF8F00218}"/>
              </a:ext>
            </a:extLst>
          </p:cNvPr>
          <p:cNvSpPr/>
          <p:nvPr/>
        </p:nvSpPr>
        <p:spPr>
          <a:xfrm>
            <a:off x="5590673" y="3769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8FCAEC-BB08-4CDE-9986-0685533F6870}"/>
              </a:ext>
            </a:extLst>
          </p:cNvPr>
          <p:cNvSpPr/>
          <p:nvPr/>
        </p:nvSpPr>
        <p:spPr>
          <a:xfrm>
            <a:off x="5598695" y="229402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1B90F-EF52-495B-9976-F7589BCA751F}"/>
              </a:ext>
            </a:extLst>
          </p:cNvPr>
          <p:cNvSpPr/>
          <p:nvPr/>
        </p:nvSpPr>
        <p:spPr>
          <a:xfrm>
            <a:off x="5590675" y="12913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237559-E85D-49E8-9BC1-36835939274A}"/>
              </a:ext>
            </a:extLst>
          </p:cNvPr>
          <p:cNvCxnSpPr>
            <a:stCxn id="33" idx="3"/>
            <a:endCxn id="31" idx="7"/>
          </p:cNvCxnSpPr>
          <p:nvPr/>
        </p:nvCxnSpPr>
        <p:spPr>
          <a:xfrm flipH="1">
            <a:off x="4848779" y="746697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AF33B5-63E5-4117-8948-502AA6BCEE05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5987765" y="746697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1EDD23-3603-4C46-9683-610181BE44AA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995787" y="1669114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BEB63-5F84-40BA-92C7-4FE8F571BDEB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848779" y="1661092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2F9D7-A712-447C-9BAE-5017283230D1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4916909" y="1507955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6D6BCA-EA2B-43D7-B731-3E5226ECA829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6055897" y="1507960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90973E-2471-496C-A20A-40D8F98C75F3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H="1" flipV="1">
            <a:off x="5823286" y="1724528"/>
            <a:ext cx="8020" cy="569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8331922-6E9A-442C-A397-71BD21F5EBBE}"/>
              </a:ext>
            </a:extLst>
          </p:cNvPr>
          <p:cNvSpPr/>
          <p:nvPr/>
        </p:nvSpPr>
        <p:spPr>
          <a:xfrm>
            <a:off x="4475751" y="428323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9D2AF5-C532-4E80-89D9-542F474797DF}"/>
              </a:ext>
            </a:extLst>
          </p:cNvPr>
          <p:cNvSpPr/>
          <p:nvPr/>
        </p:nvSpPr>
        <p:spPr>
          <a:xfrm>
            <a:off x="6761747" y="429126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1A6291-F1E0-40F1-B4FD-054DEE1D8DFD}"/>
              </a:ext>
            </a:extLst>
          </p:cNvPr>
          <p:cNvSpPr/>
          <p:nvPr/>
        </p:nvSpPr>
        <p:spPr>
          <a:xfrm>
            <a:off x="5614737" y="33688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6C4A85A-E401-479F-87AF-A4307407475A}"/>
              </a:ext>
            </a:extLst>
          </p:cNvPr>
          <p:cNvSpPr/>
          <p:nvPr/>
        </p:nvSpPr>
        <p:spPr>
          <a:xfrm>
            <a:off x="5622759" y="528588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6F7FB1D-F8B1-44EB-A802-CECAD89A81EE}"/>
              </a:ext>
            </a:extLst>
          </p:cNvPr>
          <p:cNvSpPr/>
          <p:nvPr/>
        </p:nvSpPr>
        <p:spPr>
          <a:xfrm>
            <a:off x="5614739" y="42832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F5A3F-E64E-451E-B83E-ED876EEEA0B0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4872843" y="3738550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EC26B1-05A2-4B78-A7C5-F8E4C137D1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6011829" y="3738550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820F67-9420-4B60-82C1-AC517F44C332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6019851" y="4660967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51C25-67F5-491A-B362-942DF98A393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872843" y="4652945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43BE71-7B8B-43FB-9AC2-83BD6A69C8CE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940973" y="4499808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8EDC9A5-CC22-4A70-A048-574B14B3DC31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6079961" y="4499813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0DDEC9-3801-4A07-B7AE-F74460161A09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H="1" flipV="1">
            <a:off x="5847350" y="4716381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A224B4E-B7BB-4DA7-A463-A4D96502CC48}"/>
              </a:ext>
            </a:extLst>
          </p:cNvPr>
          <p:cNvSpPr/>
          <p:nvPr/>
        </p:nvSpPr>
        <p:spPr>
          <a:xfrm>
            <a:off x="8077200" y="4291260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8F1ED8-DE7C-487B-B662-771EE339D161}"/>
              </a:ext>
            </a:extLst>
          </p:cNvPr>
          <p:cNvSpPr/>
          <p:nvPr/>
        </p:nvSpPr>
        <p:spPr>
          <a:xfrm>
            <a:off x="10363196" y="429928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E340ECC-71EB-4B79-8FAC-7D2630EF8A94}"/>
              </a:ext>
            </a:extLst>
          </p:cNvPr>
          <p:cNvSpPr/>
          <p:nvPr/>
        </p:nvSpPr>
        <p:spPr>
          <a:xfrm>
            <a:off x="9216186" y="33768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28439A-7ACC-4C53-93C1-59CBBF22894F}"/>
              </a:ext>
            </a:extLst>
          </p:cNvPr>
          <p:cNvSpPr/>
          <p:nvPr/>
        </p:nvSpPr>
        <p:spPr>
          <a:xfrm>
            <a:off x="9224208" y="529390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122884-8685-4F0E-A012-3E69C1DD0FE9}"/>
              </a:ext>
            </a:extLst>
          </p:cNvPr>
          <p:cNvSpPr/>
          <p:nvPr/>
        </p:nvSpPr>
        <p:spPr>
          <a:xfrm>
            <a:off x="9216188" y="42912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CFBFA1-0AFF-4621-B7DC-FF541FFBBAB2}"/>
              </a:ext>
            </a:extLst>
          </p:cNvPr>
          <p:cNvCxnSpPr>
            <a:stCxn id="57" idx="3"/>
            <a:endCxn id="55" idx="7"/>
          </p:cNvCxnSpPr>
          <p:nvPr/>
        </p:nvCxnSpPr>
        <p:spPr>
          <a:xfrm flipH="1">
            <a:off x="8474292" y="3746571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B09EE-7134-4BDE-B6A7-0BEA17E87BC2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9613278" y="3746571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692B58-8C31-4A99-AD53-3CCDC54E7721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21300" y="4668988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717532-1850-4CB0-AA9F-60D093905EC4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8474292" y="4660966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B8FEE6-5068-433A-8D30-5E5B2628D9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8542422" y="4507829"/>
            <a:ext cx="673766" cy="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086E60-4126-428B-9827-7D7E1F2EE9EB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>
            <a:off x="9681410" y="4507834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EE6E8E-698A-4FC7-9E47-49693C1C9C5F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H="1" flipV="1">
            <a:off x="9448799" y="4724402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DB7E31-C3FA-445D-8471-9977083A05C0}"/>
              </a:ext>
            </a:extLst>
          </p:cNvPr>
          <p:cNvSpPr/>
          <p:nvPr/>
        </p:nvSpPr>
        <p:spPr>
          <a:xfrm>
            <a:off x="8069180" y="136357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0988FA-A218-4DE9-B4C6-7E596470DE3B}"/>
              </a:ext>
            </a:extLst>
          </p:cNvPr>
          <p:cNvSpPr/>
          <p:nvPr/>
        </p:nvSpPr>
        <p:spPr>
          <a:xfrm>
            <a:off x="10355176" y="137159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4D1233-D08E-49F6-8078-A3C685F1DF6C}"/>
              </a:ext>
            </a:extLst>
          </p:cNvPr>
          <p:cNvSpPr/>
          <p:nvPr/>
        </p:nvSpPr>
        <p:spPr>
          <a:xfrm>
            <a:off x="9208166" y="4491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20073AF-7FFF-4CD8-9EF9-670BA949483A}"/>
              </a:ext>
            </a:extLst>
          </p:cNvPr>
          <p:cNvSpPr/>
          <p:nvPr/>
        </p:nvSpPr>
        <p:spPr>
          <a:xfrm>
            <a:off x="9216188" y="236621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2F7FBE-41BD-4868-80F1-D94C9B6C24CC}"/>
              </a:ext>
            </a:extLst>
          </p:cNvPr>
          <p:cNvSpPr/>
          <p:nvPr/>
        </p:nvSpPr>
        <p:spPr>
          <a:xfrm>
            <a:off x="9208168" y="13635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F6A61C-176A-4E39-8AB6-CF24CA191E6B}"/>
              </a:ext>
            </a:extLst>
          </p:cNvPr>
          <p:cNvCxnSpPr>
            <a:stCxn id="69" idx="3"/>
            <a:endCxn id="67" idx="7"/>
          </p:cNvCxnSpPr>
          <p:nvPr/>
        </p:nvCxnSpPr>
        <p:spPr>
          <a:xfrm flipH="1">
            <a:off x="8466272" y="818885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7A4EA1-19A6-4994-859E-E03D59D602E7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9605258" y="818885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9C2029-1A15-4992-8FA2-D8822DBEEBB0}"/>
              </a:ext>
            </a:extLst>
          </p:cNvPr>
          <p:cNvCxnSpPr>
            <a:cxnSpLocks/>
            <a:stCxn id="68" idx="3"/>
            <a:endCxn id="70" idx="7"/>
          </p:cNvCxnSpPr>
          <p:nvPr/>
        </p:nvCxnSpPr>
        <p:spPr>
          <a:xfrm flipH="1">
            <a:off x="9613280" y="1741302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BDAB2E-0C3C-4E45-ABC7-6C39D84D21A6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8466272" y="1733280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757F36-942D-4BAA-9937-49460D4DEF2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8534402" y="1580143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D9ACAB-4B8D-40F0-BB94-2C2E21A671B8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9673390" y="1580148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89EB76-4893-4ECF-80BA-2E54EA37A077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9440779" y="1796716"/>
            <a:ext cx="8020" cy="5695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81471D-899E-4FA3-B064-43C92F627F9E}"/>
              </a:ext>
            </a:extLst>
          </p:cNvPr>
          <p:cNvSpPr txBox="1"/>
          <p:nvPr/>
        </p:nvSpPr>
        <p:spPr>
          <a:xfrm>
            <a:off x="1247324" y="194984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DF59C7-9EFA-4A5E-A91A-B113C2BA8F75}"/>
              </a:ext>
            </a:extLst>
          </p:cNvPr>
          <p:cNvSpPr txBox="1"/>
          <p:nvPr/>
        </p:nvSpPr>
        <p:spPr>
          <a:xfrm>
            <a:off x="2843518" y="192578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F75AD0-55CB-4D3A-81E0-21540A35043A}"/>
              </a:ext>
            </a:extLst>
          </p:cNvPr>
          <p:cNvSpPr txBox="1"/>
          <p:nvPr/>
        </p:nvSpPr>
        <p:spPr>
          <a:xfrm>
            <a:off x="1568175" y="2511322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8119E1-2921-48A9-8147-6FCD8D79BAFE}"/>
              </a:ext>
            </a:extLst>
          </p:cNvPr>
          <p:cNvSpPr txBox="1"/>
          <p:nvPr/>
        </p:nvSpPr>
        <p:spPr>
          <a:xfrm>
            <a:off x="2498615" y="2511321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E5B351-EAD5-4C0C-81FA-804466F934E6}"/>
              </a:ext>
            </a:extLst>
          </p:cNvPr>
          <p:cNvSpPr txBox="1"/>
          <p:nvPr/>
        </p:nvSpPr>
        <p:spPr>
          <a:xfrm>
            <a:off x="1897037" y="325727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BA12D9-0591-4ED5-83A2-959FCF6E95B4}"/>
              </a:ext>
            </a:extLst>
          </p:cNvPr>
          <p:cNvSpPr txBox="1"/>
          <p:nvPr/>
        </p:nvSpPr>
        <p:spPr>
          <a:xfrm>
            <a:off x="1263377" y="348988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724448-1416-4DBC-B28E-382AD06BE133}"/>
              </a:ext>
            </a:extLst>
          </p:cNvPr>
          <p:cNvSpPr txBox="1"/>
          <p:nvPr/>
        </p:nvSpPr>
        <p:spPr>
          <a:xfrm>
            <a:off x="2827486" y="348186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9C38C9-7638-40E2-ADC0-CA03E5719F22}"/>
              </a:ext>
            </a:extLst>
          </p:cNvPr>
          <p:cNvSpPr txBox="1"/>
          <p:nvPr/>
        </p:nvSpPr>
        <p:spPr>
          <a:xfrm>
            <a:off x="4864817" y="59429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4A10F7-C3E4-42A8-B72B-28C1FBC3EE20}"/>
              </a:ext>
            </a:extLst>
          </p:cNvPr>
          <p:cNvSpPr txBox="1"/>
          <p:nvPr/>
        </p:nvSpPr>
        <p:spPr>
          <a:xfrm>
            <a:off x="6461011" y="57022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448E60-9A58-465E-883F-F25684C48D91}"/>
              </a:ext>
            </a:extLst>
          </p:cNvPr>
          <p:cNvSpPr txBox="1"/>
          <p:nvPr/>
        </p:nvSpPr>
        <p:spPr>
          <a:xfrm>
            <a:off x="5185668" y="1155764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16BF7E-7831-40A1-BDD5-FDF25859B6EB}"/>
              </a:ext>
            </a:extLst>
          </p:cNvPr>
          <p:cNvSpPr txBox="1"/>
          <p:nvPr/>
        </p:nvSpPr>
        <p:spPr>
          <a:xfrm>
            <a:off x="6116108" y="1155763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526B9F-5BB7-45FC-A91E-C64658EF10B0}"/>
              </a:ext>
            </a:extLst>
          </p:cNvPr>
          <p:cNvSpPr txBox="1"/>
          <p:nvPr/>
        </p:nvSpPr>
        <p:spPr>
          <a:xfrm>
            <a:off x="5514530" y="1901721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07B1D4-F3D5-4BA8-809F-17A7446E8652}"/>
              </a:ext>
            </a:extLst>
          </p:cNvPr>
          <p:cNvSpPr txBox="1"/>
          <p:nvPr/>
        </p:nvSpPr>
        <p:spPr>
          <a:xfrm>
            <a:off x="4880870" y="213433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6F2550-2F86-4FAA-A265-67998A0BA692}"/>
              </a:ext>
            </a:extLst>
          </p:cNvPr>
          <p:cNvSpPr txBox="1"/>
          <p:nvPr/>
        </p:nvSpPr>
        <p:spPr>
          <a:xfrm>
            <a:off x="6444979" y="212630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589211-6B32-4ABC-8FBF-38F2A7CC8532}"/>
              </a:ext>
            </a:extLst>
          </p:cNvPr>
          <p:cNvSpPr txBox="1"/>
          <p:nvPr/>
        </p:nvSpPr>
        <p:spPr>
          <a:xfrm>
            <a:off x="8450231" y="58626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204702-FD5D-47B5-9975-75EFB5B90C24}"/>
              </a:ext>
            </a:extLst>
          </p:cNvPr>
          <p:cNvSpPr txBox="1"/>
          <p:nvPr/>
        </p:nvSpPr>
        <p:spPr>
          <a:xfrm>
            <a:off x="10046425" y="56220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50F882-658B-4EA4-A75D-A6595D3FB434}"/>
              </a:ext>
            </a:extLst>
          </p:cNvPr>
          <p:cNvSpPr txBox="1"/>
          <p:nvPr/>
        </p:nvSpPr>
        <p:spPr>
          <a:xfrm>
            <a:off x="8771082" y="1147743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595DFF-E112-46C3-9FCF-43A7B09E5615}"/>
              </a:ext>
            </a:extLst>
          </p:cNvPr>
          <p:cNvSpPr txBox="1"/>
          <p:nvPr/>
        </p:nvSpPr>
        <p:spPr>
          <a:xfrm>
            <a:off x="9701522" y="1147742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B7B1E6-94DD-43C5-80A6-F25995BB0E52}"/>
              </a:ext>
            </a:extLst>
          </p:cNvPr>
          <p:cNvSpPr txBox="1"/>
          <p:nvPr/>
        </p:nvSpPr>
        <p:spPr>
          <a:xfrm>
            <a:off x="9099944" y="189370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5802D4-E520-4435-8535-8C95AE3070F0}"/>
              </a:ext>
            </a:extLst>
          </p:cNvPr>
          <p:cNvSpPr txBox="1"/>
          <p:nvPr/>
        </p:nvSpPr>
        <p:spPr>
          <a:xfrm>
            <a:off x="8466284" y="212630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A9711C-B2BE-483F-8C24-E50E482EB1F6}"/>
              </a:ext>
            </a:extLst>
          </p:cNvPr>
          <p:cNvSpPr txBox="1"/>
          <p:nvPr/>
        </p:nvSpPr>
        <p:spPr>
          <a:xfrm>
            <a:off x="10030393" y="211828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BE03BD-0F77-42AC-B0CF-5A0ED30B02EB}"/>
              </a:ext>
            </a:extLst>
          </p:cNvPr>
          <p:cNvSpPr txBox="1"/>
          <p:nvPr/>
        </p:nvSpPr>
        <p:spPr>
          <a:xfrm>
            <a:off x="8426169" y="354603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862B6E-0597-4200-9574-0450931CD0B5}"/>
              </a:ext>
            </a:extLst>
          </p:cNvPr>
          <p:cNvSpPr txBox="1"/>
          <p:nvPr/>
        </p:nvSpPr>
        <p:spPr>
          <a:xfrm>
            <a:off x="10022363" y="3521974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2526204-5AE5-4C64-9ED8-BBD39904E69F}"/>
              </a:ext>
            </a:extLst>
          </p:cNvPr>
          <p:cNvSpPr txBox="1"/>
          <p:nvPr/>
        </p:nvSpPr>
        <p:spPr>
          <a:xfrm>
            <a:off x="8747020" y="410751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1A9BC0-F82A-42D7-809E-82B0B30FCD0E}"/>
              </a:ext>
            </a:extLst>
          </p:cNvPr>
          <p:cNvSpPr txBox="1"/>
          <p:nvPr/>
        </p:nvSpPr>
        <p:spPr>
          <a:xfrm>
            <a:off x="9677460" y="410750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3E8A4-08F3-4545-9DDE-1B1E5EA371A2}"/>
              </a:ext>
            </a:extLst>
          </p:cNvPr>
          <p:cNvSpPr txBox="1"/>
          <p:nvPr/>
        </p:nvSpPr>
        <p:spPr>
          <a:xfrm>
            <a:off x="9075882" y="485346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2C2494-5939-4F1D-8A40-ACAA8B8BDACA}"/>
              </a:ext>
            </a:extLst>
          </p:cNvPr>
          <p:cNvSpPr txBox="1"/>
          <p:nvPr/>
        </p:nvSpPr>
        <p:spPr>
          <a:xfrm>
            <a:off x="8442222" y="508607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3F3422-1133-4639-AB47-8503166DB5FF}"/>
              </a:ext>
            </a:extLst>
          </p:cNvPr>
          <p:cNvSpPr txBox="1"/>
          <p:nvPr/>
        </p:nvSpPr>
        <p:spPr>
          <a:xfrm>
            <a:off x="10006331" y="5078055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ACF576-FB51-4A12-B049-5C67A2C3E16C}"/>
              </a:ext>
            </a:extLst>
          </p:cNvPr>
          <p:cNvSpPr txBox="1"/>
          <p:nvPr/>
        </p:nvSpPr>
        <p:spPr>
          <a:xfrm>
            <a:off x="4904925" y="345780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6EF622-968C-4CA3-A655-3969DC0CC78D}"/>
              </a:ext>
            </a:extLst>
          </p:cNvPr>
          <p:cNvSpPr txBox="1"/>
          <p:nvPr/>
        </p:nvSpPr>
        <p:spPr>
          <a:xfrm>
            <a:off x="6501119" y="3433744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D388F3-C7F9-44AE-B44B-9BD0311511FB}"/>
              </a:ext>
            </a:extLst>
          </p:cNvPr>
          <p:cNvSpPr txBox="1"/>
          <p:nvPr/>
        </p:nvSpPr>
        <p:spPr>
          <a:xfrm>
            <a:off x="5225776" y="401928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101B99-7EE9-4C60-97A2-0ED21A1A4A71}"/>
              </a:ext>
            </a:extLst>
          </p:cNvPr>
          <p:cNvSpPr txBox="1"/>
          <p:nvPr/>
        </p:nvSpPr>
        <p:spPr>
          <a:xfrm>
            <a:off x="6156216" y="401927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CAEF819-FC51-4236-9B9B-BF54D9B3EF08}"/>
              </a:ext>
            </a:extLst>
          </p:cNvPr>
          <p:cNvSpPr txBox="1"/>
          <p:nvPr/>
        </p:nvSpPr>
        <p:spPr>
          <a:xfrm>
            <a:off x="5554638" y="476523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CA8151-78FF-467D-8D5B-A50FF38CE3F7}"/>
              </a:ext>
            </a:extLst>
          </p:cNvPr>
          <p:cNvSpPr txBox="1"/>
          <p:nvPr/>
        </p:nvSpPr>
        <p:spPr>
          <a:xfrm>
            <a:off x="4920978" y="499784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45A1D8-046C-4E22-9990-76E5E4117CE3}"/>
              </a:ext>
            </a:extLst>
          </p:cNvPr>
          <p:cNvSpPr txBox="1"/>
          <p:nvPr/>
        </p:nvSpPr>
        <p:spPr>
          <a:xfrm>
            <a:off x="6485087" y="4989825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BBAE0D-6C9C-48DA-964B-33610D17A1C8}"/>
              </a:ext>
            </a:extLst>
          </p:cNvPr>
          <p:cNvSpPr/>
          <p:nvPr/>
        </p:nvSpPr>
        <p:spPr>
          <a:xfrm>
            <a:off x="4387519" y="192504"/>
            <a:ext cx="2875597" cy="27913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D72A36C-9F28-43E3-ABCA-C12C87DAF14A}"/>
              </a:ext>
            </a:extLst>
          </p:cNvPr>
          <p:cNvSpPr/>
          <p:nvPr/>
        </p:nvSpPr>
        <p:spPr>
          <a:xfrm>
            <a:off x="4395540" y="3136228"/>
            <a:ext cx="2875597" cy="27913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37BA39F-953D-4FAC-BFBD-2C20B2504178}"/>
              </a:ext>
            </a:extLst>
          </p:cNvPr>
          <p:cNvSpPr/>
          <p:nvPr/>
        </p:nvSpPr>
        <p:spPr>
          <a:xfrm>
            <a:off x="834190" y="275924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3E5AA-18EE-423F-AFB7-0B22B2ADD5C2}"/>
              </a:ext>
            </a:extLst>
          </p:cNvPr>
          <p:cNvSpPr/>
          <p:nvPr/>
        </p:nvSpPr>
        <p:spPr>
          <a:xfrm>
            <a:off x="3120186" y="276726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98A62A-C984-4241-BBCC-8FD49E4F7C34}"/>
              </a:ext>
            </a:extLst>
          </p:cNvPr>
          <p:cNvSpPr/>
          <p:nvPr/>
        </p:nvSpPr>
        <p:spPr>
          <a:xfrm>
            <a:off x="1973176" y="18448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B0F24F-3548-4C87-91C1-16DCBD0F6C34}"/>
              </a:ext>
            </a:extLst>
          </p:cNvPr>
          <p:cNvSpPr/>
          <p:nvPr/>
        </p:nvSpPr>
        <p:spPr>
          <a:xfrm>
            <a:off x="1981198" y="376188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A34EFB-9023-46C8-AD66-9212DF33C607}"/>
              </a:ext>
            </a:extLst>
          </p:cNvPr>
          <p:cNvSpPr/>
          <p:nvPr/>
        </p:nvSpPr>
        <p:spPr>
          <a:xfrm>
            <a:off x="1973178" y="2759247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B90B9-6A81-47C3-9DBB-A4FD41865AC7}"/>
              </a:ext>
            </a:extLst>
          </p:cNvPr>
          <p:cNvCxnSpPr>
            <a:stCxn id="6" idx="3"/>
            <a:endCxn id="2" idx="7"/>
          </p:cNvCxnSpPr>
          <p:nvPr/>
        </p:nvCxnSpPr>
        <p:spPr>
          <a:xfrm flipH="1">
            <a:off x="1231282" y="2214553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56C10E-9CE6-4552-B9B8-08F3F474E4A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370268" y="2214553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D6C49E-B681-423A-AD48-7D453B7AE8B8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378290" y="3136970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C03E7E-BA15-4D88-A096-23FC5957921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1231282" y="3128948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9EDF2C-13D2-4011-8C5E-008FFEF9830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299412" y="2975811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044984-EF99-4D12-9944-152B95FD84C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2438400" y="2975816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E9AED0-8536-430A-A1A1-0AE9750B76F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205789" y="3192384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72C7F58-2E57-4213-B36D-31D6CB4DA646}"/>
              </a:ext>
            </a:extLst>
          </p:cNvPr>
          <p:cNvSpPr/>
          <p:nvPr/>
        </p:nvSpPr>
        <p:spPr>
          <a:xfrm>
            <a:off x="4451687" y="129138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10CE8D-B4E8-4242-ADD9-A45DAF9C8D5E}"/>
              </a:ext>
            </a:extLst>
          </p:cNvPr>
          <p:cNvSpPr/>
          <p:nvPr/>
        </p:nvSpPr>
        <p:spPr>
          <a:xfrm>
            <a:off x="6737683" y="129940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31DEF7-9931-4908-8B96-33BDF8F00218}"/>
              </a:ext>
            </a:extLst>
          </p:cNvPr>
          <p:cNvSpPr/>
          <p:nvPr/>
        </p:nvSpPr>
        <p:spPr>
          <a:xfrm>
            <a:off x="5590673" y="3769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8FCAEC-BB08-4CDE-9986-0685533F6870}"/>
              </a:ext>
            </a:extLst>
          </p:cNvPr>
          <p:cNvSpPr/>
          <p:nvPr/>
        </p:nvSpPr>
        <p:spPr>
          <a:xfrm>
            <a:off x="5598695" y="2294028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C1B90F-EF52-495B-9976-F7589BCA751F}"/>
              </a:ext>
            </a:extLst>
          </p:cNvPr>
          <p:cNvSpPr/>
          <p:nvPr/>
        </p:nvSpPr>
        <p:spPr>
          <a:xfrm>
            <a:off x="5590675" y="129139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2237559-E85D-49E8-9BC1-36835939274A}"/>
              </a:ext>
            </a:extLst>
          </p:cNvPr>
          <p:cNvCxnSpPr>
            <a:stCxn id="33" idx="3"/>
            <a:endCxn id="31" idx="7"/>
          </p:cNvCxnSpPr>
          <p:nvPr/>
        </p:nvCxnSpPr>
        <p:spPr>
          <a:xfrm flipH="1">
            <a:off x="4848779" y="746697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AF33B5-63E5-4117-8948-502AA6BCEE05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5987765" y="746697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1EDD23-3603-4C46-9683-610181BE44AA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995787" y="1669114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BEB63-5F84-40BA-92C7-4FE8F571BDEB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4848779" y="1661092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D2F9D7-A712-447C-9BAE-5017283230D1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4916909" y="1507955"/>
            <a:ext cx="673766" cy="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6D6BCA-EA2B-43D7-B731-3E5226ECA829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6055897" y="1507960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90973E-2471-496C-A20A-40D8F98C75F3}"/>
              </a:ext>
            </a:extLst>
          </p:cNvPr>
          <p:cNvCxnSpPr>
            <a:cxnSpLocks/>
            <a:stCxn id="34" idx="0"/>
            <a:endCxn id="35" idx="4"/>
          </p:cNvCxnSpPr>
          <p:nvPr/>
        </p:nvCxnSpPr>
        <p:spPr>
          <a:xfrm flipH="1" flipV="1">
            <a:off x="5823286" y="1724528"/>
            <a:ext cx="8020" cy="569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8331922-6E9A-442C-A397-71BD21F5EBBE}"/>
              </a:ext>
            </a:extLst>
          </p:cNvPr>
          <p:cNvSpPr/>
          <p:nvPr/>
        </p:nvSpPr>
        <p:spPr>
          <a:xfrm>
            <a:off x="4475751" y="428323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F9D2AF5-C532-4E80-89D9-542F474797DF}"/>
              </a:ext>
            </a:extLst>
          </p:cNvPr>
          <p:cNvSpPr/>
          <p:nvPr/>
        </p:nvSpPr>
        <p:spPr>
          <a:xfrm>
            <a:off x="6761747" y="429126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1A6291-F1E0-40F1-B4FD-054DEE1D8DFD}"/>
              </a:ext>
            </a:extLst>
          </p:cNvPr>
          <p:cNvSpPr/>
          <p:nvPr/>
        </p:nvSpPr>
        <p:spPr>
          <a:xfrm>
            <a:off x="5614737" y="33688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6C4A85A-E401-479F-87AF-A4307407475A}"/>
              </a:ext>
            </a:extLst>
          </p:cNvPr>
          <p:cNvSpPr/>
          <p:nvPr/>
        </p:nvSpPr>
        <p:spPr>
          <a:xfrm>
            <a:off x="5622759" y="5285881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6F7FB1D-F8B1-44EB-A802-CECAD89A81EE}"/>
              </a:ext>
            </a:extLst>
          </p:cNvPr>
          <p:cNvSpPr/>
          <p:nvPr/>
        </p:nvSpPr>
        <p:spPr>
          <a:xfrm>
            <a:off x="5614739" y="428324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F5A3F-E64E-451E-B83E-ED876EEEA0B0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4872843" y="3738550"/>
            <a:ext cx="810024" cy="60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EC26B1-05A2-4B78-A7C5-F8E4C137D108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6011829" y="3738550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820F67-9420-4B60-82C1-AC517F44C332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6019851" y="4660967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51C25-67F5-491A-B362-942DF98A393E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872843" y="4652945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43BE71-7B8B-43FB-9AC2-83BD6A69C8CE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940973" y="4499808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8EDC9A5-CC22-4A70-A048-574B14B3DC31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6079961" y="4499813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0DDEC9-3801-4A07-B7AE-F74460161A09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H="1" flipV="1">
            <a:off x="5847350" y="4716381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A224B4E-B7BB-4DA7-A463-A4D96502CC48}"/>
              </a:ext>
            </a:extLst>
          </p:cNvPr>
          <p:cNvSpPr/>
          <p:nvPr/>
        </p:nvSpPr>
        <p:spPr>
          <a:xfrm>
            <a:off x="8077200" y="4291260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8F1ED8-DE7C-487B-B662-771EE339D161}"/>
              </a:ext>
            </a:extLst>
          </p:cNvPr>
          <p:cNvSpPr/>
          <p:nvPr/>
        </p:nvSpPr>
        <p:spPr>
          <a:xfrm>
            <a:off x="10363196" y="429928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E340ECC-71EB-4B79-8FAC-7D2630EF8A94}"/>
              </a:ext>
            </a:extLst>
          </p:cNvPr>
          <p:cNvSpPr/>
          <p:nvPr/>
        </p:nvSpPr>
        <p:spPr>
          <a:xfrm>
            <a:off x="9216186" y="33768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28439A-7ACC-4C53-93C1-59CBBF22894F}"/>
              </a:ext>
            </a:extLst>
          </p:cNvPr>
          <p:cNvSpPr/>
          <p:nvPr/>
        </p:nvSpPr>
        <p:spPr>
          <a:xfrm>
            <a:off x="9224208" y="5293902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122884-8685-4F0E-A012-3E69C1DD0FE9}"/>
              </a:ext>
            </a:extLst>
          </p:cNvPr>
          <p:cNvSpPr/>
          <p:nvPr/>
        </p:nvSpPr>
        <p:spPr>
          <a:xfrm>
            <a:off x="9216188" y="4291265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CFBFA1-0AFF-4621-B7DC-FF541FFBBAB2}"/>
              </a:ext>
            </a:extLst>
          </p:cNvPr>
          <p:cNvCxnSpPr>
            <a:stCxn id="57" idx="3"/>
            <a:endCxn id="55" idx="7"/>
          </p:cNvCxnSpPr>
          <p:nvPr/>
        </p:nvCxnSpPr>
        <p:spPr>
          <a:xfrm flipH="1">
            <a:off x="8474292" y="3746571"/>
            <a:ext cx="810024" cy="60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B09EE-7134-4BDE-B6A7-0BEA17E87BC2}"/>
              </a:ext>
            </a:extLst>
          </p:cNvPr>
          <p:cNvCxnSpPr>
            <a:cxnSpLocks/>
            <a:stCxn id="57" idx="5"/>
            <a:endCxn id="56" idx="1"/>
          </p:cNvCxnSpPr>
          <p:nvPr/>
        </p:nvCxnSpPr>
        <p:spPr>
          <a:xfrm>
            <a:off x="9613278" y="3746571"/>
            <a:ext cx="818048" cy="6161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692B58-8C31-4A99-AD53-3CCDC54E7721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21300" y="4668988"/>
            <a:ext cx="810026" cy="6883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717532-1850-4CB0-AA9F-60D093905EC4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8474292" y="4660966"/>
            <a:ext cx="818046" cy="6963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B8FEE6-5068-433A-8D30-5E5B2628D9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8542422" y="4507829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086E60-4126-428B-9827-7D7E1F2EE9EB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>
            <a:off x="9681410" y="4507834"/>
            <a:ext cx="681786" cy="8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EE6E8E-698A-4FC7-9E47-49693C1C9C5F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H="1" flipV="1">
            <a:off x="9448799" y="4724402"/>
            <a:ext cx="8020" cy="569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DB7E31-C3FA-445D-8471-9977083A05C0}"/>
              </a:ext>
            </a:extLst>
          </p:cNvPr>
          <p:cNvSpPr/>
          <p:nvPr/>
        </p:nvSpPr>
        <p:spPr>
          <a:xfrm>
            <a:off x="8069180" y="1363574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0988FA-A218-4DE9-B4C6-7E596470DE3B}"/>
              </a:ext>
            </a:extLst>
          </p:cNvPr>
          <p:cNvSpPr/>
          <p:nvPr/>
        </p:nvSpPr>
        <p:spPr>
          <a:xfrm>
            <a:off x="10355176" y="137159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4D1233-D08E-49F6-8078-A3C685F1DF6C}"/>
              </a:ext>
            </a:extLst>
          </p:cNvPr>
          <p:cNvSpPr/>
          <p:nvPr/>
        </p:nvSpPr>
        <p:spPr>
          <a:xfrm>
            <a:off x="9208166" y="4491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20073AF-7FFF-4CD8-9EF9-670BA949483A}"/>
              </a:ext>
            </a:extLst>
          </p:cNvPr>
          <p:cNvSpPr/>
          <p:nvPr/>
        </p:nvSpPr>
        <p:spPr>
          <a:xfrm>
            <a:off x="9216188" y="2366216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2F7FBE-41BD-4868-80F1-D94C9B6C24CC}"/>
              </a:ext>
            </a:extLst>
          </p:cNvPr>
          <p:cNvSpPr/>
          <p:nvPr/>
        </p:nvSpPr>
        <p:spPr>
          <a:xfrm>
            <a:off x="9208168" y="1363579"/>
            <a:ext cx="465222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F6A61C-176A-4E39-8AB6-CF24CA191E6B}"/>
              </a:ext>
            </a:extLst>
          </p:cNvPr>
          <p:cNvCxnSpPr>
            <a:stCxn id="69" idx="3"/>
            <a:endCxn id="67" idx="7"/>
          </p:cNvCxnSpPr>
          <p:nvPr/>
        </p:nvCxnSpPr>
        <p:spPr>
          <a:xfrm flipH="1">
            <a:off x="8466272" y="818885"/>
            <a:ext cx="810024" cy="608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7A4EA1-19A6-4994-859E-E03D59D602E7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9605258" y="818885"/>
            <a:ext cx="818048" cy="616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9C2029-1A15-4992-8FA2-D8822DBEEBB0}"/>
              </a:ext>
            </a:extLst>
          </p:cNvPr>
          <p:cNvCxnSpPr>
            <a:cxnSpLocks/>
            <a:stCxn id="68" idx="3"/>
            <a:endCxn id="70" idx="7"/>
          </p:cNvCxnSpPr>
          <p:nvPr/>
        </p:nvCxnSpPr>
        <p:spPr>
          <a:xfrm flipH="1">
            <a:off x="9613280" y="1741302"/>
            <a:ext cx="810026" cy="6883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BDAB2E-0C3C-4E45-ABC7-6C39D84D21A6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8466272" y="1733280"/>
            <a:ext cx="818046" cy="696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5757F36-942D-4BAA-9937-49460D4DEF2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8534402" y="1580143"/>
            <a:ext cx="673766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D9ACAB-4B8D-40F0-BB94-2C2E21A671B8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9673390" y="1580148"/>
            <a:ext cx="681786" cy="8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89EB76-4893-4ECF-80BA-2E54EA37A077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9440779" y="1796716"/>
            <a:ext cx="8020" cy="5695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EDFB7B3-FFB1-4C4F-A5E7-80F7FE6F7926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448797" y="3810002"/>
            <a:ext cx="2" cy="4812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81471D-899E-4FA3-B064-43C92F627F9E}"/>
              </a:ext>
            </a:extLst>
          </p:cNvPr>
          <p:cNvSpPr txBox="1"/>
          <p:nvPr/>
        </p:nvSpPr>
        <p:spPr>
          <a:xfrm>
            <a:off x="1247324" y="194984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DF59C7-9EFA-4A5E-A91A-B113C2BA8F75}"/>
              </a:ext>
            </a:extLst>
          </p:cNvPr>
          <p:cNvSpPr txBox="1"/>
          <p:nvPr/>
        </p:nvSpPr>
        <p:spPr>
          <a:xfrm>
            <a:off x="2843518" y="192578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F75AD0-55CB-4D3A-81E0-21540A35043A}"/>
              </a:ext>
            </a:extLst>
          </p:cNvPr>
          <p:cNvSpPr txBox="1"/>
          <p:nvPr/>
        </p:nvSpPr>
        <p:spPr>
          <a:xfrm>
            <a:off x="1568175" y="2511322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8119E1-2921-48A9-8147-6FCD8D79BAFE}"/>
              </a:ext>
            </a:extLst>
          </p:cNvPr>
          <p:cNvSpPr txBox="1"/>
          <p:nvPr/>
        </p:nvSpPr>
        <p:spPr>
          <a:xfrm>
            <a:off x="2498615" y="2511321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E5B351-EAD5-4C0C-81FA-804466F934E6}"/>
              </a:ext>
            </a:extLst>
          </p:cNvPr>
          <p:cNvSpPr txBox="1"/>
          <p:nvPr/>
        </p:nvSpPr>
        <p:spPr>
          <a:xfrm>
            <a:off x="1897037" y="325727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BA12D9-0591-4ED5-83A2-959FCF6E95B4}"/>
              </a:ext>
            </a:extLst>
          </p:cNvPr>
          <p:cNvSpPr txBox="1"/>
          <p:nvPr/>
        </p:nvSpPr>
        <p:spPr>
          <a:xfrm>
            <a:off x="1263377" y="348988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724448-1416-4DBC-B28E-382AD06BE133}"/>
              </a:ext>
            </a:extLst>
          </p:cNvPr>
          <p:cNvSpPr txBox="1"/>
          <p:nvPr/>
        </p:nvSpPr>
        <p:spPr>
          <a:xfrm>
            <a:off x="2827486" y="348186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9C38C9-7638-40E2-ADC0-CA03E5719F22}"/>
              </a:ext>
            </a:extLst>
          </p:cNvPr>
          <p:cNvSpPr txBox="1"/>
          <p:nvPr/>
        </p:nvSpPr>
        <p:spPr>
          <a:xfrm>
            <a:off x="4864817" y="59429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4A10F7-C3E4-42A8-B72B-28C1FBC3EE20}"/>
              </a:ext>
            </a:extLst>
          </p:cNvPr>
          <p:cNvSpPr txBox="1"/>
          <p:nvPr/>
        </p:nvSpPr>
        <p:spPr>
          <a:xfrm>
            <a:off x="6461011" y="57022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448E60-9A58-465E-883F-F25684C48D91}"/>
              </a:ext>
            </a:extLst>
          </p:cNvPr>
          <p:cNvSpPr txBox="1"/>
          <p:nvPr/>
        </p:nvSpPr>
        <p:spPr>
          <a:xfrm>
            <a:off x="5185668" y="1155764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16BF7E-7831-40A1-BDD5-FDF25859B6EB}"/>
              </a:ext>
            </a:extLst>
          </p:cNvPr>
          <p:cNvSpPr txBox="1"/>
          <p:nvPr/>
        </p:nvSpPr>
        <p:spPr>
          <a:xfrm>
            <a:off x="6116108" y="1155763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526B9F-5BB7-45FC-A91E-C64658EF10B0}"/>
              </a:ext>
            </a:extLst>
          </p:cNvPr>
          <p:cNvSpPr txBox="1"/>
          <p:nvPr/>
        </p:nvSpPr>
        <p:spPr>
          <a:xfrm>
            <a:off x="5514530" y="1901721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07B1D4-F3D5-4BA8-809F-17A7446E8652}"/>
              </a:ext>
            </a:extLst>
          </p:cNvPr>
          <p:cNvSpPr txBox="1"/>
          <p:nvPr/>
        </p:nvSpPr>
        <p:spPr>
          <a:xfrm>
            <a:off x="4880870" y="213433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6F2550-2F86-4FAA-A265-67998A0BA692}"/>
              </a:ext>
            </a:extLst>
          </p:cNvPr>
          <p:cNvSpPr txBox="1"/>
          <p:nvPr/>
        </p:nvSpPr>
        <p:spPr>
          <a:xfrm>
            <a:off x="6444979" y="212630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589211-6B32-4ABC-8FBF-38F2A7CC8532}"/>
              </a:ext>
            </a:extLst>
          </p:cNvPr>
          <p:cNvSpPr txBox="1"/>
          <p:nvPr/>
        </p:nvSpPr>
        <p:spPr>
          <a:xfrm>
            <a:off x="8450231" y="58626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204702-FD5D-47B5-9975-75EFB5B90C24}"/>
              </a:ext>
            </a:extLst>
          </p:cNvPr>
          <p:cNvSpPr txBox="1"/>
          <p:nvPr/>
        </p:nvSpPr>
        <p:spPr>
          <a:xfrm>
            <a:off x="10046425" y="56220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50F882-658B-4EA4-A75D-A6595D3FB434}"/>
              </a:ext>
            </a:extLst>
          </p:cNvPr>
          <p:cNvSpPr txBox="1"/>
          <p:nvPr/>
        </p:nvSpPr>
        <p:spPr>
          <a:xfrm>
            <a:off x="8771082" y="1147743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595DFF-E112-46C3-9FCF-43A7B09E5615}"/>
              </a:ext>
            </a:extLst>
          </p:cNvPr>
          <p:cNvSpPr txBox="1"/>
          <p:nvPr/>
        </p:nvSpPr>
        <p:spPr>
          <a:xfrm>
            <a:off x="9701522" y="1147742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B7B1E6-94DD-43C5-80A6-F25995BB0E52}"/>
              </a:ext>
            </a:extLst>
          </p:cNvPr>
          <p:cNvSpPr txBox="1"/>
          <p:nvPr/>
        </p:nvSpPr>
        <p:spPr>
          <a:xfrm>
            <a:off x="9099944" y="189370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5802D4-E520-4435-8535-8C95AE3070F0}"/>
              </a:ext>
            </a:extLst>
          </p:cNvPr>
          <p:cNvSpPr txBox="1"/>
          <p:nvPr/>
        </p:nvSpPr>
        <p:spPr>
          <a:xfrm>
            <a:off x="8466284" y="212630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A9711C-B2BE-483F-8C24-E50E482EB1F6}"/>
              </a:ext>
            </a:extLst>
          </p:cNvPr>
          <p:cNvSpPr txBox="1"/>
          <p:nvPr/>
        </p:nvSpPr>
        <p:spPr>
          <a:xfrm>
            <a:off x="10030393" y="2118288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BE03BD-0F77-42AC-B0CF-5A0ED30B02EB}"/>
              </a:ext>
            </a:extLst>
          </p:cNvPr>
          <p:cNvSpPr txBox="1"/>
          <p:nvPr/>
        </p:nvSpPr>
        <p:spPr>
          <a:xfrm>
            <a:off x="8426169" y="354603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862B6E-0597-4200-9574-0450931CD0B5}"/>
              </a:ext>
            </a:extLst>
          </p:cNvPr>
          <p:cNvSpPr txBox="1"/>
          <p:nvPr/>
        </p:nvSpPr>
        <p:spPr>
          <a:xfrm>
            <a:off x="10022363" y="3521974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2526204-5AE5-4C64-9ED8-BBD39904E69F}"/>
              </a:ext>
            </a:extLst>
          </p:cNvPr>
          <p:cNvSpPr txBox="1"/>
          <p:nvPr/>
        </p:nvSpPr>
        <p:spPr>
          <a:xfrm>
            <a:off x="8747020" y="410751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1A9BC0-F82A-42D7-809E-82B0B30FCD0E}"/>
              </a:ext>
            </a:extLst>
          </p:cNvPr>
          <p:cNvSpPr txBox="1"/>
          <p:nvPr/>
        </p:nvSpPr>
        <p:spPr>
          <a:xfrm>
            <a:off x="9677460" y="410750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3E8A4-08F3-4545-9DDE-1B1E5EA371A2}"/>
              </a:ext>
            </a:extLst>
          </p:cNvPr>
          <p:cNvSpPr txBox="1"/>
          <p:nvPr/>
        </p:nvSpPr>
        <p:spPr>
          <a:xfrm>
            <a:off x="9075882" y="485346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2C2494-5939-4F1D-8A40-ACAA8B8BDACA}"/>
              </a:ext>
            </a:extLst>
          </p:cNvPr>
          <p:cNvSpPr txBox="1"/>
          <p:nvPr/>
        </p:nvSpPr>
        <p:spPr>
          <a:xfrm>
            <a:off x="8442222" y="508607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3F3422-1133-4639-AB47-8503166DB5FF}"/>
              </a:ext>
            </a:extLst>
          </p:cNvPr>
          <p:cNvSpPr txBox="1"/>
          <p:nvPr/>
        </p:nvSpPr>
        <p:spPr>
          <a:xfrm>
            <a:off x="10006331" y="5078055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ACF576-FB51-4A12-B049-5C67A2C3E16C}"/>
              </a:ext>
            </a:extLst>
          </p:cNvPr>
          <p:cNvSpPr txBox="1"/>
          <p:nvPr/>
        </p:nvSpPr>
        <p:spPr>
          <a:xfrm>
            <a:off x="4904925" y="345780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6EF622-968C-4CA3-A655-3969DC0CC78D}"/>
              </a:ext>
            </a:extLst>
          </p:cNvPr>
          <p:cNvSpPr txBox="1"/>
          <p:nvPr/>
        </p:nvSpPr>
        <p:spPr>
          <a:xfrm>
            <a:off x="6501119" y="3433744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D388F3-C7F9-44AE-B44B-9BD0311511FB}"/>
              </a:ext>
            </a:extLst>
          </p:cNvPr>
          <p:cNvSpPr txBox="1"/>
          <p:nvPr/>
        </p:nvSpPr>
        <p:spPr>
          <a:xfrm>
            <a:off x="5225776" y="4019280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101B99-7EE9-4C60-97A2-0ED21A1A4A71}"/>
              </a:ext>
            </a:extLst>
          </p:cNvPr>
          <p:cNvSpPr txBox="1"/>
          <p:nvPr/>
        </p:nvSpPr>
        <p:spPr>
          <a:xfrm>
            <a:off x="6156216" y="4019279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CAEF819-FC51-4236-9B9B-BF54D9B3EF08}"/>
              </a:ext>
            </a:extLst>
          </p:cNvPr>
          <p:cNvSpPr txBox="1"/>
          <p:nvPr/>
        </p:nvSpPr>
        <p:spPr>
          <a:xfrm>
            <a:off x="5554638" y="4765237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CA8151-78FF-467D-8D5B-A50FF38CE3F7}"/>
              </a:ext>
            </a:extLst>
          </p:cNvPr>
          <p:cNvSpPr txBox="1"/>
          <p:nvPr/>
        </p:nvSpPr>
        <p:spPr>
          <a:xfrm>
            <a:off x="4920978" y="4997846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45A1D8-046C-4E22-9990-76E5E4117CE3}"/>
              </a:ext>
            </a:extLst>
          </p:cNvPr>
          <p:cNvSpPr txBox="1"/>
          <p:nvPr/>
        </p:nvSpPr>
        <p:spPr>
          <a:xfrm>
            <a:off x="6485087" y="4989825"/>
            <a:ext cx="34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69FC5-6D34-4B8B-A971-1C714D8C1EAD}"/>
              </a:ext>
            </a:extLst>
          </p:cNvPr>
          <p:cNvGrpSpPr/>
          <p:nvPr/>
        </p:nvGrpSpPr>
        <p:grpSpPr>
          <a:xfrm>
            <a:off x="689812" y="1550134"/>
            <a:ext cx="3416968" cy="3471047"/>
            <a:chOff x="834190" y="1822848"/>
            <a:chExt cx="2751218" cy="239206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37BA39F-953D-4FAC-BFBD-2C20B2504178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A93E5AA-18EE-423F-AFB7-0B22B2ADD5C2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98A62A-C984-4241-BBCC-8FD49E4F7C34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EB0F24F-3548-4C87-91C1-16DCBD0F6C34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34EFB-9023-46C8-AD66-9212DF33C607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4FB90B9-6A81-47C3-9DBB-A4FD41865AC7}"/>
                </a:ext>
              </a:extLst>
            </p:cNvPr>
            <p:cNvCxnSpPr>
              <a:stCxn id="6" idx="3"/>
              <a:endCxn id="2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956C10E-9CE6-4552-B9B8-08F3F474E4A6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7D6C49E-B681-423A-AD48-7D453B7AE8B8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C03E7E-BA15-4D88-A096-23FC5957921A}"/>
                </a:ext>
              </a:extLst>
            </p:cNvPr>
            <p:cNvCxnSpPr>
              <a:cxnSpLocks/>
              <a:stCxn id="2" idx="5"/>
              <a:endCxn id="7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9EDF2C-13D2-4011-8C5E-008FFEF9830F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044984-EF99-4D12-9944-152B95FD84C9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E9AED0-8536-430A-A1A1-0AE9750B76F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81471D-899E-4FA3-B064-43C92F627F9E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DF59C7-9EFA-4A5E-A91A-B113C2BA8F75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9F75AD0-55CB-4D3A-81E0-21540A35043A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48119E1-2921-48A9-8147-6FCD8D79BAFE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E5B351-EAD5-4C0C-81FA-804466F934E6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BA12D9-0591-4ED5-83A2-959FCF6E95B4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724448-1416-4DBC-B28E-382AD06BE133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76D4C8D-8275-47A9-9256-8F51635B6EA7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EB6669-CF27-4E6A-BB5C-F33AA507F63E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F3EF45-E0FC-466D-814D-28B93A430395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26D7F41-EAF4-48E6-B912-707F3896568B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147380D-D064-477A-89E4-4EC3E6FFC9FE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E17272F0-6455-4AA1-9A54-E006EBAF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88324"/>
              </p:ext>
            </p:extLst>
          </p:nvPr>
        </p:nvGraphicFramePr>
        <p:xfrm>
          <a:off x="4654827" y="666968"/>
          <a:ext cx="5968998" cy="514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66">
                  <a:extLst>
                    <a:ext uri="{9D8B030D-6E8A-4147-A177-3AD203B41FA5}">
                      <a16:colId xmlns:a16="http://schemas.microsoft.com/office/drawing/2014/main" val="271690098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12147714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887916078"/>
                    </a:ext>
                  </a:extLst>
                </a:gridCol>
              </a:tblGrid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5222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69747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068241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26032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965358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37403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083349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0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E17272F0-6455-4AA1-9A54-E006EBAF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34534"/>
              </p:ext>
            </p:extLst>
          </p:nvPr>
        </p:nvGraphicFramePr>
        <p:xfrm>
          <a:off x="4654827" y="666968"/>
          <a:ext cx="5968998" cy="514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66">
                  <a:extLst>
                    <a:ext uri="{9D8B030D-6E8A-4147-A177-3AD203B41FA5}">
                      <a16:colId xmlns:a16="http://schemas.microsoft.com/office/drawing/2014/main" val="271690098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12147714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887916078"/>
                    </a:ext>
                  </a:extLst>
                </a:gridCol>
              </a:tblGrid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5222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9747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068241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26032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965358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37403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083349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08471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FCE2050A-94CE-4C48-A2C6-AEF6800DCDE2}"/>
              </a:ext>
            </a:extLst>
          </p:cNvPr>
          <p:cNvSpPr/>
          <p:nvPr/>
        </p:nvSpPr>
        <p:spPr>
          <a:xfrm>
            <a:off x="689812" y="290890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66C12-2D82-4C46-BF03-9DA4FA78F689}"/>
              </a:ext>
            </a:extLst>
          </p:cNvPr>
          <p:cNvSpPr/>
          <p:nvPr/>
        </p:nvSpPr>
        <p:spPr>
          <a:xfrm>
            <a:off x="3528982" y="292054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550909A-3AA8-4801-92C8-D70535811B54}"/>
              </a:ext>
            </a:extLst>
          </p:cNvPr>
          <p:cNvSpPr/>
          <p:nvPr/>
        </p:nvSpPr>
        <p:spPr>
          <a:xfrm>
            <a:off x="2104414" y="1582056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253D8C-B21D-4249-834A-AECB4FDEF574}"/>
              </a:ext>
            </a:extLst>
          </p:cNvPr>
          <p:cNvSpPr/>
          <p:nvPr/>
        </p:nvSpPr>
        <p:spPr>
          <a:xfrm>
            <a:off x="2114377" y="436380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5104E6-1B9A-4C8B-BE43-3DE7613708D9}"/>
              </a:ext>
            </a:extLst>
          </p:cNvPr>
          <p:cNvSpPr/>
          <p:nvPr/>
        </p:nvSpPr>
        <p:spPr>
          <a:xfrm>
            <a:off x="2104417" y="2908912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F45D5FB-40E3-4675-B5F5-59832B924AE6}"/>
              </a:ext>
            </a:extLst>
          </p:cNvPr>
          <p:cNvCxnSpPr>
            <a:stCxn id="50" idx="3"/>
            <a:endCxn id="48" idx="7"/>
          </p:cNvCxnSpPr>
          <p:nvPr/>
        </p:nvCxnSpPr>
        <p:spPr>
          <a:xfrm flipH="1">
            <a:off x="1182994" y="2118524"/>
            <a:ext cx="1006037" cy="8824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CC5BB2D-C429-4B49-AA89-E497F6B12ECA}"/>
              </a:ext>
            </a:extLst>
          </p:cNvPr>
          <p:cNvCxnSpPr>
            <a:cxnSpLocks/>
            <a:stCxn id="50" idx="5"/>
            <a:endCxn id="49" idx="1"/>
          </p:cNvCxnSpPr>
          <p:nvPr/>
        </p:nvCxnSpPr>
        <p:spPr>
          <a:xfrm>
            <a:off x="2597596" y="2118524"/>
            <a:ext cx="1016002" cy="8940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DB7F69E-A845-4B6A-8989-49D04A94156F}"/>
              </a:ext>
            </a:extLst>
          </p:cNvPr>
          <p:cNvCxnSpPr>
            <a:cxnSpLocks/>
            <a:stCxn id="49" idx="3"/>
            <a:endCxn id="51" idx="7"/>
          </p:cNvCxnSpPr>
          <p:nvPr/>
        </p:nvCxnSpPr>
        <p:spPr>
          <a:xfrm flipH="1">
            <a:off x="2607559" y="3457013"/>
            <a:ext cx="1006039" cy="99883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DC13AB-E1D7-47BA-BF7E-12398F87CB99}"/>
              </a:ext>
            </a:extLst>
          </p:cNvPr>
          <p:cNvCxnSpPr>
            <a:cxnSpLocks/>
            <a:stCxn id="48" idx="5"/>
            <a:endCxn id="51" idx="1"/>
          </p:cNvCxnSpPr>
          <p:nvPr/>
        </p:nvCxnSpPr>
        <p:spPr>
          <a:xfrm>
            <a:off x="1182994" y="3445373"/>
            <a:ext cx="1016000" cy="101047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85F6FEB-ACD1-4072-B8B5-797618F28737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1267610" y="3223161"/>
            <a:ext cx="836806" cy="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04B1A4-B727-4016-A2CD-C9F1EE02F308}"/>
              </a:ext>
            </a:extLst>
          </p:cNvPr>
          <p:cNvCxnSpPr>
            <a:cxnSpLocks/>
            <a:stCxn id="52" idx="6"/>
            <a:endCxn id="49" idx="2"/>
          </p:cNvCxnSpPr>
          <p:nvPr/>
        </p:nvCxnSpPr>
        <p:spPr>
          <a:xfrm>
            <a:off x="2682215" y="3223168"/>
            <a:ext cx="846767" cy="1163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BBF2635-D507-4E52-84EA-D4A6FEDFF6B4}"/>
              </a:ext>
            </a:extLst>
          </p:cNvPr>
          <p:cNvCxnSpPr>
            <a:cxnSpLocks/>
            <a:stCxn id="51" idx="0"/>
            <a:endCxn id="52" idx="4"/>
          </p:cNvCxnSpPr>
          <p:nvPr/>
        </p:nvCxnSpPr>
        <p:spPr>
          <a:xfrm flipH="1" flipV="1">
            <a:off x="2393316" y="3537423"/>
            <a:ext cx="9961" cy="82638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1B61BFB-FEED-45C0-BD8A-7743E6FE451E}"/>
              </a:ext>
            </a:extLst>
          </p:cNvPr>
          <p:cNvSpPr txBox="1"/>
          <p:nvPr/>
        </p:nvSpPr>
        <p:spPr>
          <a:xfrm>
            <a:off x="1235002" y="192692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07B838-E450-4C6C-B6D1-215659684D1A}"/>
              </a:ext>
            </a:extLst>
          </p:cNvPr>
          <p:cNvSpPr txBox="1"/>
          <p:nvPr/>
        </p:nvSpPr>
        <p:spPr>
          <a:xfrm>
            <a:off x="3185365" y="1875966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C2BF10-CF56-48D3-8C0E-67A4445EB2E4}"/>
              </a:ext>
            </a:extLst>
          </p:cNvPr>
          <p:cNvSpPr txBox="1"/>
          <p:nvPr/>
        </p:nvSpPr>
        <p:spPr>
          <a:xfrm>
            <a:off x="1601409" y="269353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8E2044-53FE-4F15-A673-EFFC458E1FE1}"/>
              </a:ext>
            </a:extLst>
          </p:cNvPr>
          <p:cNvSpPr txBox="1"/>
          <p:nvPr/>
        </p:nvSpPr>
        <p:spPr>
          <a:xfrm>
            <a:off x="2805127" y="2661449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960D6A-79A5-4708-B794-7BBA5696C6B5}"/>
              </a:ext>
            </a:extLst>
          </p:cNvPr>
          <p:cNvSpPr txBox="1"/>
          <p:nvPr/>
        </p:nvSpPr>
        <p:spPr>
          <a:xfrm>
            <a:off x="1945683" y="3631590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A66063-5A0E-4D14-A46B-C84DCCAA28EE}"/>
              </a:ext>
            </a:extLst>
          </p:cNvPr>
          <p:cNvSpPr txBox="1"/>
          <p:nvPr/>
        </p:nvSpPr>
        <p:spPr>
          <a:xfrm>
            <a:off x="1222855" y="3969121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D2D15D-9B45-4510-AE64-6D892000F1B3}"/>
              </a:ext>
            </a:extLst>
          </p:cNvPr>
          <p:cNvSpPr txBox="1"/>
          <p:nvPr/>
        </p:nvSpPr>
        <p:spPr>
          <a:xfrm>
            <a:off x="3165453" y="3957482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4F71AA-5BCE-4F94-968C-3E3093DFC418}"/>
              </a:ext>
            </a:extLst>
          </p:cNvPr>
          <p:cNvSpPr txBox="1"/>
          <p:nvPr/>
        </p:nvSpPr>
        <p:spPr>
          <a:xfrm>
            <a:off x="761537" y="2941158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11BA15-0B02-4791-9D36-6D1A7E509ECA}"/>
              </a:ext>
            </a:extLst>
          </p:cNvPr>
          <p:cNvSpPr txBox="1"/>
          <p:nvPr/>
        </p:nvSpPr>
        <p:spPr>
          <a:xfrm>
            <a:off x="2212940" y="298928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79DDF7-3DAF-4F1B-9721-C3EC14E995B4}"/>
              </a:ext>
            </a:extLst>
          </p:cNvPr>
          <p:cNvSpPr txBox="1"/>
          <p:nvPr/>
        </p:nvSpPr>
        <p:spPr>
          <a:xfrm>
            <a:off x="3632258" y="3010099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17381A-0C2C-4D74-A42E-C1F9F4D1FBEA}"/>
              </a:ext>
            </a:extLst>
          </p:cNvPr>
          <p:cNvSpPr txBox="1"/>
          <p:nvPr/>
        </p:nvSpPr>
        <p:spPr>
          <a:xfrm>
            <a:off x="2228713" y="443148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22B4D7-0F4B-4271-9006-7F285AE3626D}"/>
              </a:ext>
            </a:extLst>
          </p:cNvPr>
          <p:cNvSpPr txBox="1"/>
          <p:nvPr/>
        </p:nvSpPr>
        <p:spPr>
          <a:xfrm>
            <a:off x="2196898" y="1646386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1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E17272F0-6455-4AA1-9A54-E006EBAF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78881"/>
              </p:ext>
            </p:extLst>
          </p:nvPr>
        </p:nvGraphicFramePr>
        <p:xfrm>
          <a:off x="4654827" y="666968"/>
          <a:ext cx="5968998" cy="514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66">
                  <a:extLst>
                    <a:ext uri="{9D8B030D-6E8A-4147-A177-3AD203B41FA5}">
                      <a16:colId xmlns:a16="http://schemas.microsoft.com/office/drawing/2014/main" val="271690098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12147714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887916078"/>
                    </a:ext>
                  </a:extLst>
                </a:gridCol>
              </a:tblGrid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5222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9747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68241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26032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965358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37403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083349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08471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FCE2050A-94CE-4C48-A2C6-AEF6800DCDE2}"/>
              </a:ext>
            </a:extLst>
          </p:cNvPr>
          <p:cNvSpPr/>
          <p:nvPr/>
        </p:nvSpPr>
        <p:spPr>
          <a:xfrm>
            <a:off x="689812" y="290890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66C12-2D82-4C46-BF03-9DA4FA78F689}"/>
              </a:ext>
            </a:extLst>
          </p:cNvPr>
          <p:cNvSpPr/>
          <p:nvPr/>
        </p:nvSpPr>
        <p:spPr>
          <a:xfrm>
            <a:off x="3528982" y="292054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550909A-3AA8-4801-92C8-D70535811B54}"/>
              </a:ext>
            </a:extLst>
          </p:cNvPr>
          <p:cNvSpPr/>
          <p:nvPr/>
        </p:nvSpPr>
        <p:spPr>
          <a:xfrm>
            <a:off x="2104414" y="1582056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253D8C-B21D-4249-834A-AECB4FDEF574}"/>
              </a:ext>
            </a:extLst>
          </p:cNvPr>
          <p:cNvSpPr/>
          <p:nvPr/>
        </p:nvSpPr>
        <p:spPr>
          <a:xfrm>
            <a:off x="2114377" y="436380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5104E6-1B9A-4C8B-BE43-3DE7613708D9}"/>
              </a:ext>
            </a:extLst>
          </p:cNvPr>
          <p:cNvSpPr/>
          <p:nvPr/>
        </p:nvSpPr>
        <p:spPr>
          <a:xfrm>
            <a:off x="2104417" y="2908912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F45D5FB-40E3-4675-B5F5-59832B924AE6}"/>
              </a:ext>
            </a:extLst>
          </p:cNvPr>
          <p:cNvCxnSpPr>
            <a:stCxn id="50" idx="3"/>
            <a:endCxn id="48" idx="7"/>
          </p:cNvCxnSpPr>
          <p:nvPr/>
        </p:nvCxnSpPr>
        <p:spPr>
          <a:xfrm flipH="1">
            <a:off x="1182994" y="2118524"/>
            <a:ext cx="1006037" cy="8824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CC5BB2D-C429-4B49-AA89-E497F6B12ECA}"/>
              </a:ext>
            </a:extLst>
          </p:cNvPr>
          <p:cNvCxnSpPr>
            <a:cxnSpLocks/>
            <a:stCxn id="50" idx="5"/>
            <a:endCxn id="49" idx="1"/>
          </p:cNvCxnSpPr>
          <p:nvPr/>
        </p:nvCxnSpPr>
        <p:spPr>
          <a:xfrm>
            <a:off x="2597596" y="2118524"/>
            <a:ext cx="1016002" cy="8940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DB7F69E-A845-4B6A-8989-49D04A94156F}"/>
              </a:ext>
            </a:extLst>
          </p:cNvPr>
          <p:cNvCxnSpPr>
            <a:cxnSpLocks/>
            <a:stCxn id="49" idx="3"/>
            <a:endCxn id="51" idx="7"/>
          </p:cNvCxnSpPr>
          <p:nvPr/>
        </p:nvCxnSpPr>
        <p:spPr>
          <a:xfrm flipH="1">
            <a:off x="2607559" y="3457013"/>
            <a:ext cx="1006039" cy="99883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DC13AB-E1D7-47BA-BF7E-12398F87CB99}"/>
              </a:ext>
            </a:extLst>
          </p:cNvPr>
          <p:cNvCxnSpPr>
            <a:cxnSpLocks/>
            <a:stCxn id="48" idx="5"/>
            <a:endCxn id="51" idx="1"/>
          </p:cNvCxnSpPr>
          <p:nvPr/>
        </p:nvCxnSpPr>
        <p:spPr>
          <a:xfrm>
            <a:off x="1182994" y="3445373"/>
            <a:ext cx="1016000" cy="10104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85F6FEB-ACD1-4072-B8B5-797618F28737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1267610" y="3223161"/>
            <a:ext cx="836806" cy="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04B1A4-B727-4016-A2CD-C9F1EE02F308}"/>
              </a:ext>
            </a:extLst>
          </p:cNvPr>
          <p:cNvCxnSpPr>
            <a:cxnSpLocks/>
            <a:stCxn id="52" idx="6"/>
            <a:endCxn id="49" idx="2"/>
          </p:cNvCxnSpPr>
          <p:nvPr/>
        </p:nvCxnSpPr>
        <p:spPr>
          <a:xfrm>
            <a:off x="2682215" y="3223168"/>
            <a:ext cx="846767" cy="1163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BBF2635-D507-4E52-84EA-D4A6FEDFF6B4}"/>
              </a:ext>
            </a:extLst>
          </p:cNvPr>
          <p:cNvCxnSpPr>
            <a:cxnSpLocks/>
            <a:stCxn id="51" idx="0"/>
            <a:endCxn id="52" idx="4"/>
          </p:cNvCxnSpPr>
          <p:nvPr/>
        </p:nvCxnSpPr>
        <p:spPr>
          <a:xfrm flipH="1" flipV="1">
            <a:off x="2393316" y="3537423"/>
            <a:ext cx="9961" cy="82638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1B61BFB-FEED-45C0-BD8A-7743E6FE451E}"/>
              </a:ext>
            </a:extLst>
          </p:cNvPr>
          <p:cNvSpPr txBox="1"/>
          <p:nvPr/>
        </p:nvSpPr>
        <p:spPr>
          <a:xfrm>
            <a:off x="1235002" y="192692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07B838-E450-4C6C-B6D1-215659684D1A}"/>
              </a:ext>
            </a:extLst>
          </p:cNvPr>
          <p:cNvSpPr txBox="1"/>
          <p:nvPr/>
        </p:nvSpPr>
        <p:spPr>
          <a:xfrm>
            <a:off x="3185365" y="1875966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C2BF10-CF56-48D3-8C0E-67A4445EB2E4}"/>
              </a:ext>
            </a:extLst>
          </p:cNvPr>
          <p:cNvSpPr txBox="1"/>
          <p:nvPr/>
        </p:nvSpPr>
        <p:spPr>
          <a:xfrm>
            <a:off x="1601409" y="269353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8E2044-53FE-4F15-A673-EFFC458E1FE1}"/>
              </a:ext>
            </a:extLst>
          </p:cNvPr>
          <p:cNvSpPr txBox="1"/>
          <p:nvPr/>
        </p:nvSpPr>
        <p:spPr>
          <a:xfrm>
            <a:off x="2805127" y="2661449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960D6A-79A5-4708-B794-7BBA5696C6B5}"/>
              </a:ext>
            </a:extLst>
          </p:cNvPr>
          <p:cNvSpPr txBox="1"/>
          <p:nvPr/>
        </p:nvSpPr>
        <p:spPr>
          <a:xfrm>
            <a:off x="1945683" y="3631590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A66063-5A0E-4D14-A46B-C84DCCAA28EE}"/>
              </a:ext>
            </a:extLst>
          </p:cNvPr>
          <p:cNvSpPr txBox="1"/>
          <p:nvPr/>
        </p:nvSpPr>
        <p:spPr>
          <a:xfrm>
            <a:off x="1222855" y="3969121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D2D15D-9B45-4510-AE64-6D892000F1B3}"/>
              </a:ext>
            </a:extLst>
          </p:cNvPr>
          <p:cNvSpPr txBox="1"/>
          <p:nvPr/>
        </p:nvSpPr>
        <p:spPr>
          <a:xfrm>
            <a:off x="3165453" y="3957482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4F71AA-5BCE-4F94-968C-3E3093DFC418}"/>
              </a:ext>
            </a:extLst>
          </p:cNvPr>
          <p:cNvSpPr txBox="1"/>
          <p:nvPr/>
        </p:nvSpPr>
        <p:spPr>
          <a:xfrm>
            <a:off x="761537" y="2941158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11BA15-0B02-4791-9D36-6D1A7E509ECA}"/>
              </a:ext>
            </a:extLst>
          </p:cNvPr>
          <p:cNvSpPr txBox="1"/>
          <p:nvPr/>
        </p:nvSpPr>
        <p:spPr>
          <a:xfrm>
            <a:off x="2212940" y="298928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79DDF7-3DAF-4F1B-9721-C3EC14E995B4}"/>
              </a:ext>
            </a:extLst>
          </p:cNvPr>
          <p:cNvSpPr txBox="1"/>
          <p:nvPr/>
        </p:nvSpPr>
        <p:spPr>
          <a:xfrm>
            <a:off x="3632258" y="3010099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17381A-0C2C-4D74-A42E-C1F9F4D1FBEA}"/>
              </a:ext>
            </a:extLst>
          </p:cNvPr>
          <p:cNvSpPr txBox="1"/>
          <p:nvPr/>
        </p:nvSpPr>
        <p:spPr>
          <a:xfrm>
            <a:off x="2228713" y="443148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22B4D7-0F4B-4271-9006-7F285AE3626D}"/>
              </a:ext>
            </a:extLst>
          </p:cNvPr>
          <p:cNvSpPr txBox="1"/>
          <p:nvPr/>
        </p:nvSpPr>
        <p:spPr>
          <a:xfrm>
            <a:off x="2196898" y="1646386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E17272F0-6455-4AA1-9A54-E006EBAF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75173"/>
              </p:ext>
            </p:extLst>
          </p:nvPr>
        </p:nvGraphicFramePr>
        <p:xfrm>
          <a:off x="4654827" y="666968"/>
          <a:ext cx="5968998" cy="514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66">
                  <a:extLst>
                    <a:ext uri="{9D8B030D-6E8A-4147-A177-3AD203B41FA5}">
                      <a16:colId xmlns:a16="http://schemas.microsoft.com/office/drawing/2014/main" val="271690098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121477142"/>
                    </a:ext>
                  </a:extLst>
                </a:gridCol>
                <a:gridCol w="1989666">
                  <a:extLst>
                    <a:ext uri="{9D8B030D-6E8A-4147-A177-3AD203B41FA5}">
                      <a16:colId xmlns:a16="http://schemas.microsoft.com/office/drawing/2014/main" val="887916078"/>
                    </a:ext>
                  </a:extLst>
                </a:gridCol>
              </a:tblGrid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5222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9747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68241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26032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65358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74030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083349"/>
                  </a:ext>
                </a:extLst>
              </a:tr>
              <a:tr h="64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08471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FCE2050A-94CE-4C48-A2C6-AEF6800DCDE2}"/>
              </a:ext>
            </a:extLst>
          </p:cNvPr>
          <p:cNvSpPr/>
          <p:nvPr/>
        </p:nvSpPr>
        <p:spPr>
          <a:xfrm>
            <a:off x="689812" y="290890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66C12-2D82-4C46-BF03-9DA4FA78F689}"/>
              </a:ext>
            </a:extLst>
          </p:cNvPr>
          <p:cNvSpPr/>
          <p:nvPr/>
        </p:nvSpPr>
        <p:spPr>
          <a:xfrm>
            <a:off x="3528982" y="292054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550909A-3AA8-4801-92C8-D70535811B54}"/>
              </a:ext>
            </a:extLst>
          </p:cNvPr>
          <p:cNvSpPr/>
          <p:nvPr/>
        </p:nvSpPr>
        <p:spPr>
          <a:xfrm>
            <a:off x="2104414" y="1582056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253D8C-B21D-4249-834A-AECB4FDEF574}"/>
              </a:ext>
            </a:extLst>
          </p:cNvPr>
          <p:cNvSpPr/>
          <p:nvPr/>
        </p:nvSpPr>
        <p:spPr>
          <a:xfrm>
            <a:off x="2114377" y="4363805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5104E6-1B9A-4C8B-BE43-3DE7613708D9}"/>
              </a:ext>
            </a:extLst>
          </p:cNvPr>
          <p:cNvSpPr/>
          <p:nvPr/>
        </p:nvSpPr>
        <p:spPr>
          <a:xfrm>
            <a:off x="2104417" y="2908912"/>
            <a:ext cx="577798" cy="628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F45D5FB-40E3-4675-B5F5-59832B924AE6}"/>
              </a:ext>
            </a:extLst>
          </p:cNvPr>
          <p:cNvCxnSpPr>
            <a:stCxn id="50" idx="3"/>
            <a:endCxn id="48" idx="7"/>
          </p:cNvCxnSpPr>
          <p:nvPr/>
        </p:nvCxnSpPr>
        <p:spPr>
          <a:xfrm flipH="1">
            <a:off x="1182994" y="2118524"/>
            <a:ext cx="1006037" cy="8824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CC5BB2D-C429-4B49-AA89-E497F6B12ECA}"/>
              </a:ext>
            </a:extLst>
          </p:cNvPr>
          <p:cNvCxnSpPr>
            <a:cxnSpLocks/>
            <a:stCxn id="50" idx="5"/>
            <a:endCxn id="49" idx="1"/>
          </p:cNvCxnSpPr>
          <p:nvPr/>
        </p:nvCxnSpPr>
        <p:spPr>
          <a:xfrm>
            <a:off x="2597596" y="2118524"/>
            <a:ext cx="1016002" cy="8940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DB7F69E-A845-4B6A-8989-49D04A94156F}"/>
              </a:ext>
            </a:extLst>
          </p:cNvPr>
          <p:cNvCxnSpPr>
            <a:cxnSpLocks/>
            <a:stCxn id="49" idx="3"/>
            <a:endCxn id="51" idx="7"/>
          </p:cNvCxnSpPr>
          <p:nvPr/>
        </p:nvCxnSpPr>
        <p:spPr>
          <a:xfrm flipH="1">
            <a:off x="2607559" y="3457013"/>
            <a:ext cx="1006039" cy="99883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DC13AB-E1D7-47BA-BF7E-12398F87CB99}"/>
              </a:ext>
            </a:extLst>
          </p:cNvPr>
          <p:cNvCxnSpPr>
            <a:cxnSpLocks/>
            <a:stCxn id="48" idx="5"/>
            <a:endCxn id="51" idx="1"/>
          </p:cNvCxnSpPr>
          <p:nvPr/>
        </p:nvCxnSpPr>
        <p:spPr>
          <a:xfrm>
            <a:off x="1182994" y="3445373"/>
            <a:ext cx="1016000" cy="10104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85F6FEB-ACD1-4072-B8B5-797618F28737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1267610" y="3223161"/>
            <a:ext cx="836806" cy="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04B1A4-B727-4016-A2CD-C9F1EE02F308}"/>
              </a:ext>
            </a:extLst>
          </p:cNvPr>
          <p:cNvCxnSpPr>
            <a:cxnSpLocks/>
            <a:stCxn id="52" idx="6"/>
            <a:endCxn id="49" idx="2"/>
          </p:cNvCxnSpPr>
          <p:nvPr/>
        </p:nvCxnSpPr>
        <p:spPr>
          <a:xfrm>
            <a:off x="2682215" y="3223168"/>
            <a:ext cx="846767" cy="116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BBF2635-D507-4E52-84EA-D4A6FEDFF6B4}"/>
              </a:ext>
            </a:extLst>
          </p:cNvPr>
          <p:cNvCxnSpPr>
            <a:cxnSpLocks/>
            <a:stCxn id="51" idx="0"/>
            <a:endCxn id="52" idx="4"/>
          </p:cNvCxnSpPr>
          <p:nvPr/>
        </p:nvCxnSpPr>
        <p:spPr>
          <a:xfrm flipH="1" flipV="1">
            <a:off x="2393316" y="3537423"/>
            <a:ext cx="9961" cy="82638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1B61BFB-FEED-45C0-BD8A-7743E6FE451E}"/>
              </a:ext>
            </a:extLst>
          </p:cNvPr>
          <p:cNvSpPr txBox="1"/>
          <p:nvPr/>
        </p:nvSpPr>
        <p:spPr>
          <a:xfrm>
            <a:off x="1235002" y="192692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07B838-E450-4C6C-B6D1-215659684D1A}"/>
              </a:ext>
            </a:extLst>
          </p:cNvPr>
          <p:cNvSpPr txBox="1"/>
          <p:nvPr/>
        </p:nvSpPr>
        <p:spPr>
          <a:xfrm>
            <a:off x="3185365" y="1875966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C2BF10-CF56-48D3-8C0E-67A4445EB2E4}"/>
              </a:ext>
            </a:extLst>
          </p:cNvPr>
          <p:cNvSpPr txBox="1"/>
          <p:nvPr/>
        </p:nvSpPr>
        <p:spPr>
          <a:xfrm>
            <a:off x="1601409" y="269353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8E2044-53FE-4F15-A673-EFFC458E1FE1}"/>
              </a:ext>
            </a:extLst>
          </p:cNvPr>
          <p:cNvSpPr txBox="1"/>
          <p:nvPr/>
        </p:nvSpPr>
        <p:spPr>
          <a:xfrm>
            <a:off x="2805127" y="2661449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960D6A-79A5-4708-B794-7BBA5696C6B5}"/>
              </a:ext>
            </a:extLst>
          </p:cNvPr>
          <p:cNvSpPr txBox="1"/>
          <p:nvPr/>
        </p:nvSpPr>
        <p:spPr>
          <a:xfrm>
            <a:off x="1945683" y="3631590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A66063-5A0E-4D14-A46B-C84DCCAA28EE}"/>
              </a:ext>
            </a:extLst>
          </p:cNvPr>
          <p:cNvSpPr txBox="1"/>
          <p:nvPr/>
        </p:nvSpPr>
        <p:spPr>
          <a:xfrm>
            <a:off x="1222855" y="3969121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D2D15D-9B45-4510-AE64-6D892000F1B3}"/>
              </a:ext>
            </a:extLst>
          </p:cNvPr>
          <p:cNvSpPr txBox="1"/>
          <p:nvPr/>
        </p:nvSpPr>
        <p:spPr>
          <a:xfrm>
            <a:off x="3165453" y="3957482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4F71AA-5BCE-4F94-968C-3E3093DFC418}"/>
              </a:ext>
            </a:extLst>
          </p:cNvPr>
          <p:cNvSpPr txBox="1"/>
          <p:nvPr/>
        </p:nvSpPr>
        <p:spPr>
          <a:xfrm>
            <a:off x="761537" y="2941158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11BA15-0B02-4791-9D36-6D1A7E509ECA}"/>
              </a:ext>
            </a:extLst>
          </p:cNvPr>
          <p:cNvSpPr txBox="1"/>
          <p:nvPr/>
        </p:nvSpPr>
        <p:spPr>
          <a:xfrm>
            <a:off x="2212940" y="298928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79DDF7-3DAF-4F1B-9721-C3EC14E995B4}"/>
              </a:ext>
            </a:extLst>
          </p:cNvPr>
          <p:cNvSpPr txBox="1"/>
          <p:nvPr/>
        </p:nvSpPr>
        <p:spPr>
          <a:xfrm>
            <a:off x="3632258" y="3010099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17381A-0C2C-4D74-A42E-C1F9F4D1FBEA}"/>
              </a:ext>
            </a:extLst>
          </p:cNvPr>
          <p:cNvSpPr txBox="1"/>
          <p:nvPr/>
        </p:nvSpPr>
        <p:spPr>
          <a:xfrm>
            <a:off x="2228713" y="4431484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22B4D7-0F4B-4271-9006-7F285AE3626D}"/>
              </a:ext>
            </a:extLst>
          </p:cNvPr>
          <p:cNvSpPr txBox="1"/>
          <p:nvPr/>
        </p:nvSpPr>
        <p:spPr>
          <a:xfrm>
            <a:off x="2196898" y="1646386"/>
            <a:ext cx="428238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214</Words>
  <Application>Microsoft Office PowerPoint</Application>
  <PresentationFormat>와이드스크린</PresentationFormat>
  <Paragraphs>214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40</cp:revision>
  <dcterms:created xsi:type="dcterms:W3CDTF">2021-04-28T09:36:51Z</dcterms:created>
  <dcterms:modified xsi:type="dcterms:W3CDTF">2021-10-21T12:02:53Z</dcterms:modified>
</cp:coreProperties>
</file>