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A04703-3934-4EB2-8DB2-A54E21C565A2}" v="83" dt="2021-10-31T09:37:29.4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h taehyun" userId="26ea3cd8016ad7de" providerId="LiveId" clId="{C2707972-722B-44EB-A99A-B0D620065C06}"/>
    <pc:docChg chg="undo custSel addSld delSld modSld sldOrd">
      <pc:chgData name="noh taehyun" userId="26ea3cd8016ad7de" providerId="LiveId" clId="{C2707972-722B-44EB-A99A-B0D620065C06}" dt="2021-09-03T18:43:13.278" v="2268"/>
      <pc:docMkLst>
        <pc:docMk/>
      </pc:docMkLst>
      <pc:sldChg chg="addSp delSp modSp mod ord">
        <pc:chgData name="noh taehyun" userId="26ea3cd8016ad7de" providerId="LiveId" clId="{C2707972-722B-44EB-A99A-B0D620065C06}" dt="2021-09-03T16:29:49.671" v="58"/>
        <pc:sldMkLst>
          <pc:docMk/>
          <pc:sldMk cId="2112404214" sldId="256"/>
        </pc:sldMkLst>
        <pc:spChg chg="del">
          <ac:chgData name="noh taehyun" userId="26ea3cd8016ad7de" providerId="LiveId" clId="{C2707972-722B-44EB-A99A-B0D620065C06}" dt="2021-09-03T15:57:39.812" v="18" actId="478"/>
          <ac:spMkLst>
            <pc:docMk/>
            <pc:sldMk cId="2112404214" sldId="256"/>
            <ac:spMk id="3" creationId="{FE36505B-A14D-4AD4-A6B1-128D611C93FC}"/>
          </ac:spMkLst>
        </pc:spChg>
        <pc:spChg chg="mod">
          <ac:chgData name="noh taehyun" userId="26ea3cd8016ad7de" providerId="LiveId" clId="{C2707972-722B-44EB-A99A-B0D620065C06}" dt="2021-09-03T15:57:53.239" v="41" actId="20577"/>
          <ac:spMkLst>
            <pc:docMk/>
            <pc:sldMk cId="2112404214" sldId="256"/>
            <ac:spMk id="4" creationId="{0ADD3736-29C5-49A6-8C10-696896947644}"/>
          </ac:spMkLst>
        </pc:spChg>
        <pc:spChg chg="del">
          <ac:chgData name="noh taehyun" userId="26ea3cd8016ad7de" providerId="LiveId" clId="{C2707972-722B-44EB-A99A-B0D620065C06}" dt="2021-09-03T15:57:43.708" v="19" actId="478"/>
          <ac:spMkLst>
            <pc:docMk/>
            <pc:sldMk cId="2112404214" sldId="256"/>
            <ac:spMk id="18" creationId="{265AB843-77B0-46DD-A5D6-6003042E9182}"/>
          </ac:spMkLst>
        </pc:spChg>
        <pc:spChg chg="del">
          <ac:chgData name="noh taehyun" userId="26ea3cd8016ad7de" providerId="LiveId" clId="{C2707972-722B-44EB-A99A-B0D620065C06}" dt="2021-09-03T15:57:39.812" v="18" actId="478"/>
          <ac:spMkLst>
            <pc:docMk/>
            <pc:sldMk cId="2112404214" sldId="256"/>
            <ac:spMk id="26" creationId="{530AE977-BECF-45B7-ABDA-2188D609CB79}"/>
          </ac:spMkLst>
        </pc:spChg>
        <pc:spChg chg="del">
          <ac:chgData name="noh taehyun" userId="26ea3cd8016ad7de" providerId="LiveId" clId="{C2707972-722B-44EB-A99A-B0D620065C06}" dt="2021-09-03T15:57:39.812" v="18" actId="478"/>
          <ac:spMkLst>
            <pc:docMk/>
            <pc:sldMk cId="2112404214" sldId="256"/>
            <ac:spMk id="29" creationId="{F36F3938-6EEB-4BC7-A4C5-F91AB9023855}"/>
          </ac:spMkLst>
        </pc:spChg>
        <pc:spChg chg="del">
          <ac:chgData name="noh taehyun" userId="26ea3cd8016ad7de" providerId="LiveId" clId="{C2707972-722B-44EB-A99A-B0D620065C06}" dt="2021-09-03T15:57:39.812" v="18" actId="478"/>
          <ac:spMkLst>
            <pc:docMk/>
            <pc:sldMk cId="2112404214" sldId="256"/>
            <ac:spMk id="30" creationId="{45CFF3A7-CD76-46AB-813C-298CA0B6AF99}"/>
          </ac:spMkLst>
        </pc:spChg>
        <pc:spChg chg="del">
          <ac:chgData name="noh taehyun" userId="26ea3cd8016ad7de" providerId="LiveId" clId="{C2707972-722B-44EB-A99A-B0D620065C06}" dt="2021-09-03T15:57:39.812" v="18" actId="478"/>
          <ac:spMkLst>
            <pc:docMk/>
            <pc:sldMk cId="2112404214" sldId="256"/>
            <ac:spMk id="32" creationId="{917BC983-A63C-49F0-A730-FB1E90312A2B}"/>
          </ac:spMkLst>
        </pc:spChg>
        <pc:spChg chg="del">
          <ac:chgData name="noh taehyun" userId="26ea3cd8016ad7de" providerId="LiveId" clId="{C2707972-722B-44EB-A99A-B0D620065C06}" dt="2021-09-03T15:57:39.812" v="18" actId="478"/>
          <ac:spMkLst>
            <pc:docMk/>
            <pc:sldMk cId="2112404214" sldId="256"/>
            <ac:spMk id="33" creationId="{1FE72B68-03CC-4BFB-A9DC-AF4A69DB4C0D}"/>
          </ac:spMkLst>
        </pc:spChg>
        <pc:graphicFrameChg chg="del">
          <ac:chgData name="noh taehyun" userId="26ea3cd8016ad7de" providerId="LiveId" clId="{C2707972-722B-44EB-A99A-B0D620065C06}" dt="2021-09-03T15:57:39.812" v="18" actId="478"/>
          <ac:graphicFrameMkLst>
            <pc:docMk/>
            <pc:sldMk cId="2112404214" sldId="256"/>
            <ac:graphicFrameMk id="2" creationId="{E3C2322C-EA36-4B51-B7C7-33698BB35771}"/>
          </ac:graphicFrameMkLst>
        </pc:graphicFrameChg>
        <pc:picChg chg="add mod">
          <ac:chgData name="noh taehyun" userId="26ea3cd8016ad7de" providerId="LiveId" clId="{C2707972-722B-44EB-A99A-B0D620065C06}" dt="2021-09-03T15:58:05.530" v="43" actId="14100"/>
          <ac:picMkLst>
            <pc:docMk/>
            <pc:sldMk cId="2112404214" sldId="256"/>
            <ac:picMk id="1026" creationId="{BB293B7A-A149-4ED0-B424-8A597EFEED7E}"/>
          </ac:picMkLst>
        </pc:picChg>
      </pc:sldChg>
      <pc:sldChg chg="delSp modSp add mod">
        <pc:chgData name="noh taehyun" userId="26ea3cd8016ad7de" providerId="LiveId" clId="{C2707972-722B-44EB-A99A-B0D620065C06}" dt="2021-09-03T16:29:53.936" v="62" actId="1036"/>
        <pc:sldMkLst>
          <pc:docMk/>
          <pc:sldMk cId="174435707" sldId="257"/>
        </pc:sldMkLst>
        <pc:spChg chg="del">
          <ac:chgData name="noh taehyun" userId="26ea3cd8016ad7de" providerId="LiveId" clId="{C2707972-722B-44EB-A99A-B0D620065C06}" dt="2021-09-03T15:58:13.530" v="45" actId="478"/>
          <ac:spMkLst>
            <pc:docMk/>
            <pc:sldMk cId="174435707" sldId="257"/>
            <ac:spMk id="4" creationId="{0ADD3736-29C5-49A6-8C10-696896947644}"/>
          </ac:spMkLst>
        </pc:spChg>
        <pc:picChg chg="mod">
          <ac:chgData name="noh taehyun" userId="26ea3cd8016ad7de" providerId="LiveId" clId="{C2707972-722B-44EB-A99A-B0D620065C06}" dt="2021-09-03T16:29:53.936" v="62" actId="1036"/>
          <ac:picMkLst>
            <pc:docMk/>
            <pc:sldMk cId="174435707" sldId="257"/>
            <ac:picMk id="1026" creationId="{BB293B7A-A149-4ED0-B424-8A597EFEED7E}"/>
          </ac:picMkLst>
        </pc:picChg>
      </pc:sldChg>
      <pc:sldChg chg="addSp delSp modSp add mod">
        <pc:chgData name="noh taehyun" userId="26ea3cd8016ad7de" providerId="LiveId" clId="{C2707972-722B-44EB-A99A-B0D620065C06}" dt="2021-09-03T16:33:14.235" v="712" actId="1035"/>
        <pc:sldMkLst>
          <pc:docMk/>
          <pc:sldMk cId="2520031553" sldId="258"/>
        </pc:sldMkLst>
        <pc:spChg chg="add mod">
          <ac:chgData name="noh taehyun" userId="26ea3cd8016ad7de" providerId="LiveId" clId="{C2707972-722B-44EB-A99A-B0D620065C06}" dt="2021-09-03T16:33:14.235" v="712" actId="1035"/>
          <ac:spMkLst>
            <pc:docMk/>
            <pc:sldMk cId="2520031553" sldId="258"/>
            <ac:spMk id="2" creationId="{9FFD093F-B64F-4572-9815-C239526A9D1A}"/>
          </ac:spMkLst>
        </pc:spChg>
        <pc:spChg chg="add mod">
          <ac:chgData name="noh taehyun" userId="26ea3cd8016ad7de" providerId="LiveId" clId="{C2707972-722B-44EB-A99A-B0D620065C06}" dt="2021-09-03T16:33:14.235" v="712" actId="1035"/>
          <ac:spMkLst>
            <pc:docMk/>
            <pc:sldMk cId="2520031553" sldId="258"/>
            <ac:spMk id="4" creationId="{09DB2C89-A0A6-454E-90E2-A670694D5AB1}"/>
          </ac:spMkLst>
        </pc:spChg>
        <pc:spChg chg="add mod">
          <ac:chgData name="noh taehyun" userId="26ea3cd8016ad7de" providerId="LiveId" clId="{C2707972-722B-44EB-A99A-B0D620065C06}" dt="2021-09-03T16:33:14.235" v="712" actId="1035"/>
          <ac:spMkLst>
            <pc:docMk/>
            <pc:sldMk cId="2520031553" sldId="258"/>
            <ac:spMk id="5" creationId="{2F68FF42-9914-4C43-83C0-2BAC6C4C796A}"/>
          </ac:spMkLst>
        </pc:spChg>
        <pc:spChg chg="add mod">
          <ac:chgData name="noh taehyun" userId="26ea3cd8016ad7de" providerId="LiveId" clId="{C2707972-722B-44EB-A99A-B0D620065C06}" dt="2021-09-03T16:33:14.235" v="712" actId="1035"/>
          <ac:spMkLst>
            <pc:docMk/>
            <pc:sldMk cId="2520031553" sldId="258"/>
            <ac:spMk id="6" creationId="{3B0BF5C4-65FE-4BB3-A503-3254988603C3}"/>
          </ac:spMkLst>
        </pc:spChg>
        <pc:spChg chg="add mod">
          <ac:chgData name="noh taehyun" userId="26ea3cd8016ad7de" providerId="LiveId" clId="{C2707972-722B-44EB-A99A-B0D620065C06}" dt="2021-09-03T16:33:14.235" v="712" actId="1035"/>
          <ac:spMkLst>
            <pc:docMk/>
            <pc:sldMk cId="2520031553" sldId="258"/>
            <ac:spMk id="7" creationId="{D5BEFB94-A22D-4F38-8404-D62CD598D349}"/>
          </ac:spMkLst>
        </pc:spChg>
        <pc:spChg chg="add mod">
          <ac:chgData name="noh taehyun" userId="26ea3cd8016ad7de" providerId="LiveId" clId="{C2707972-722B-44EB-A99A-B0D620065C06}" dt="2021-09-03T16:33:14.235" v="712" actId="1035"/>
          <ac:spMkLst>
            <pc:docMk/>
            <pc:sldMk cId="2520031553" sldId="258"/>
            <ac:spMk id="8" creationId="{DBE143FE-92EE-46CF-B561-D4BF0D2E7F9D}"/>
          </ac:spMkLst>
        </pc:spChg>
        <pc:picChg chg="del">
          <ac:chgData name="noh taehyun" userId="26ea3cd8016ad7de" providerId="LiveId" clId="{C2707972-722B-44EB-A99A-B0D620065C06}" dt="2021-09-03T16:30:10.729" v="64" actId="478"/>
          <ac:picMkLst>
            <pc:docMk/>
            <pc:sldMk cId="2520031553" sldId="258"/>
            <ac:picMk id="1026" creationId="{BB293B7A-A149-4ED0-B424-8A597EFEED7E}"/>
          </ac:picMkLst>
        </pc:picChg>
        <pc:cxnChg chg="add mod">
          <ac:chgData name="noh taehyun" userId="26ea3cd8016ad7de" providerId="LiveId" clId="{C2707972-722B-44EB-A99A-B0D620065C06}" dt="2021-09-03T16:33:14.235" v="712" actId="1035"/>
          <ac:cxnSpMkLst>
            <pc:docMk/>
            <pc:sldMk cId="2520031553" sldId="258"/>
            <ac:cxnSpMk id="9" creationId="{225AEBED-B569-4F86-9316-9382CAF87C9B}"/>
          </ac:cxnSpMkLst>
        </pc:cxnChg>
        <pc:cxnChg chg="add mod">
          <ac:chgData name="noh taehyun" userId="26ea3cd8016ad7de" providerId="LiveId" clId="{C2707972-722B-44EB-A99A-B0D620065C06}" dt="2021-09-03T16:33:14.235" v="712" actId="1035"/>
          <ac:cxnSpMkLst>
            <pc:docMk/>
            <pc:sldMk cId="2520031553" sldId="258"/>
            <ac:cxnSpMk id="11" creationId="{4C5471FC-7CD8-4807-A9A6-D02C3DCEC580}"/>
          </ac:cxnSpMkLst>
        </pc:cxnChg>
        <pc:cxnChg chg="add mod">
          <ac:chgData name="noh taehyun" userId="26ea3cd8016ad7de" providerId="LiveId" clId="{C2707972-722B-44EB-A99A-B0D620065C06}" dt="2021-09-03T16:33:14.235" v="712" actId="1035"/>
          <ac:cxnSpMkLst>
            <pc:docMk/>
            <pc:sldMk cId="2520031553" sldId="258"/>
            <ac:cxnSpMk id="14" creationId="{28543C14-6551-49B7-9584-0E28A47B0DA5}"/>
          </ac:cxnSpMkLst>
        </pc:cxnChg>
        <pc:cxnChg chg="add mod">
          <ac:chgData name="noh taehyun" userId="26ea3cd8016ad7de" providerId="LiveId" clId="{C2707972-722B-44EB-A99A-B0D620065C06}" dt="2021-09-03T16:33:14.235" v="712" actId="1035"/>
          <ac:cxnSpMkLst>
            <pc:docMk/>
            <pc:sldMk cId="2520031553" sldId="258"/>
            <ac:cxnSpMk id="17" creationId="{91B44759-1276-4147-AA3A-A67C200C2A03}"/>
          </ac:cxnSpMkLst>
        </pc:cxnChg>
        <pc:cxnChg chg="add mod">
          <ac:chgData name="noh taehyun" userId="26ea3cd8016ad7de" providerId="LiveId" clId="{C2707972-722B-44EB-A99A-B0D620065C06}" dt="2021-09-03T16:33:14.235" v="712" actId="1035"/>
          <ac:cxnSpMkLst>
            <pc:docMk/>
            <pc:sldMk cId="2520031553" sldId="258"/>
            <ac:cxnSpMk id="20" creationId="{2DD5A998-C19F-435D-816A-3E8E3B3D4552}"/>
          </ac:cxnSpMkLst>
        </pc:cxnChg>
        <pc:cxnChg chg="add mod">
          <ac:chgData name="noh taehyun" userId="26ea3cd8016ad7de" providerId="LiveId" clId="{C2707972-722B-44EB-A99A-B0D620065C06}" dt="2021-09-03T16:33:14.235" v="712" actId="1035"/>
          <ac:cxnSpMkLst>
            <pc:docMk/>
            <pc:sldMk cId="2520031553" sldId="258"/>
            <ac:cxnSpMk id="23" creationId="{718408F4-0D6C-468C-A063-99ACB1B4068A}"/>
          </ac:cxnSpMkLst>
        </pc:cxnChg>
      </pc:sldChg>
      <pc:sldChg chg="addSp modSp add mod">
        <pc:chgData name="noh taehyun" userId="26ea3cd8016ad7de" providerId="LiveId" clId="{C2707972-722B-44EB-A99A-B0D620065C06}" dt="2021-09-03T16:39:12.632" v="776" actId="1035"/>
        <pc:sldMkLst>
          <pc:docMk/>
          <pc:sldMk cId="2770527561" sldId="259"/>
        </pc:sldMkLst>
        <pc:spChg chg="mod">
          <ac:chgData name="noh taehyun" userId="26ea3cd8016ad7de" providerId="LiveId" clId="{C2707972-722B-44EB-A99A-B0D620065C06}" dt="2021-09-03T16:38:47.140" v="764" actId="207"/>
          <ac:spMkLst>
            <pc:docMk/>
            <pc:sldMk cId="2770527561" sldId="259"/>
            <ac:spMk id="2" creationId="{9FFD093F-B64F-4572-9815-C239526A9D1A}"/>
          </ac:spMkLst>
        </pc:spChg>
        <pc:spChg chg="mod">
          <ac:chgData name="noh taehyun" userId="26ea3cd8016ad7de" providerId="LiveId" clId="{C2707972-722B-44EB-A99A-B0D620065C06}" dt="2021-09-03T16:38:49.258" v="765" actId="207"/>
          <ac:spMkLst>
            <pc:docMk/>
            <pc:sldMk cId="2770527561" sldId="259"/>
            <ac:spMk id="4" creationId="{09DB2C89-A0A6-454E-90E2-A670694D5AB1}"/>
          </ac:spMkLst>
        </pc:spChg>
        <pc:spChg chg="mod">
          <ac:chgData name="noh taehyun" userId="26ea3cd8016ad7de" providerId="LiveId" clId="{C2707972-722B-44EB-A99A-B0D620065C06}" dt="2021-09-03T16:38:51.676" v="766" actId="207"/>
          <ac:spMkLst>
            <pc:docMk/>
            <pc:sldMk cId="2770527561" sldId="259"/>
            <ac:spMk id="5" creationId="{2F68FF42-9914-4C43-83C0-2BAC6C4C796A}"/>
          </ac:spMkLst>
        </pc:spChg>
        <pc:spChg chg="mod">
          <ac:chgData name="noh taehyun" userId="26ea3cd8016ad7de" providerId="LiveId" clId="{C2707972-722B-44EB-A99A-B0D620065C06}" dt="2021-09-03T16:39:06.074" v="770" actId="207"/>
          <ac:spMkLst>
            <pc:docMk/>
            <pc:sldMk cId="2770527561" sldId="259"/>
            <ac:spMk id="6" creationId="{3B0BF5C4-65FE-4BB3-A503-3254988603C3}"/>
          </ac:spMkLst>
        </pc:spChg>
        <pc:spChg chg="mod">
          <ac:chgData name="noh taehyun" userId="26ea3cd8016ad7de" providerId="LiveId" clId="{C2707972-722B-44EB-A99A-B0D620065C06}" dt="2021-09-03T16:39:01.026" v="768" actId="207"/>
          <ac:spMkLst>
            <pc:docMk/>
            <pc:sldMk cId="2770527561" sldId="259"/>
            <ac:spMk id="7" creationId="{D5BEFB94-A22D-4F38-8404-D62CD598D349}"/>
          </ac:spMkLst>
        </pc:spChg>
        <pc:spChg chg="mod">
          <ac:chgData name="noh taehyun" userId="26ea3cd8016ad7de" providerId="LiveId" clId="{C2707972-722B-44EB-A99A-B0D620065C06}" dt="2021-09-03T16:39:03.330" v="769" actId="207"/>
          <ac:spMkLst>
            <pc:docMk/>
            <pc:sldMk cId="2770527561" sldId="259"/>
            <ac:spMk id="8" creationId="{DBE143FE-92EE-46CF-B561-D4BF0D2E7F9D}"/>
          </ac:spMkLst>
        </pc:spChg>
        <pc:spChg chg="add mod">
          <ac:chgData name="noh taehyun" userId="26ea3cd8016ad7de" providerId="LiveId" clId="{C2707972-722B-44EB-A99A-B0D620065C06}" dt="2021-09-03T16:39:12.632" v="776" actId="1035"/>
          <ac:spMkLst>
            <pc:docMk/>
            <pc:sldMk cId="2770527561" sldId="259"/>
            <ac:spMk id="15" creationId="{A1C48012-C3C2-4D48-B20B-CAA6216C2BB7}"/>
          </ac:spMkLst>
        </pc:spChg>
      </pc:sldChg>
      <pc:sldChg chg="addSp modSp add mod ord">
        <pc:chgData name="noh taehyun" userId="26ea3cd8016ad7de" providerId="LiveId" clId="{C2707972-722B-44EB-A99A-B0D620065C06}" dt="2021-09-03T16:40:09.325" v="804" actId="208"/>
        <pc:sldMkLst>
          <pc:docMk/>
          <pc:sldMk cId="3977191934" sldId="260"/>
        </pc:sldMkLst>
        <pc:spChg chg="add mod">
          <ac:chgData name="noh taehyun" userId="26ea3cd8016ad7de" providerId="LiveId" clId="{C2707972-722B-44EB-A99A-B0D620065C06}" dt="2021-09-03T16:39:39.475" v="797" actId="20577"/>
          <ac:spMkLst>
            <pc:docMk/>
            <pc:sldMk cId="3977191934" sldId="260"/>
            <ac:spMk id="15" creationId="{870C1456-7077-4F71-864C-1C518466727A}"/>
          </ac:spMkLst>
        </pc:spChg>
        <pc:cxnChg chg="mod">
          <ac:chgData name="noh taehyun" userId="26ea3cd8016ad7de" providerId="LiveId" clId="{C2707972-722B-44EB-A99A-B0D620065C06}" dt="2021-09-03T16:39:54.226" v="799" actId="1582"/>
          <ac:cxnSpMkLst>
            <pc:docMk/>
            <pc:sldMk cId="3977191934" sldId="260"/>
            <ac:cxnSpMk id="9" creationId="{225AEBED-B569-4F86-9316-9382CAF87C9B}"/>
          </ac:cxnSpMkLst>
        </pc:cxnChg>
        <pc:cxnChg chg="mod">
          <ac:chgData name="noh taehyun" userId="26ea3cd8016ad7de" providerId="LiveId" clId="{C2707972-722B-44EB-A99A-B0D620065C06}" dt="2021-09-03T16:40:00.243" v="801" actId="208"/>
          <ac:cxnSpMkLst>
            <pc:docMk/>
            <pc:sldMk cId="3977191934" sldId="260"/>
            <ac:cxnSpMk id="11" creationId="{4C5471FC-7CD8-4807-A9A6-D02C3DCEC580}"/>
          </ac:cxnSpMkLst>
        </pc:cxnChg>
        <pc:cxnChg chg="mod">
          <ac:chgData name="noh taehyun" userId="26ea3cd8016ad7de" providerId="LiveId" clId="{C2707972-722B-44EB-A99A-B0D620065C06}" dt="2021-09-03T16:39:58.234" v="800" actId="208"/>
          <ac:cxnSpMkLst>
            <pc:docMk/>
            <pc:sldMk cId="3977191934" sldId="260"/>
            <ac:cxnSpMk id="14" creationId="{28543C14-6551-49B7-9584-0E28A47B0DA5}"/>
          </ac:cxnSpMkLst>
        </pc:cxnChg>
        <pc:cxnChg chg="mod">
          <ac:chgData name="noh taehyun" userId="26ea3cd8016ad7de" providerId="LiveId" clId="{C2707972-722B-44EB-A99A-B0D620065C06}" dt="2021-09-03T16:40:03.309" v="802" actId="208"/>
          <ac:cxnSpMkLst>
            <pc:docMk/>
            <pc:sldMk cId="3977191934" sldId="260"/>
            <ac:cxnSpMk id="17" creationId="{91B44759-1276-4147-AA3A-A67C200C2A03}"/>
          </ac:cxnSpMkLst>
        </pc:cxnChg>
        <pc:cxnChg chg="mod">
          <ac:chgData name="noh taehyun" userId="26ea3cd8016ad7de" providerId="LiveId" clId="{C2707972-722B-44EB-A99A-B0D620065C06}" dt="2021-09-03T16:40:06.146" v="803" actId="208"/>
          <ac:cxnSpMkLst>
            <pc:docMk/>
            <pc:sldMk cId="3977191934" sldId="260"/>
            <ac:cxnSpMk id="20" creationId="{2DD5A998-C19F-435D-816A-3E8E3B3D4552}"/>
          </ac:cxnSpMkLst>
        </pc:cxnChg>
        <pc:cxnChg chg="mod">
          <ac:chgData name="noh taehyun" userId="26ea3cd8016ad7de" providerId="LiveId" clId="{C2707972-722B-44EB-A99A-B0D620065C06}" dt="2021-09-03T16:40:09.325" v="804" actId="208"/>
          <ac:cxnSpMkLst>
            <pc:docMk/>
            <pc:sldMk cId="3977191934" sldId="260"/>
            <ac:cxnSpMk id="23" creationId="{718408F4-0D6C-468C-A063-99ACB1B4068A}"/>
          </ac:cxnSpMkLst>
        </pc:cxnChg>
      </pc:sldChg>
      <pc:sldChg chg="addSp modSp add mod ord">
        <pc:chgData name="noh taehyun" userId="26ea3cd8016ad7de" providerId="LiveId" clId="{C2707972-722B-44EB-A99A-B0D620065C06}" dt="2021-09-03T16:47:36.711" v="929" actId="1582"/>
        <pc:sldMkLst>
          <pc:docMk/>
          <pc:sldMk cId="2469110445" sldId="261"/>
        </pc:sldMkLst>
        <pc:spChg chg="add mod">
          <ac:chgData name="noh taehyun" userId="26ea3cd8016ad7de" providerId="LiveId" clId="{C2707972-722B-44EB-A99A-B0D620065C06}" dt="2021-09-03T16:46:45.929" v="923" actId="1076"/>
          <ac:spMkLst>
            <pc:docMk/>
            <pc:sldMk cId="2469110445" sldId="261"/>
            <ac:spMk id="15" creationId="{8542BE64-10DC-4279-A9DF-D50E097527FC}"/>
          </ac:spMkLst>
        </pc:spChg>
        <pc:cxnChg chg="add mod">
          <ac:chgData name="noh taehyun" userId="26ea3cd8016ad7de" providerId="LiveId" clId="{C2707972-722B-44EB-A99A-B0D620065C06}" dt="2021-09-03T16:47:36.711" v="929" actId="1582"/>
          <ac:cxnSpMkLst>
            <pc:docMk/>
            <pc:sldMk cId="2469110445" sldId="261"/>
            <ac:cxnSpMk id="10" creationId="{2529177A-B9ED-4A0B-9323-8CFC775B53AF}"/>
          </ac:cxnSpMkLst>
        </pc:cxnChg>
        <pc:cxnChg chg="mod">
          <ac:chgData name="noh taehyun" userId="26ea3cd8016ad7de" providerId="LiveId" clId="{C2707972-722B-44EB-A99A-B0D620065C06}" dt="2021-09-03T16:41:16.627" v="830" actId="208"/>
          <ac:cxnSpMkLst>
            <pc:docMk/>
            <pc:sldMk cId="2469110445" sldId="261"/>
            <ac:cxnSpMk id="11" creationId="{4C5471FC-7CD8-4807-A9A6-D02C3DCEC580}"/>
          </ac:cxnSpMkLst>
        </pc:cxnChg>
        <pc:cxnChg chg="mod">
          <ac:chgData name="noh taehyun" userId="26ea3cd8016ad7de" providerId="LiveId" clId="{C2707972-722B-44EB-A99A-B0D620065C06}" dt="2021-09-03T16:41:19.297" v="831" actId="208"/>
          <ac:cxnSpMkLst>
            <pc:docMk/>
            <pc:sldMk cId="2469110445" sldId="261"/>
            <ac:cxnSpMk id="17" creationId="{91B44759-1276-4147-AA3A-A67C200C2A03}"/>
          </ac:cxnSpMkLst>
        </pc:cxnChg>
        <pc:cxnChg chg="mod">
          <ac:chgData name="noh taehyun" userId="26ea3cd8016ad7de" providerId="LiveId" clId="{C2707972-722B-44EB-A99A-B0D620065C06}" dt="2021-09-03T16:41:22.577" v="832" actId="208"/>
          <ac:cxnSpMkLst>
            <pc:docMk/>
            <pc:sldMk cId="2469110445" sldId="261"/>
            <ac:cxnSpMk id="20" creationId="{2DD5A998-C19F-435D-816A-3E8E3B3D4552}"/>
          </ac:cxnSpMkLst>
        </pc:cxnChg>
      </pc:sldChg>
      <pc:sldChg chg="addSp modSp add mod ord">
        <pc:chgData name="noh taehyun" userId="26ea3cd8016ad7de" providerId="LiveId" clId="{C2707972-722B-44EB-A99A-B0D620065C06}" dt="2021-09-03T16:46:21.781" v="922" actId="1035"/>
        <pc:sldMkLst>
          <pc:docMk/>
          <pc:sldMk cId="4107218720" sldId="262"/>
        </pc:sldMkLst>
        <pc:spChg chg="add mod">
          <ac:chgData name="noh taehyun" userId="26ea3cd8016ad7de" providerId="LiveId" clId="{C2707972-722B-44EB-A99A-B0D620065C06}" dt="2021-09-03T16:46:21.781" v="922" actId="1035"/>
          <ac:spMkLst>
            <pc:docMk/>
            <pc:sldMk cId="4107218720" sldId="262"/>
            <ac:spMk id="15" creationId="{9EF60862-7B40-4E76-9CC7-0366A9777C5E}"/>
          </ac:spMkLst>
        </pc:spChg>
      </pc:sldChg>
      <pc:sldChg chg="addSp delSp modSp add mod">
        <pc:chgData name="noh taehyun" userId="26ea3cd8016ad7de" providerId="LiveId" clId="{C2707972-722B-44EB-A99A-B0D620065C06}" dt="2021-09-03T16:53:32.917" v="1026" actId="208"/>
        <pc:sldMkLst>
          <pc:docMk/>
          <pc:sldMk cId="4081293789" sldId="263"/>
        </pc:sldMkLst>
        <pc:spChg chg="mod">
          <ac:chgData name="noh taehyun" userId="26ea3cd8016ad7de" providerId="LiveId" clId="{C2707972-722B-44EB-A99A-B0D620065C06}" dt="2021-09-03T16:47:54.648" v="931" actId="20577"/>
          <ac:spMkLst>
            <pc:docMk/>
            <pc:sldMk cId="4081293789" sldId="263"/>
            <ac:spMk id="15" creationId="{9EF60862-7B40-4E76-9CC7-0366A9777C5E}"/>
          </ac:spMkLst>
        </pc:spChg>
        <pc:spChg chg="add mod">
          <ac:chgData name="noh taehyun" userId="26ea3cd8016ad7de" providerId="LiveId" clId="{C2707972-722B-44EB-A99A-B0D620065C06}" dt="2021-09-03T16:52:56.427" v="1019" actId="1036"/>
          <ac:spMkLst>
            <pc:docMk/>
            <pc:sldMk cId="4081293789" sldId="263"/>
            <ac:spMk id="33" creationId="{C4117C13-FA0C-462A-A29F-39338EECAA83}"/>
          </ac:spMkLst>
        </pc:spChg>
        <pc:cxnChg chg="del mod">
          <ac:chgData name="noh taehyun" userId="26ea3cd8016ad7de" providerId="LiveId" clId="{C2707972-722B-44EB-A99A-B0D620065C06}" dt="2021-09-03T16:50:59.915" v="932" actId="478"/>
          <ac:cxnSpMkLst>
            <pc:docMk/>
            <pc:sldMk cId="4081293789" sldId="263"/>
            <ac:cxnSpMk id="9" creationId="{225AEBED-B569-4F86-9316-9382CAF87C9B}"/>
          </ac:cxnSpMkLst>
        </pc:cxnChg>
        <pc:cxnChg chg="add mod">
          <ac:chgData name="noh taehyun" userId="26ea3cd8016ad7de" providerId="LiveId" clId="{C2707972-722B-44EB-A99A-B0D620065C06}" dt="2021-09-03T16:51:19.962" v="939" actId="1582"/>
          <ac:cxnSpMkLst>
            <pc:docMk/>
            <pc:sldMk cId="4081293789" sldId="263"/>
            <ac:cxnSpMk id="10" creationId="{BAAB50CF-92FE-4D1E-9216-61D8F35DE7FA}"/>
          </ac:cxnSpMkLst>
        </pc:cxnChg>
        <pc:cxnChg chg="del mod">
          <ac:chgData name="noh taehyun" userId="26ea3cd8016ad7de" providerId="LiveId" clId="{C2707972-722B-44EB-A99A-B0D620065C06}" dt="2021-09-03T16:51:04.483" v="933" actId="478"/>
          <ac:cxnSpMkLst>
            <pc:docMk/>
            <pc:sldMk cId="4081293789" sldId="263"/>
            <ac:cxnSpMk id="11" creationId="{4C5471FC-7CD8-4807-A9A6-D02C3DCEC580}"/>
          </ac:cxnSpMkLst>
        </pc:cxnChg>
        <pc:cxnChg chg="del mod">
          <ac:chgData name="noh taehyun" userId="26ea3cd8016ad7de" providerId="LiveId" clId="{C2707972-722B-44EB-A99A-B0D620065C06}" dt="2021-09-03T16:51:05.124" v="934" actId="478"/>
          <ac:cxnSpMkLst>
            <pc:docMk/>
            <pc:sldMk cId="4081293789" sldId="263"/>
            <ac:cxnSpMk id="14" creationId="{28543C14-6551-49B7-9584-0E28A47B0DA5}"/>
          </ac:cxnSpMkLst>
        </pc:cxnChg>
        <pc:cxnChg chg="del mod">
          <ac:chgData name="noh taehyun" userId="26ea3cd8016ad7de" providerId="LiveId" clId="{C2707972-722B-44EB-A99A-B0D620065C06}" dt="2021-09-03T16:51:06.065" v="935" actId="478"/>
          <ac:cxnSpMkLst>
            <pc:docMk/>
            <pc:sldMk cId="4081293789" sldId="263"/>
            <ac:cxnSpMk id="17" creationId="{91B44759-1276-4147-AA3A-A67C200C2A03}"/>
          </ac:cxnSpMkLst>
        </pc:cxnChg>
        <pc:cxnChg chg="add mod">
          <ac:chgData name="noh taehyun" userId="26ea3cd8016ad7de" providerId="LiveId" clId="{C2707972-722B-44EB-A99A-B0D620065C06}" dt="2021-09-03T16:53:27.596" v="1024" actId="208"/>
          <ac:cxnSpMkLst>
            <pc:docMk/>
            <pc:sldMk cId="4081293789" sldId="263"/>
            <ac:cxnSpMk id="18" creationId="{571B7707-9600-4C80-B932-8B09E60481D4}"/>
          </ac:cxnSpMkLst>
        </pc:cxnChg>
        <pc:cxnChg chg="del mod">
          <ac:chgData name="noh taehyun" userId="26ea3cd8016ad7de" providerId="LiveId" clId="{C2707972-722B-44EB-A99A-B0D620065C06}" dt="2021-09-03T16:51:06.732" v="936" actId="478"/>
          <ac:cxnSpMkLst>
            <pc:docMk/>
            <pc:sldMk cId="4081293789" sldId="263"/>
            <ac:cxnSpMk id="20" creationId="{2DD5A998-C19F-435D-816A-3E8E3B3D4552}"/>
          </ac:cxnSpMkLst>
        </pc:cxnChg>
        <pc:cxnChg chg="add mod">
          <ac:chgData name="noh taehyun" userId="26ea3cd8016ad7de" providerId="LiveId" clId="{C2707972-722B-44EB-A99A-B0D620065C06}" dt="2021-09-03T16:51:45.299" v="946" actId="14100"/>
          <ac:cxnSpMkLst>
            <pc:docMk/>
            <pc:sldMk cId="4081293789" sldId="263"/>
            <ac:cxnSpMk id="21" creationId="{D37B5BFA-4738-4E53-A182-327212E4315E}"/>
          </ac:cxnSpMkLst>
        </pc:cxnChg>
        <pc:cxnChg chg="del mod">
          <ac:chgData name="noh taehyun" userId="26ea3cd8016ad7de" providerId="LiveId" clId="{C2707972-722B-44EB-A99A-B0D620065C06}" dt="2021-09-03T16:51:07.346" v="937" actId="478"/>
          <ac:cxnSpMkLst>
            <pc:docMk/>
            <pc:sldMk cId="4081293789" sldId="263"/>
            <ac:cxnSpMk id="23" creationId="{718408F4-0D6C-468C-A063-99ACB1B4068A}"/>
          </ac:cxnSpMkLst>
        </pc:cxnChg>
        <pc:cxnChg chg="add mod">
          <ac:chgData name="noh taehyun" userId="26ea3cd8016ad7de" providerId="LiveId" clId="{C2707972-722B-44EB-A99A-B0D620065C06}" dt="2021-09-03T16:53:32.917" v="1026" actId="208"/>
          <ac:cxnSpMkLst>
            <pc:docMk/>
            <pc:sldMk cId="4081293789" sldId="263"/>
            <ac:cxnSpMk id="24" creationId="{DE61AA3B-E669-4928-9613-52B5A6EBA4F8}"/>
          </ac:cxnSpMkLst>
        </pc:cxnChg>
        <pc:cxnChg chg="add mod">
          <ac:chgData name="noh taehyun" userId="26ea3cd8016ad7de" providerId="LiveId" clId="{C2707972-722B-44EB-A99A-B0D620065C06}" dt="2021-09-03T16:53:30.682" v="1025" actId="208"/>
          <ac:cxnSpMkLst>
            <pc:docMk/>
            <pc:sldMk cId="4081293789" sldId="263"/>
            <ac:cxnSpMk id="27" creationId="{B7348359-CC51-47D7-8E27-B21DE573EAE8}"/>
          </ac:cxnSpMkLst>
        </pc:cxnChg>
        <pc:cxnChg chg="add mod">
          <ac:chgData name="noh taehyun" userId="26ea3cd8016ad7de" providerId="LiveId" clId="{C2707972-722B-44EB-A99A-B0D620065C06}" dt="2021-09-03T16:52:18.825" v="955" actId="14100"/>
          <ac:cxnSpMkLst>
            <pc:docMk/>
            <pc:sldMk cId="4081293789" sldId="263"/>
            <ac:cxnSpMk id="30" creationId="{B8B03D8D-8AED-4B98-ACAB-0FB1D690A35C}"/>
          </ac:cxnSpMkLst>
        </pc:cxnChg>
        <pc:cxnChg chg="add mod">
          <ac:chgData name="noh taehyun" userId="26ea3cd8016ad7de" providerId="LiveId" clId="{C2707972-722B-44EB-A99A-B0D620065C06}" dt="2021-09-03T16:53:24.833" v="1023" actId="208"/>
          <ac:cxnSpMkLst>
            <pc:docMk/>
            <pc:sldMk cId="4081293789" sldId="263"/>
            <ac:cxnSpMk id="35" creationId="{23B0105C-AFB8-4370-B659-102164FE5387}"/>
          </ac:cxnSpMkLst>
        </pc:cxnChg>
      </pc:sldChg>
      <pc:sldChg chg="modSp add mod ord">
        <pc:chgData name="noh taehyun" userId="26ea3cd8016ad7de" providerId="LiveId" clId="{C2707972-722B-44EB-A99A-B0D620065C06}" dt="2021-09-03T16:58:46.999" v="1105" actId="20577"/>
        <pc:sldMkLst>
          <pc:docMk/>
          <pc:sldMk cId="544313622" sldId="264"/>
        </pc:sldMkLst>
        <pc:spChg chg="mod">
          <ac:chgData name="noh taehyun" userId="26ea3cd8016ad7de" providerId="LiveId" clId="{C2707972-722B-44EB-A99A-B0D620065C06}" dt="2021-09-03T16:58:46.999" v="1105" actId="20577"/>
          <ac:spMkLst>
            <pc:docMk/>
            <pc:sldMk cId="544313622" sldId="264"/>
            <ac:spMk id="15" creationId="{9EF60862-7B40-4E76-9CC7-0366A9777C5E}"/>
          </ac:spMkLst>
        </pc:spChg>
        <pc:cxnChg chg="mod">
          <ac:chgData name="noh taehyun" userId="26ea3cd8016ad7de" providerId="LiveId" clId="{C2707972-722B-44EB-A99A-B0D620065C06}" dt="2021-09-03T16:55:34.501" v="1064" actId="208"/>
          <ac:cxnSpMkLst>
            <pc:docMk/>
            <pc:sldMk cId="544313622" sldId="264"/>
            <ac:cxnSpMk id="11" creationId="{4C5471FC-7CD8-4807-A9A6-D02C3DCEC580}"/>
          </ac:cxnSpMkLst>
        </pc:cxnChg>
        <pc:cxnChg chg="mod">
          <ac:chgData name="noh taehyun" userId="26ea3cd8016ad7de" providerId="LiveId" clId="{C2707972-722B-44EB-A99A-B0D620065C06}" dt="2021-09-03T16:55:37.586" v="1065" actId="208"/>
          <ac:cxnSpMkLst>
            <pc:docMk/>
            <pc:sldMk cId="544313622" sldId="264"/>
            <ac:cxnSpMk id="14" creationId="{28543C14-6551-49B7-9584-0E28A47B0DA5}"/>
          </ac:cxnSpMkLst>
        </pc:cxnChg>
        <pc:cxnChg chg="mod">
          <ac:chgData name="noh taehyun" userId="26ea3cd8016ad7de" providerId="LiveId" clId="{C2707972-722B-44EB-A99A-B0D620065C06}" dt="2021-09-03T16:55:40.987" v="1066" actId="208"/>
          <ac:cxnSpMkLst>
            <pc:docMk/>
            <pc:sldMk cId="544313622" sldId="264"/>
            <ac:cxnSpMk id="17" creationId="{91B44759-1276-4147-AA3A-A67C200C2A03}"/>
          </ac:cxnSpMkLst>
        </pc:cxnChg>
      </pc:sldChg>
      <pc:sldChg chg="addSp delSp modSp add mod ord">
        <pc:chgData name="noh taehyun" userId="26ea3cd8016ad7de" providerId="LiveId" clId="{C2707972-722B-44EB-A99A-B0D620065C06}" dt="2021-09-03T17:00:08.465" v="1245" actId="1076"/>
        <pc:sldMkLst>
          <pc:docMk/>
          <pc:sldMk cId="4059315620" sldId="265"/>
        </pc:sldMkLst>
        <pc:spChg chg="mod">
          <ac:chgData name="noh taehyun" userId="26ea3cd8016ad7de" providerId="LiveId" clId="{C2707972-722B-44EB-A99A-B0D620065C06}" dt="2021-09-03T16:58:35.202" v="1089" actId="20577"/>
          <ac:spMkLst>
            <pc:docMk/>
            <pc:sldMk cId="4059315620" sldId="265"/>
            <ac:spMk id="15" creationId="{9EF60862-7B40-4E76-9CC7-0366A9777C5E}"/>
          </ac:spMkLst>
        </pc:spChg>
        <pc:spChg chg="add mod">
          <ac:chgData name="noh taehyun" userId="26ea3cd8016ad7de" providerId="LiveId" clId="{C2707972-722B-44EB-A99A-B0D620065C06}" dt="2021-09-03T17:00:08.465" v="1245" actId="1076"/>
          <ac:spMkLst>
            <pc:docMk/>
            <pc:sldMk cId="4059315620" sldId="265"/>
            <ac:spMk id="17" creationId="{16E98C0F-06D1-4EFC-8C29-6D6A890E74C1}"/>
          </ac:spMkLst>
        </pc:spChg>
        <pc:spChg chg="del">
          <ac:chgData name="noh taehyun" userId="26ea3cd8016ad7de" providerId="LiveId" clId="{C2707972-722B-44EB-A99A-B0D620065C06}" dt="2021-09-03T16:55:53.531" v="1071" actId="478"/>
          <ac:spMkLst>
            <pc:docMk/>
            <pc:sldMk cId="4059315620" sldId="265"/>
            <ac:spMk id="33" creationId="{C4117C13-FA0C-462A-A29F-39338EECAA83}"/>
          </ac:spMkLst>
        </pc:spChg>
        <pc:cxnChg chg="mod">
          <ac:chgData name="noh taehyun" userId="26ea3cd8016ad7de" providerId="LiveId" clId="{C2707972-722B-44EB-A99A-B0D620065C06}" dt="2021-09-03T16:56:00.902" v="1072" actId="208"/>
          <ac:cxnSpMkLst>
            <pc:docMk/>
            <pc:sldMk cId="4059315620" sldId="265"/>
            <ac:cxnSpMk id="27" creationId="{B7348359-CC51-47D7-8E27-B21DE573EAE8}"/>
          </ac:cxnSpMkLst>
        </pc:cxnChg>
        <pc:cxnChg chg="del mod">
          <ac:chgData name="noh taehyun" userId="26ea3cd8016ad7de" providerId="LiveId" clId="{C2707972-722B-44EB-A99A-B0D620065C06}" dt="2021-09-03T16:55:51.928" v="1070" actId="478"/>
          <ac:cxnSpMkLst>
            <pc:docMk/>
            <pc:sldMk cId="4059315620" sldId="265"/>
            <ac:cxnSpMk id="35" creationId="{23B0105C-AFB8-4370-B659-102164FE5387}"/>
          </ac:cxnSpMkLst>
        </pc:cxnChg>
      </pc:sldChg>
      <pc:sldChg chg="del">
        <pc:chgData name="noh taehyun" userId="26ea3cd8016ad7de" providerId="LiveId" clId="{C2707972-722B-44EB-A99A-B0D620065C06}" dt="2021-09-03T15:54:14.433" v="17" actId="47"/>
        <pc:sldMkLst>
          <pc:docMk/>
          <pc:sldMk cId="400334991" sldId="266"/>
        </pc:sldMkLst>
      </pc:sldChg>
      <pc:sldChg chg="addSp delSp modSp add mod">
        <pc:chgData name="noh taehyun" userId="26ea3cd8016ad7de" providerId="LiveId" clId="{C2707972-722B-44EB-A99A-B0D620065C06}" dt="2021-09-03T17:54:13.715" v="1381" actId="14100"/>
        <pc:sldMkLst>
          <pc:docMk/>
          <pc:sldMk cId="2260594031" sldId="266"/>
        </pc:sldMkLst>
        <pc:spChg chg="mod">
          <ac:chgData name="noh taehyun" userId="26ea3cd8016ad7de" providerId="LiveId" clId="{C2707972-722B-44EB-A99A-B0D620065C06}" dt="2021-09-03T17:52:23.795" v="1345" actId="1076"/>
          <ac:spMkLst>
            <pc:docMk/>
            <pc:sldMk cId="2260594031" sldId="266"/>
            <ac:spMk id="2" creationId="{9FFD093F-B64F-4572-9815-C239526A9D1A}"/>
          </ac:spMkLst>
        </pc:spChg>
        <pc:spChg chg="del">
          <ac:chgData name="noh taehyun" userId="26ea3cd8016ad7de" providerId="LiveId" clId="{C2707972-722B-44EB-A99A-B0D620065C06}" dt="2021-09-03T17:51:51.452" v="1267" actId="478"/>
          <ac:spMkLst>
            <pc:docMk/>
            <pc:sldMk cId="2260594031" sldId="266"/>
            <ac:spMk id="5" creationId="{2F68FF42-9914-4C43-83C0-2BAC6C4C796A}"/>
          </ac:spMkLst>
        </pc:spChg>
        <pc:spChg chg="del">
          <ac:chgData name="noh taehyun" userId="26ea3cd8016ad7de" providerId="LiveId" clId="{C2707972-722B-44EB-A99A-B0D620065C06}" dt="2021-09-03T17:51:51.452" v="1267" actId="478"/>
          <ac:spMkLst>
            <pc:docMk/>
            <pc:sldMk cId="2260594031" sldId="266"/>
            <ac:spMk id="6" creationId="{3B0BF5C4-65FE-4BB3-A503-3254988603C3}"/>
          </ac:spMkLst>
        </pc:spChg>
        <pc:spChg chg="mod">
          <ac:chgData name="noh taehyun" userId="26ea3cd8016ad7de" providerId="LiveId" clId="{C2707972-722B-44EB-A99A-B0D620065C06}" dt="2021-09-03T17:51:56.812" v="1269" actId="1076"/>
          <ac:spMkLst>
            <pc:docMk/>
            <pc:sldMk cId="2260594031" sldId="266"/>
            <ac:spMk id="7" creationId="{D5BEFB94-A22D-4F38-8404-D62CD598D349}"/>
          </ac:spMkLst>
        </pc:spChg>
        <pc:spChg chg="mod">
          <ac:chgData name="noh taehyun" userId="26ea3cd8016ad7de" providerId="LiveId" clId="{C2707972-722B-44EB-A99A-B0D620065C06}" dt="2021-09-03T17:52:26.844" v="1346" actId="1076"/>
          <ac:spMkLst>
            <pc:docMk/>
            <pc:sldMk cId="2260594031" sldId="266"/>
            <ac:spMk id="8" creationId="{DBE143FE-92EE-46CF-B561-D4BF0D2E7F9D}"/>
          </ac:spMkLst>
        </pc:spChg>
        <pc:spChg chg="mod">
          <ac:chgData name="noh taehyun" userId="26ea3cd8016ad7de" providerId="LiveId" clId="{C2707972-722B-44EB-A99A-B0D620065C06}" dt="2021-09-03T17:51:28.334" v="1265"/>
          <ac:spMkLst>
            <pc:docMk/>
            <pc:sldMk cId="2260594031" sldId="266"/>
            <ac:spMk id="15" creationId="{9EF60862-7B40-4E76-9CC7-0366A9777C5E}"/>
          </ac:spMkLst>
        </pc:spChg>
        <pc:spChg chg="add mod">
          <ac:chgData name="noh taehyun" userId="26ea3cd8016ad7de" providerId="LiveId" clId="{C2707972-722B-44EB-A99A-B0D620065C06}" dt="2021-09-03T17:52:36.434" v="1352" actId="1037"/>
          <ac:spMkLst>
            <pc:docMk/>
            <pc:sldMk cId="2260594031" sldId="266"/>
            <ac:spMk id="16" creationId="{153F7749-E51B-4FA6-AD3A-C23083CA3F87}"/>
          </ac:spMkLst>
        </pc:spChg>
        <pc:spChg chg="del">
          <ac:chgData name="noh taehyun" userId="26ea3cd8016ad7de" providerId="LiveId" clId="{C2707972-722B-44EB-A99A-B0D620065C06}" dt="2021-09-03T17:51:41.453" v="1266" actId="478"/>
          <ac:spMkLst>
            <pc:docMk/>
            <pc:sldMk cId="2260594031" sldId="266"/>
            <ac:spMk id="17" creationId="{16E98C0F-06D1-4EFC-8C29-6D6A890E74C1}"/>
          </ac:spMkLst>
        </pc:spChg>
        <pc:cxnChg chg="add mod">
          <ac:chgData name="noh taehyun" userId="26ea3cd8016ad7de" providerId="LiveId" clId="{C2707972-722B-44EB-A99A-B0D620065C06}" dt="2021-09-03T17:52:51.660" v="1354" actId="1582"/>
          <ac:cxnSpMkLst>
            <pc:docMk/>
            <pc:sldMk cId="2260594031" sldId="266"/>
            <ac:cxnSpMk id="9" creationId="{9DE1FBF2-6B79-4823-B041-17C223475413}"/>
          </ac:cxnSpMkLst>
        </pc:cxnChg>
        <pc:cxnChg chg="del mod">
          <ac:chgData name="noh taehyun" userId="26ea3cd8016ad7de" providerId="LiveId" clId="{C2707972-722B-44EB-A99A-B0D620065C06}" dt="2021-09-03T17:51:51.452" v="1267" actId="478"/>
          <ac:cxnSpMkLst>
            <pc:docMk/>
            <pc:sldMk cId="2260594031" sldId="266"/>
            <ac:cxnSpMk id="10" creationId="{BAAB50CF-92FE-4D1E-9216-61D8F35DE7FA}"/>
          </ac:cxnSpMkLst>
        </pc:cxnChg>
        <pc:cxnChg chg="del mod">
          <ac:chgData name="noh taehyun" userId="26ea3cd8016ad7de" providerId="LiveId" clId="{C2707972-722B-44EB-A99A-B0D620065C06}" dt="2021-09-03T17:51:51.452" v="1267" actId="478"/>
          <ac:cxnSpMkLst>
            <pc:docMk/>
            <pc:sldMk cId="2260594031" sldId="266"/>
            <ac:cxnSpMk id="18" creationId="{571B7707-9600-4C80-B932-8B09E60481D4}"/>
          </ac:cxnSpMkLst>
        </pc:cxnChg>
        <pc:cxnChg chg="add mod">
          <ac:chgData name="noh taehyun" userId="26ea3cd8016ad7de" providerId="LiveId" clId="{C2707972-722B-44EB-A99A-B0D620065C06}" dt="2021-09-03T17:52:59.764" v="1357" actId="14100"/>
          <ac:cxnSpMkLst>
            <pc:docMk/>
            <pc:sldMk cId="2260594031" sldId="266"/>
            <ac:cxnSpMk id="19" creationId="{8FE79AC7-173C-4875-952A-EA1142816EBC}"/>
          </ac:cxnSpMkLst>
        </pc:cxnChg>
        <pc:cxnChg chg="del mod">
          <ac:chgData name="noh taehyun" userId="26ea3cd8016ad7de" providerId="LiveId" clId="{C2707972-722B-44EB-A99A-B0D620065C06}" dt="2021-09-03T17:51:51.452" v="1267" actId="478"/>
          <ac:cxnSpMkLst>
            <pc:docMk/>
            <pc:sldMk cId="2260594031" sldId="266"/>
            <ac:cxnSpMk id="21" creationId="{D37B5BFA-4738-4E53-A182-327212E4315E}"/>
          </ac:cxnSpMkLst>
        </pc:cxnChg>
        <pc:cxnChg chg="add mod">
          <ac:chgData name="noh taehyun" userId="26ea3cd8016ad7de" providerId="LiveId" clId="{C2707972-722B-44EB-A99A-B0D620065C06}" dt="2021-09-03T17:53:10.173" v="1360" actId="14100"/>
          <ac:cxnSpMkLst>
            <pc:docMk/>
            <pc:sldMk cId="2260594031" sldId="266"/>
            <ac:cxnSpMk id="22" creationId="{611A9BFB-1EB1-4715-A79C-A547858D9E49}"/>
          </ac:cxnSpMkLst>
        </pc:cxnChg>
        <pc:cxnChg chg="del mod">
          <ac:chgData name="noh taehyun" userId="26ea3cd8016ad7de" providerId="LiveId" clId="{C2707972-722B-44EB-A99A-B0D620065C06}" dt="2021-09-03T17:51:51.452" v="1267" actId="478"/>
          <ac:cxnSpMkLst>
            <pc:docMk/>
            <pc:sldMk cId="2260594031" sldId="266"/>
            <ac:cxnSpMk id="24" creationId="{DE61AA3B-E669-4928-9613-52B5A6EBA4F8}"/>
          </ac:cxnSpMkLst>
        </pc:cxnChg>
        <pc:cxnChg chg="add mod">
          <ac:chgData name="noh taehyun" userId="26ea3cd8016ad7de" providerId="LiveId" clId="{C2707972-722B-44EB-A99A-B0D620065C06}" dt="2021-09-03T17:53:18.685" v="1363" actId="14100"/>
          <ac:cxnSpMkLst>
            <pc:docMk/>
            <pc:sldMk cId="2260594031" sldId="266"/>
            <ac:cxnSpMk id="25" creationId="{1A009D2F-59BF-4AAE-A931-73BED131CAFD}"/>
          </ac:cxnSpMkLst>
        </pc:cxnChg>
        <pc:cxnChg chg="del mod">
          <ac:chgData name="noh taehyun" userId="26ea3cd8016ad7de" providerId="LiveId" clId="{C2707972-722B-44EB-A99A-B0D620065C06}" dt="2021-09-03T17:51:51.452" v="1267" actId="478"/>
          <ac:cxnSpMkLst>
            <pc:docMk/>
            <pc:sldMk cId="2260594031" sldId="266"/>
            <ac:cxnSpMk id="27" creationId="{B7348359-CC51-47D7-8E27-B21DE573EAE8}"/>
          </ac:cxnSpMkLst>
        </pc:cxnChg>
        <pc:cxnChg chg="add mod">
          <ac:chgData name="noh taehyun" userId="26ea3cd8016ad7de" providerId="LiveId" clId="{C2707972-722B-44EB-A99A-B0D620065C06}" dt="2021-09-03T17:53:25.828" v="1366" actId="14100"/>
          <ac:cxnSpMkLst>
            <pc:docMk/>
            <pc:sldMk cId="2260594031" sldId="266"/>
            <ac:cxnSpMk id="28" creationId="{F393B106-D50E-4487-915B-1597F034040A}"/>
          </ac:cxnSpMkLst>
        </pc:cxnChg>
        <pc:cxnChg chg="del mod">
          <ac:chgData name="noh taehyun" userId="26ea3cd8016ad7de" providerId="LiveId" clId="{C2707972-722B-44EB-A99A-B0D620065C06}" dt="2021-09-03T17:51:51.452" v="1267" actId="478"/>
          <ac:cxnSpMkLst>
            <pc:docMk/>
            <pc:sldMk cId="2260594031" sldId="266"/>
            <ac:cxnSpMk id="30" creationId="{B8B03D8D-8AED-4B98-ACAB-0FB1D690A35C}"/>
          </ac:cxnSpMkLst>
        </pc:cxnChg>
        <pc:cxnChg chg="add mod">
          <ac:chgData name="noh taehyun" userId="26ea3cd8016ad7de" providerId="LiveId" clId="{C2707972-722B-44EB-A99A-B0D620065C06}" dt="2021-09-03T17:53:36.539" v="1369" actId="14100"/>
          <ac:cxnSpMkLst>
            <pc:docMk/>
            <pc:sldMk cId="2260594031" sldId="266"/>
            <ac:cxnSpMk id="31" creationId="{D9D3AC1E-248B-4244-8907-10BDF52BE3CE}"/>
          </ac:cxnSpMkLst>
        </pc:cxnChg>
        <pc:cxnChg chg="add mod">
          <ac:chgData name="noh taehyun" userId="26ea3cd8016ad7de" providerId="LiveId" clId="{C2707972-722B-44EB-A99A-B0D620065C06}" dt="2021-09-03T17:53:45.799" v="1372" actId="14100"/>
          <ac:cxnSpMkLst>
            <pc:docMk/>
            <pc:sldMk cId="2260594031" sldId="266"/>
            <ac:cxnSpMk id="34" creationId="{86A74492-53F0-4340-8BF4-B4485EACD3B0}"/>
          </ac:cxnSpMkLst>
        </pc:cxnChg>
        <pc:cxnChg chg="add mod">
          <ac:chgData name="noh taehyun" userId="26ea3cd8016ad7de" providerId="LiveId" clId="{C2707972-722B-44EB-A99A-B0D620065C06}" dt="2021-09-03T17:53:54.053" v="1375" actId="14100"/>
          <ac:cxnSpMkLst>
            <pc:docMk/>
            <pc:sldMk cId="2260594031" sldId="266"/>
            <ac:cxnSpMk id="37" creationId="{12E1284D-2EBD-4EE7-A802-4DD411E9F29A}"/>
          </ac:cxnSpMkLst>
        </pc:cxnChg>
        <pc:cxnChg chg="add mod">
          <ac:chgData name="noh taehyun" userId="26ea3cd8016ad7de" providerId="LiveId" clId="{C2707972-722B-44EB-A99A-B0D620065C06}" dt="2021-09-03T17:54:05.483" v="1378" actId="14100"/>
          <ac:cxnSpMkLst>
            <pc:docMk/>
            <pc:sldMk cId="2260594031" sldId="266"/>
            <ac:cxnSpMk id="40" creationId="{CD5706C5-BA3B-4196-9F04-A0808E9AFDFD}"/>
          </ac:cxnSpMkLst>
        </pc:cxnChg>
        <pc:cxnChg chg="add mod">
          <ac:chgData name="noh taehyun" userId="26ea3cd8016ad7de" providerId="LiveId" clId="{C2707972-722B-44EB-A99A-B0D620065C06}" dt="2021-09-03T17:54:13.715" v="1381" actId="14100"/>
          <ac:cxnSpMkLst>
            <pc:docMk/>
            <pc:sldMk cId="2260594031" sldId="266"/>
            <ac:cxnSpMk id="43" creationId="{E98463F1-2678-4A9F-9B3E-29255680DA2C}"/>
          </ac:cxnSpMkLst>
        </pc:cxnChg>
      </pc:sldChg>
      <pc:sldChg chg="modSp add mod ord">
        <pc:chgData name="noh taehyun" userId="26ea3cd8016ad7de" providerId="LiveId" clId="{C2707972-722B-44EB-A99A-B0D620065C06}" dt="2021-09-03T17:55:53.557" v="1391"/>
        <pc:sldMkLst>
          <pc:docMk/>
          <pc:sldMk cId="3195479572" sldId="267"/>
        </pc:sldMkLst>
        <pc:spChg chg="mod">
          <ac:chgData name="noh taehyun" userId="26ea3cd8016ad7de" providerId="LiveId" clId="{C2707972-722B-44EB-A99A-B0D620065C06}" dt="2021-09-03T17:55:53.557" v="1391"/>
          <ac:spMkLst>
            <pc:docMk/>
            <pc:sldMk cId="3195479572" sldId="267"/>
            <ac:spMk id="15" creationId="{9EF60862-7B40-4E76-9CC7-0366A9777C5E}"/>
          </ac:spMkLst>
        </pc:spChg>
      </pc:sldChg>
      <pc:sldChg chg="del">
        <pc:chgData name="noh taehyun" userId="26ea3cd8016ad7de" providerId="LiveId" clId="{C2707972-722B-44EB-A99A-B0D620065C06}" dt="2021-09-03T15:54:13.845" v="16" actId="47"/>
        <pc:sldMkLst>
          <pc:docMk/>
          <pc:sldMk cId="3388736699" sldId="267"/>
        </pc:sldMkLst>
      </pc:sldChg>
      <pc:sldChg chg="del">
        <pc:chgData name="noh taehyun" userId="26ea3cd8016ad7de" providerId="LiveId" clId="{C2707972-722B-44EB-A99A-B0D620065C06}" dt="2021-09-03T15:54:13.605" v="15" actId="47"/>
        <pc:sldMkLst>
          <pc:docMk/>
          <pc:sldMk cId="64601553" sldId="268"/>
        </pc:sldMkLst>
      </pc:sldChg>
      <pc:sldChg chg="add del setBg">
        <pc:chgData name="noh taehyun" userId="26ea3cd8016ad7de" providerId="LiveId" clId="{C2707972-722B-44EB-A99A-B0D620065C06}" dt="2021-09-03T17:58:06.550" v="1404"/>
        <pc:sldMkLst>
          <pc:docMk/>
          <pc:sldMk cId="79093187" sldId="268"/>
        </pc:sldMkLst>
      </pc:sldChg>
      <pc:sldChg chg="addSp delSp modSp add mod ord">
        <pc:chgData name="noh taehyun" userId="26ea3cd8016ad7de" providerId="LiveId" clId="{C2707972-722B-44EB-A99A-B0D620065C06}" dt="2021-09-03T18:00:20.719" v="1468" actId="20577"/>
        <pc:sldMkLst>
          <pc:docMk/>
          <pc:sldMk cId="1033275835" sldId="268"/>
        </pc:sldMkLst>
        <pc:spChg chg="mod">
          <ac:chgData name="noh taehyun" userId="26ea3cd8016ad7de" providerId="LiveId" clId="{C2707972-722B-44EB-A99A-B0D620065C06}" dt="2021-09-03T17:58:36.636" v="1416"/>
          <ac:spMkLst>
            <pc:docMk/>
            <pc:sldMk cId="1033275835" sldId="268"/>
            <ac:spMk id="15" creationId="{9EF60862-7B40-4E76-9CC7-0366A9777C5E}"/>
          </ac:spMkLst>
        </pc:spChg>
        <pc:spChg chg="mod">
          <ac:chgData name="noh taehyun" userId="26ea3cd8016ad7de" providerId="LiveId" clId="{C2707972-722B-44EB-A99A-B0D620065C06}" dt="2021-09-03T18:00:20.719" v="1468" actId="20577"/>
          <ac:spMkLst>
            <pc:docMk/>
            <pc:sldMk cId="1033275835" sldId="268"/>
            <ac:spMk id="33" creationId="{C4117C13-FA0C-462A-A29F-39338EECAA83}"/>
          </ac:spMkLst>
        </pc:spChg>
        <pc:cxnChg chg="add mod">
          <ac:chgData name="noh taehyun" userId="26ea3cd8016ad7de" providerId="LiveId" clId="{C2707972-722B-44EB-A99A-B0D620065C06}" dt="2021-09-03T17:59:29.453" v="1423" actId="208"/>
          <ac:cxnSpMkLst>
            <pc:docMk/>
            <pc:sldMk cId="1033275835" sldId="268"/>
            <ac:cxnSpMk id="9" creationId="{C3B7D854-2380-4D33-9A8D-D98C76DBC9CA}"/>
          </ac:cxnSpMkLst>
        </pc:cxnChg>
        <pc:cxnChg chg="add mod">
          <ac:chgData name="noh taehyun" userId="26ea3cd8016ad7de" providerId="LiveId" clId="{C2707972-722B-44EB-A99A-B0D620065C06}" dt="2021-09-03T17:59:58.618" v="1427" actId="1582"/>
          <ac:cxnSpMkLst>
            <pc:docMk/>
            <pc:sldMk cId="1033275835" sldId="268"/>
            <ac:cxnSpMk id="12" creationId="{F8B7982D-0B65-495B-A185-D0C033E89F8C}"/>
          </ac:cxnSpMkLst>
        </pc:cxnChg>
        <pc:cxnChg chg="mod">
          <ac:chgData name="noh taehyun" userId="26ea3cd8016ad7de" providerId="LiveId" clId="{C2707972-722B-44EB-A99A-B0D620065C06}" dt="2021-09-03T17:58:46.133" v="1417" actId="208"/>
          <ac:cxnSpMkLst>
            <pc:docMk/>
            <pc:sldMk cId="1033275835" sldId="268"/>
            <ac:cxnSpMk id="18" creationId="{571B7707-9600-4C80-B932-8B09E60481D4}"/>
          </ac:cxnSpMkLst>
        </pc:cxnChg>
        <pc:cxnChg chg="mod">
          <ac:chgData name="noh taehyun" userId="26ea3cd8016ad7de" providerId="LiveId" clId="{C2707972-722B-44EB-A99A-B0D620065C06}" dt="2021-09-03T17:58:49.075" v="1418" actId="208"/>
          <ac:cxnSpMkLst>
            <pc:docMk/>
            <pc:sldMk cId="1033275835" sldId="268"/>
            <ac:cxnSpMk id="24" creationId="{DE61AA3B-E669-4928-9613-52B5A6EBA4F8}"/>
          </ac:cxnSpMkLst>
        </pc:cxnChg>
        <pc:cxnChg chg="mod">
          <ac:chgData name="noh taehyun" userId="26ea3cd8016ad7de" providerId="LiveId" clId="{C2707972-722B-44EB-A99A-B0D620065C06}" dt="2021-09-03T17:58:51.414" v="1419" actId="208"/>
          <ac:cxnSpMkLst>
            <pc:docMk/>
            <pc:sldMk cId="1033275835" sldId="268"/>
            <ac:cxnSpMk id="27" creationId="{B7348359-CC51-47D7-8E27-B21DE573EAE8}"/>
          </ac:cxnSpMkLst>
        </pc:cxnChg>
        <pc:cxnChg chg="del mod">
          <ac:chgData name="noh taehyun" userId="26ea3cd8016ad7de" providerId="LiveId" clId="{C2707972-722B-44EB-A99A-B0D620065C06}" dt="2021-09-03T17:58:53.889" v="1420" actId="478"/>
          <ac:cxnSpMkLst>
            <pc:docMk/>
            <pc:sldMk cId="1033275835" sldId="268"/>
            <ac:cxnSpMk id="35" creationId="{23B0105C-AFB8-4370-B659-102164FE5387}"/>
          </ac:cxnSpMkLst>
        </pc:cxnChg>
      </pc:sldChg>
      <pc:sldChg chg="modSp add del mod">
        <pc:chgData name="noh taehyun" userId="26ea3cd8016ad7de" providerId="LiveId" clId="{C2707972-722B-44EB-A99A-B0D620065C06}" dt="2021-09-03T17:57:45.757" v="1402" actId="47"/>
        <pc:sldMkLst>
          <pc:docMk/>
          <pc:sldMk cId="4145290888" sldId="268"/>
        </pc:sldMkLst>
        <pc:spChg chg="mod">
          <ac:chgData name="noh taehyun" userId="26ea3cd8016ad7de" providerId="LiveId" clId="{C2707972-722B-44EB-A99A-B0D620065C06}" dt="2021-09-03T17:57:44.853" v="1401"/>
          <ac:spMkLst>
            <pc:docMk/>
            <pc:sldMk cId="4145290888" sldId="268"/>
            <ac:spMk id="15" creationId="{9EF60862-7B40-4E76-9CC7-0366A9777C5E}"/>
          </ac:spMkLst>
        </pc:spChg>
      </pc:sldChg>
      <pc:sldChg chg="delSp add del mod">
        <pc:chgData name="noh taehyun" userId="26ea3cd8016ad7de" providerId="LiveId" clId="{C2707972-722B-44EB-A99A-B0D620065C06}" dt="2021-09-03T18:04:54.595" v="1471" actId="47"/>
        <pc:sldMkLst>
          <pc:docMk/>
          <pc:sldMk cId="849980892" sldId="269"/>
        </pc:sldMkLst>
        <pc:cxnChg chg="del">
          <ac:chgData name="noh taehyun" userId="26ea3cd8016ad7de" providerId="LiveId" clId="{C2707972-722B-44EB-A99A-B0D620065C06}" dt="2021-09-03T18:04:52.294" v="1470" actId="478"/>
          <ac:cxnSpMkLst>
            <pc:docMk/>
            <pc:sldMk cId="849980892" sldId="269"/>
            <ac:cxnSpMk id="12" creationId="{F8B7982D-0B65-495B-A185-D0C033E89F8C}"/>
          </ac:cxnSpMkLst>
        </pc:cxnChg>
      </pc:sldChg>
      <pc:sldChg chg="del">
        <pc:chgData name="noh taehyun" userId="26ea3cd8016ad7de" providerId="LiveId" clId="{C2707972-722B-44EB-A99A-B0D620065C06}" dt="2021-09-03T15:54:13.442" v="14" actId="47"/>
        <pc:sldMkLst>
          <pc:docMk/>
          <pc:sldMk cId="874273363" sldId="269"/>
        </pc:sldMkLst>
      </pc:sldChg>
      <pc:sldChg chg="addSp modSp add mod ord">
        <pc:chgData name="noh taehyun" userId="26ea3cd8016ad7de" providerId="LiveId" clId="{C2707972-722B-44EB-A99A-B0D620065C06}" dt="2021-09-03T18:07:09.706" v="1901"/>
        <pc:sldMkLst>
          <pc:docMk/>
          <pc:sldMk cId="2497308757" sldId="269"/>
        </pc:sldMkLst>
        <pc:spChg chg="mod">
          <ac:chgData name="noh taehyun" userId="26ea3cd8016ad7de" providerId="LiveId" clId="{C2707972-722B-44EB-A99A-B0D620065C06}" dt="2021-09-03T18:07:09.706" v="1901"/>
          <ac:spMkLst>
            <pc:docMk/>
            <pc:sldMk cId="2497308757" sldId="269"/>
            <ac:spMk id="15" creationId="{9EF60862-7B40-4E76-9CC7-0366A9777C5E}"/>
          </ac:spMkLst>
        </pc:spChg>
        <pc:spChg chg="add mod">
          <ac:chgData name="noh taehyun" userId="26ea3cd8016ad7de" providerId="LiveId" clId="{C2707972-722B-44EB-A99A-B0D620065C06}" dt="2021-09-03T18:05:57.530" v="1479" actId="1076"/>
          <ac:spMkLst>
            <pc:docMk/>
            <pc:sldMk cId="2497308757" sldId="269"/>
            <ac:spMk id="16" creationId="{1D47E5DC-3CE4-4182-B954-51A4F02BFAE7}"/>
          </ac:spMkLst>
        </pc:spChg>
        <pc:spChg chg="add mod">
          <ac:chgData name="noh taehyun" userId="26ea3cd8016ad7de" providerId="LiveId" clId="{C2707972-722B-44EB-A99A-B0D620065C06}" dt="2021-09-03T18:06:25.986" v="1869" actId="20577"/>
          <ac:spMkLst>
            <pc:docMk/>
            <pc:sldMk cId="2497308757" sldId="269"/>
            <ac:spMk id="18" creationId="{3771702D-D295-45D2-A18B-AD86496CF07A}"/>
          </ac:spMkLst>
        </pc:spChg>
        <pc:spChg chg="add mod">
          <ac:chgData name="noh taehyun" userId="26ea3cd8016ad7de" providerId="LiveId" clId="{C2707972-722B-44EB-A99A-B0D620065C06}" dt="2021-09-03T18:06:28.407" v="1871" actId="20577"/>
          <ac:spMkLst>
            <pc:docMk/>
            <pc:sldMk cId="2497308757" sldId="269"/>
            <ac:spMk id="19" creationId="{0867170E-CFCB-48EE-9488-DA0FC24C4C43}"/>
          </ac:spMkLst>
        </pc:spChg>
        <pc:spChg chg="add mod">
          <ac:chgData name="noh taehyun" userId="26ea3cd8016ad7de" providerId="LiveId" clId="{C2707972-722B-44EB-A99A-B0D620065C06}" dt="2021-09-03T18:06:31.004" v="1873" actId="20577"/>
          <ac:spMkLst>
            <pc:docMk/>
            <pc:sldMk cId="2497308757" sldId="269"/>
            <ac:spMk id="21" creationId="{ED4765B4-8339-486B-B00B-4AC0B7FC1537}"/>
          </ac:spMkLst>
        </pc:spChg>
        <pc:spChg chg="add mod">
          <ac:chgData name="noh taehyun" userId="26ea3cd8016ad7de" providerId="LiveId" clId="{C2707972-722B-44EB-A99A-B0D620065C06}" dt="2021-09-03T18:06:33.399" v="1875" actId="20577"/>
          <ac:spMkLst>
            <pc:docMk/>
            <pc:sldMk cId="2497308757" sldId="269"/>
            <ac:spMk id="22" creationId="{0BEB6940-25FA-4B29-BFEF-C5DF9D3B9AEA}"/>
          </ac:spMkLst>
        </pc:spChg>
        <pc:spChg chg="add mod">
          <ac:chgData name="noh taehyun" userId="26ea3cd8016ad7de" providerId="LiveId" clId="{C2707972-722B-44EB-A99A-B0D620065C06}" dt="2021-09-03T18:06:35.812" v="1877" actId="20577"/>
          <ac:spMkLst>
            <pc:docMk/>
            <pc:sldMk cId="2497308757" sldId="269"/>
            <ac:spMk id="24" creationId="{83BBABD1-DA55-482B-9373-50E580893B23}"/>
          </ac:spMkLst>
        </pc:spChg>
      </pc:sldChg>
      <pc:sldChg chg="del">
        <pc:chgData name="noh taehyun" userId="26ea3cd8016ad7de" providerId="LiveId" clId="{C2707972-722B-44EB-A99A-B0D620065C06}" dt="2021-09-03T15:54:13.248" v="13" actId="47"/>
        <pc:sldMkLst>
          <pc:docMk/>
          <pc:sldMk cId="1634324323" sldId="270"/>
        </pc:sldMkLst>
      </pc:sldChg>
      <pc:sldChg chg="addSp delSp modSp add mod">
        <pc:chgData name="noh taehyun" userId="26ea3cd8016ad7de" providerId="LiveId" clId="{C2707972-722B-44EB-A99A-B0D620065C06}" dt="2021-09-03T18:40:18.430" v="2059" actId="478"/>
        <pc:sldMkLst>
          <pc:docMk/>
          <pc:sldMk cId="3516650593" sldId="270"/>
        </pc:sldMkLst>
        <pc:spChg chg="del">
          <ac:chgData name="noh taehyun" userId="26ea3cd8016ad7de" providerId="LiveId" clId="{C2707972-722B-44EB-A99A-B0D620065C06}" dt="2021-09-03T18:06:54.202" v="1879" actId="478"/>
          <ac:spMkLst>
            <pc:docMk/>
            <pc:sldMk cId="3516650593" sldId="270"/>
            <ac:spMk id="2" creationId="{9FFD093F-B64F-4572-9815-C239526A9D1A}"/>
          </ac:spMkLst>
        </pc:spChg>
        <pc:spChg chg="del">
          <ac:chgData name="noh taehyun" userId="26ea3cd8016ad7de" providerId="LiveId" clId="{C2707972-722B-44EB-A99A-B0D620065C06}" dt="2021-09-03T18:06:54.202" v="1879" actId="478"/>
          <ac:spMkLst>
            <pc:docMk/>
            <pc:sldMk cId="3516650593" sldId="270"/>
            <ac:spMk id="4" creationId="{09DB2C89-A0A6-454E-90E2-A670694D5AB1}"/>
          </ac:spMkLst>
        </pc:spChg>
        <pc:spChg chg="del">
          <ac:chgData name="noh taehyun" userId="26ea3cd8016ad7de" providerId="LiveId" clId="{C2707972-722B-44EB-A99A-B0D620065C06}" dt="2021-09-03T18:06:54.202" v="1879" actId="478"/>
          <ac:spMkLst>
            <pc:docMk/>
            <pc:sldMk cId="3516650593" sldId="270"/>
            <ac:spMk id="5" creationId="{2F68FF42-9914-4C43-83C0-2BAC6C4C796A}"/>
          </ac:spMkLst>
        </pc:spChg>
        <pc:spChg chg="del">
          <ac:chgData name="noh taehyun" userId="26ea3cd8016ad7de" providerId="LiveId" clId="{C2707972-722B-44EB-A99A-B0D620065C06}" dt="2021-09-03T18:06:54.202" v="1879" actId="478"/>
          <ac:spMkLst>
            <pc:docMk/>
            <pc:sldMk cId="3516650593" sldId="270"/>
            <ac:spMk id="6" creationId="{3B0BF5C4-65FE-4BB3-A503-3254988603C3}"/>
          </ac:spMkLst>
        </pc:spChg>
        <pc:spChg chg="del">
          <ac:chgData name="noh taehyun" userId="26ea3cd8016ad7de" providerId="LiveId" clId="{C2707972-722B-44EB-A99A-B0D620065C06}" dt="2021-09-03T18:06:54.202" v="1879" actId="478"/>
          <ac:spMkLst>
            <pc:docMk/>
            <pc:sldMk cId="3516650593" sldId="270"/>
            <ac:spMk id="7" creationId="{D5BEFB94-A22D-4F38-8404-D62CD598D349}"/>
          </ac:spMkLst>
        </pc:spChg>
        <pc:spChg chg="del">
          <ac:chgData name="noh taehyun" userId="26ea3cd8016ad7de" providerId="LiveId" clId="{C2707972-722B-44EB-A99A-B0D620065C06}" dt="2021-09-03T18:06:54.202" v="1879" actId="478"/>
          <ac:spMkLst>
            <pc:docMk/>
            <pc:sldMk cId="3516650593" sldId="270"/>
            <ac:spMk id="8" creationId="{DBE143FE-92EE-46CF-B561-D4BF0D2E7F9D}"/>
          </ac:spMkLst>
        </pc:spChg>
        <pc:spChg chg="del">
          <ac:chgData name="noh taehyun" userId="26ea3cd8016ad7de" providerId="LiveId" clId="{C2707972-722B-44EB-A99A-B0D620065C06}" dt="2021-09-03T18:07:15.654" v="1902" actId="478"/>
          <ac:spMkLst>
            <pc:docMk/>
            <pc:sldMk cId="3516650593" sldId="270"/>
            <ac:spMk id="15" creationId="{9EF60862-7B40-4E76-9CC7-0366A9777C5E}"/>
          </ac:spMkLst>
        </pc:spChg>
        <pc:spChg chg="del">
          <ac:chgData name="noh taehyun" userId="26ea3cd8016ad7de" providerId="LiveId" clId="{C2707972-722B-44EB-A99A-B0D620065C06}" dt="2021-09-03T18:06:54.202" v="1879" actId="478"/>
          <ac:spMkLst>
            <pc:docMk/>
            <pc:sldMk cId="3516650593" sldId="270"/>
            <ac:spMk id="16" creationId="{1D47E5DC-3CE4-4182-B954-51A4F02BFAE7}"/>
          </ac:spMkLst>
        </pc:spChg>
        <pc:spChg chg="del">
          <ac:chgData name="noh taehyun" userId="26ea3cd8016ad7de" providerId="LiveId" clId="{C2707972-722B-44EB-A99A-B0D620065C06}" dt="2021-09-03T18:06:54.202" v="1879" actId="478"/>
          <ac:spMkLst>
            <pc:docMk/>
            <pc:sldMk cId="3516650593" sldId="270"/>
            <ac:spMk id="18" creationId="{3771702D-D295-45D2-A18B-AD86496CF07A}"/>
          </ac:spMkLst>
        </pc:spChg>
        <pc:spChg chg="del">
          <ac:chgData name="noh taehyun" userId="26ea3cd8016ad7de" providerId="LiveId" clId="{C2707972-722B-44EB-A99A-B0D620065C06}" dt="2021-09-03T18:06:54.202" v="1879" actId="478"/>
          <ac:spMkLst>
            <pc:docMk/>
            <pc:sldMk cId="3516650593" sldId="270"/>
            <ac:spMk id="19" creationId="{0867170E-CFCB-48EE-9488-DA0FC24C4C43}"/>
          </ac:spMkLst>
        </pc:spChg>
        <pc:spChg chg="del">
          <ac:chgData name="noh taehyun" userId="26ea3cd8016ad7de" providerId="LiveId" clId="{C2707972-722B-44EB-A99A-B0D620065C06}" dt="2021-09-03T18:06:54.202" v="1879" actId="478"/>
          <ac:spMkLst>
            <pc:docMk/>
            <pc:sldMk cId="3516650593" sldId="270"/>
            <ac:spMk id="21" creationId="{ED4765B4-8339-486B-B00B-4AC0B7FC1537}"/>
          </ac:spMkLst>
        </pc:spChg>
        <pc:spChg chg="del">
          <ac:chgData name="noh taehyun" userId="26ea3cd8016ad7de" providerId="LiveId" clId="{C2707972-722B-44EB-A99A-B0D620065C06}" dt="2021-09-03T18:06:54.202" v="1879" actId="478"/>
          <ac:spMkLst>
            <pc:docMk/>
            <pc:sldMk cId="3516650593" sldId="270"/>
            <ac:spMk id="22" creationId="{0BEB6940-25FA-4B29-BFEF-C5DF9D3B9AEA}"/>
          </ac:spMkLst>
        </pc:spChg>
        <pc:spChg chg="del">
          <ac:chgData name="noh taehyun" userId="26ea3cd8016ad7de" providerId="LiveId" clId="{C2707972-722B-44EB-A99A-B0D620065C06}" dt="2021-09-03T18:06:54.202" v="1879" actId="478"/>
          <ac:spMkLst>
            <pc:docMk/>
            <pc:sldMk cId="3516650593" sldId="270"/>
            <ac:spMk id="24" creationId="{83BBABD1-DA55-482B-9373-50E580893B23}"/>
          </ac:spMkLst>
        </pc:spChg>
        <pc:spChg chg="add del mod">
          <ac:chgData name="noh taehyun" userId="26ea3cd8016ad7de" providerId="LiveId" clId="{C2707972-722B-44EB-A99A-B0D620065C06}" dt="2021-09-03T18:40:18.430" v="2059" actId="478"/>
          <ac:spMkLst>
            <pc:docMk/>
            <pc:sldMk cId="3516650593" sldId="270"/>
            <ac:spMk id="25" creationId="{0A222E7F-78A3-4519-9130-8AE4ABC8E1B0}"/>
          </ac:spMkLst>
        </pc:spChg>
        <pc:graphicFrameChg chg="add del mod modGraphic">
          <ac:chgData name="noh taehyun" userId="26ea3cd8016ad7de" providerId="LiveId" clId="{C2707972-722B-44EB-A99A-B0D620065C06}" dt="2021-09-03T18:08:19.083" v="1915" actId="478"/>
          <ac:graphicFrameMkLst>
            <pc:docMk/>
            <pc:sldMk cId="3516650593" sldId="270"/>
            <ac:graphicFrameMk id="3" creationId="{02534B73-24EF-41E5-B4D5-9C049076B22F}"/>
          </ac:graphicFrameMkLst>
        </pc:graphicFrameChg>
        <pc:graphicFrameChg chg="add mod modGraphic">
          <ac:chgData name="noh taehyun" userId="26ea3cd8016ad7de" providerId="LiveId" clId="{C2707972-722B-44EB-A99A-B0D620065C06}" dt="2021-09-03T18:14:37.581" v="1982" actId="20577"/>
          <ac:graphicFrameMkLst>
            <pc:docMk/>
            <pc:sldMk cId="3516650593" sldId="270"/>
            <ac:graphicFrameMk id="10" creationId="{6E7333DB-3CA6-4229-B78E-14D8F0E92CE9}"/>
          </ac:graphicFrameMkLst>
        </pc:graphicFrameChg>
        <pc:cxnChg chg="del mod">
          <ac:chgData name="noh taehyun" userId="26ea3cd8016ad7de" providerId="LiveId" clId="{C2707972-722B-44EB-A99A-B0D620065C06}" dt="2021-09-03T18:06:54.202" v="1879" actId="478"/>
          <ac:cxnSpMkLst>
            <pc:docMk/>
            <pc:sldMk cId="3516650593" sldId="270"/>
            <ac:cxnSpMk id="9" creationId="{225AEBED-B569-4F86-9316-9382CAF87C9B}"/>
          </ac:cxnSpMkLst>
        </pc:cxnChg>
        <pc:cxnChg chg="del mod">
          <ac:chgData name="noh taehyun" userId="26ea3cd8016ad7de" providerId="LiveId" clId="{C2707972-722B-44EB-A99A-B0D620065C06}" dt="2021-09-03T18:06:54.202" v="1879" actId="478"/>
          <ac:cxnSpMkLst>
            <pc:docMk/>
            <pc:sldMk cId="3516650593" sldId="270"/>
            <ac:cxnSpMk id="11" creationId="{4C5471FC-7CD8-4807-A9A6-D02C3DCEC580}"/>
          </ac:cxnSpMkLst>
        </pc:cxnChg>
        <pc:cxnChg chg="del mod">
          <ac:chgData name="noh taehyun" userId="26ea3cd8016ad7de" providerId="LiveId" clId="{C2707972-722B-44EB-A99A-B0D620065C06}" dt="2021-09-03T18:06:54.202" v="1879" actId="478"/>
          <ac:cxnSpMkLst>
            <pc:docMk/>
            <pc:sldMk cId="3516650593" sldId="270"/>
            <ac:cxnSpMk id="14" creationId="{28543C14-6551-49B7-9584-0E28A47B0DA5}"/>
          </ac:cxnSpMkLst>
        </pc:cxnChg>
        <pc:cxnChg chg="del mod">
          <ac:chgData name="noh taehyun" userId="26ea3cd8016ad7de" providerId="LiveId" clId="{C2707972-722B-44EB-A99A-B0D620065C06}" dt="2021-09-03T18:06:54.202" v="1879" actId="478"/>
          <ac:cxnSpMkLst>
            <pc:docMk/>
            <pc:sldMk cId="3516650593" sldId="270"/>
            <ac:cxnSpMk id="17" creationId="{91B44759-1276-4147-AA3A-A67C200C2A03}"/>
          </ac:cxnSpMkLst>
        </pc:cxnChg>
        <pc:cxnChg chg="del mod">
          <ac:chgData name="noh taehyun" userId="26ea3cd8016ad7de" providerId="LiveId" clId="{C2707972-722B-44EB-A99A-B0D620065C06}" dt="2021-09-03T18:06:54.202" v="1879" actId="478"/>
          <ac:cxnSpMkLst>
            <pc:docMk/>
            <pc:sldMk cId="3516650593" sldId="270"/>
            <ac:cxnSpMk id="20" creationId="{2DD5A998-C19F-435D-816A-3E8E3B3D4552}"/>
          </ac:cxnSpMkLst>
        </pc:cxnChg>
        <pc:cxnChg chg="del mod">
          <ac:chgData name="noh taehyun" userId="26ea3cd8016ad7de" providerId="LiveId" clId="{C2707972-722B-44EB-A99A-B0D620065C06}" dt="2021-09-03T18:06:54.202" v="1879" actId="478"/>
          <ac:cxnSpMkLst>
            <pc:docMk/>
            <pc:sldMk cId="3516650593" sldId="270"/>
            <ac:cxnSpMk id="23" creationId="{718408F4-0D6C-468C-A063-99ACB1B4068A}"/>
          </ac:cxnSpMkLst>
        </pc:cxnChg>
      </pc:sldChg>
      <pc:sldChg chg="del">
        <pc:chgData name="noh taehyun" userId="26ea3cd8016ad7de" providerId="LiveId" clId="{C2707972-722B-44EB-A99A-B0D620065C06}" dt="2021-09-03T15:54:13.046" v="12" actId="47"/>
        <pc:sldMkLst>
          <pc:docMk/>
          <pc:sldMk cId="142278660" sldId="271"/>
        </pc:sldMkLst>
      </pc:sldChg>
      <pc:sldChg chg="modSp add mod ord">
        <pc:chgData name="noh taehyun" userId="26ea3cd8016ad7de" providerId="LiveId" clId="{C2707972-722B-44EB-A99A-B0D620065C06}" dt="2021-09-03T18:39:51.122" v="2019"/>
        <pc:sldMkLst>
          <pc:docMk/>
          <pc:sldMk cId="4233186788" sldId="271"/>
        </pc:sldMkLst>
        <pc:spChg chg="mod">
          <ac:chgData name="noh taehyun" userId="26ea3cd8016ad7de" providerId="LiveId" clId="{C2707972-722B-44EB-A99A-B0D620065C06}" dt="2021-09-03T18:39:51.122" v="2019"/>
          <ac:spMkLst>
            <pc:docMk/>
            <pc:sldMk cId="4233186788" sldId="271"/>
            <ac:spMk id="15" creationId="{9EF60862-7B40-4E76-9CC7-0366A9777C5E}"/>
          </ac:spMkLst>
        </pc:spChg>
      </pc:sldChg>
      <pc:sldChg chg="del">
        <pc:chgData name="noh taehyun" userId="26ea3cd8016ad7de" providerId="LiveId" clId="{C2707972-722B-44EB-A99A-B0D620065C06}" dt="2021-09-03T15:54:12.859" v="11" actId="47"/>
        <pc:sldMkLst>
          <pc:docMk/>
          <pc:sldMk cId="190484914" sldId="272"/>
        </pc:sldMkLst>
      </pc:sldChg>
      <pc:sldChg chg="addSp delSp modSp add mod ord">
        <pc:chgData name="noh taehyun" userId="26ea3cd8016ad7de" providerId="LiveId" clId="{C2707972-722B-44EB-A99A-B0D620065C06}" dt="2021-09-03T18:43:13.278" v="2268"/>
        <pc:sldMkLst>
          <pc:docMk/>
          <pc:sldMk cId="2323353861" sldId="272"/>
        </pc:sldMkLst>
        <pc:spChg chg="add del mod">
          <ac:chgData name="noh taehyun" userId="26ea3cd8016ad7de" providerId="LiveId" clId="{C2707972-722B-44EB-A99A-B0D620065C06}" dt="2021-09-03T18:42:57.663" v="2214" actId="478"/>
          <ac:spMkLst>
            <pc:docMk/>
            <pc:sldMk cId="2323353861" sldId="272"/>
            <ac:spMk id="4" creationId="{77512866-20AB-4199-99A3-2B312FDB351E}"/>
          </ac:spMkLst>
        </pc:spChg>
        <pc:spChg chg="del mod">
          <ac:chgData name="noh taehyun" userId="26ea3cd8016ad7de" providerId="LiveId" clId="{C2707972-722B-44EB-A99A-B0D620065C06}" dt="2021-09-03T18:40:12.778" v="2058" actId="478"/>
          <ac:spMkLst>
            <pc:docMk/>
            <pc:sldMk cId="2323353861" sldId="272"/>
            <ac:spMk id="25" creationId="{0A222E7F-78A3-4519-9130-8AE4ABC8E1B0}"/>
          </ac:spMkLst>
        </pc:spChg>
        <pc:graphicFrameChg chg="mod modGraphic">
          <ac:chgData name="noh taehyun" userId="26ea3cd8016ad7de" providerId="LiveId" clId="{C2707972-722B-44EB-A99A-B0D620065C06}" dt="2021-09-03T18:43:13.278" v="2268"/>
          <ac:graphicFrameMkLst>
            <pc:docMk/>
            <pc:sldMk cId="2323353861" sldId="272"/>
            <ac:graphicFrameMk id="10" creationId="{6E7333DB-3CA6-4229-B78E-14D8F0E92CE9}"/>
          </ac:graphicFrameMkLst>
        </pc:graphicFrameChg>
      </pc:sldChg>
      <pc:sldChg chg="del">
        <pc:chgData name="noh taehyun" userId="26ea3cd8016ad7de" providerId="LiveId" clId="{C2707972-722B-44EB-A99A-B0D620065C06}" dt="2021-09-03T15:54:12.662" v="10" actId="47"/>
        <pc:sldMkLst>
          <pc:docMk/>
          <pc:sldMk cId="1679229888" sldId="273"/>
        </pc:sldMkLst>
      </pc:sldChg>
      <pc:sldChg chg="del">
        <pc:chgData name="noh taehyun" userId="26ea3cd8016ad7de" providerId="LiveId" clId="{C2707972-722B-44EB-A99A-B0D620065C06}" dt="2021-09-03T15:54:12.457" v="9" actId="47"/>
        <pc:sldMkLst>
          <pc:docMk/>
          <pc:sldMk cId="3958694706" sldId="274"/>
        </pc:sldMkLst>
      </pc:sldChg>
      <pc:sldChg chg="del">
        <pc:chgData name="noh taehyun" userId="26ea3cd8016ad7de" providerId="LiveId" clId="{C2707972-722B-44EB-A99A-B0D620065C06}" dt="2021-09-03T15:54:12.259" v="8" actId="47"/>
        <pc:sldMkLst>
          <pc:docMk/>
          <pc:sldMk cId="3779636430" sldId="275"/>
        </pc:sldMkLst>
      </pc:sldChg>
      <pc:sldChg chg="del">
        <pc:chgData name="noh taehyun" userId="26ea3cd8016ad7de" providerId="LiveId" clId="{C2707972-722B-44EB-A99A-B0D620065C06}" dt="2021-09-03T15:54:12.087" v="7" actId="47"/>
        <pc:sldMkLst>
          <pc:docMk/>
          <pc:sldMk cId="45596218" sldId="276"/>
        </pc:sldMkLst>
      </pc:sldChg>
      <pc:sldChg chg="del">
        <pc:chgData name="noh taehyun" userId="26ea3cd8016ad7de" providerId="LiveId" clId="{C2707972-722B-44EB-A99A-B0D620065C06}" dt="2021-09-03T15:54:11.863" v="6" actId="47"/>
        <pc:sldMkLst>
          <pc:docMk/>
          <pc:sldMk cId="2794957804" sldId="277"/>
        </pc:sldMkLst>
      </pc:sldChg>
      <pc:sldChg chg="del">
        <pc:chgData name="noh taehyun" userId="26ea3cd8016ad7de" providerId="LiveId" clId="{C2707972-722B-44EB-A99A-B0D620065C06}" dt="2021-09-03T15:54:11.663" v="5" actId="47"/>
        <pc:sldMkLst>
          <pc:docMk/>
          <pc:sldMk cId="1598146763" sldId="278"/>
        </pc:sldMkLst>
      </pc:sldChg>
      <pc:sldChg chg="del">
        <pc:chgData name="noh taehyun" userId="26ea3cd8016ad7de" providerId="LiveId" clId="{C2707972-722B-44EB-A99A-B0D620065C06}" dt="2021-09-03T15:54:11.429" v="4" actId="47"/>
        <pc:sldMkLst>
          <pc:docMk/>
          <pc:sldMk cId="1447848090" sldId="279"/>
        </pc:sldMkLst>
      </pc:sldChg>
      <pc:sldChg chg="del">
        <pc:chgData name="noh taehyun" userId="26ea3cd8016ad7de" providerId="LiveId" clId="{C2707972-722B-44EB-A99A-B0D620065C06}" dt="2021-09-03T15:54:11.195" v="3" actId="47"/>
        <pc:sldMkLst>
          <pc:docMk/>
          <pc:sldMk cId="18978420" sldId="280"/>
        </pc:sldMkLst>
      </pc:sldChg>
      <pc:sldChg chg="del">
        <pc:chgData name="noh taehyun" userId="26ea3cd8016ad7de" providerId="LiveId" clId="{C2707972-722B-44EB-A99A-B0D620065C06}" dt="2021-09-03T15:54:10.993" v="2" actId="47"/>
        <pc:sldMkLst>
          <pc:docMk/>
          <pc:sldMk cId="2191650359" sldId="281"/>
        </pc:sldMkLst>
      </pc:sldChg>
      <pc:sldChg chg="del">
        <pc:chgData name="noh taehyun" userId="26ea3cd8016ad7de" providerId="LiveId" clId="{C2707972-722B-44EB-A99A-B0D620065C06}" dt="2021-09-03T15:54:10.698" v="1" actId="47"/>
        <pc:sldMkLst>
          <pc:docMk/>
          <pc:sldMk cId="3933326963" sldId="282"/>
        </pc:sldMkLst>
      </pc:sldChg>
      <pc:sldChg chg="del">
        <pc:chgData name="noh taehyun" userId="26ea3cd8016ad7de" providerId="LiveId" clId="{C2707972-722B-44EB-A99A-B0D620065C06}" dt="2021-09-03T15:54:10.221" v="0" actId="47"/>
        <pc:sldMkLst>
          <pc:docMk/>
          <pc:sldMk cId="1451024593" sldId="283"/>
        </pc:sldMkLst>
      </pc:sldChg>
    </pc:docChg>
  </pc:docChgLst>
  <pc:docChgLst>
    <pc:chgData name="noh taehyun" userId="26ea3cd8016ad7de" providerId="LiveId" clId="{D9A04703-3934-4EB2-8DB2-A54E21C565A2}"/>
    <pc:docChg chg="undo custSel addSld delSld modSld sldOrd">
      <pc:chgData name="noh taehyun" userId="26ea3cd8016ad7de" providerId="LiveId" clId="{D9A04703-3934-4EB2-8DB2-A54E21C565A2}" dt="2021-10-31T09:50:21.939" v="1558" actId="47"/>
      <pc:docMkLst>
        <pc:docMk/>
      </pc:docMkLst>
      <pc:sldChg chg="addSp delSp modSp mod">
        <pc:chgData name="noh taehyun" userId="26ea3cd8016ad7de" providerId="LiveId" clId="{D9A04703-3934-4EB2-8DB2-A54E21C565A2}" dt="2021-10-31T08:35:28.700" v="775" actId="20577"/>
        <pc:sldMkLst>
          <pc:docMk/>
          <pc:sldMk cId="174435707" sldId="257"/>
        </pc:sldMkLst>
        <pc:spChg chg="del">
          <ac:chgData name="noh taehyun" userId="26ea3cd8016ad7de" providerId="LiveId" clId="{D9A04703-3934-4EB2-8DB2-A54E21C565A2}" dt="2021-10-31T08:18:15.965" v="33" actId="478"/>
          <ac:spMkLst>
            <pc:docMk/>
            <pc:sldMk cId="174435707" sldId="257"/>
            <ac:spMk id="2" creationId="{237BA39F-953D-4FAC-BFBD-2C20B2504178}"/>
          </ac:spMkLst>
        </pc:spChg>
        <pc:spChg chg="add mod">
          <ac:chgData name="noh taehyun" userId="26ea3cd8016ad7de" providerId="LiveId" clId="{D9A04703-3934-4EB2-8DB2-A54E21C565A2}" dt="2021-10-31T08:18:21.736" v="34" actId="207"/>
          <ac:spMkLst>
            <pc:docMk/>
            <pc:sldMk cId="174435707" sldId="257"/>
            <ac:spMk id="3" creationId="{ED0A4B75-4A4D-4236-ACB6-1794E6A57E7C}"/>
          </ac:spMkLst>
        </pc:spChg>
        <pc:spChg chg="del">
          <ac:chgData name="noh taehyun" userId="26ea3cd8016ad7de" providerId="LiveId" clId="{D9A04703-3934-4EB2-8DB2-A54E21C565A2}" dt="2021-10-31T08:18:15.965" v="33" actId="478"/>
          <ac:spMkLst>
            <pc:docMk/>
            <pc:sldMk cId="174435707" sldId="257"/>
            <ac:spMk id="5" creationId="{5A93E5AA-18EE-423F-AFB7-0B22B2ADD5C2}"/>
          </ac:spMkLst>
        </pc:spChg>
        <pc:spChg chg="del">
          <ac:chgData name="noh taehyun" userId="26ea3cd8016ad7de" providerId="LiveId" clId="{D9A04703-3934-4EB2-8DB2-A54E21C565A2}" dt="2021-10-31T08:18:15.965" v="33" actId="478"/>
          <ac:spMkLst>
            <pc:docMk/>
            <pc:sldMk cId="174435707" sldId="257"/>
            <ac:spMk id="6" creationId="{F998A62A-C984-4241-BBCC-8FD49E4F7C34}"/>
          </ac:spMkLst>
        </pc:spChg>
        <pc:spChg chg="del">
          <ac:chgData name="noh taehyun" userId="26ea3cd8016ad7de" providerId="LiveId" clId="{D9A04703-3934-4EB2-8DB2-A54E21C565A2}" dt="2021-10-31T08:18:15.965" v="33" actId="478"/>
          <ac:spMkLst>
            <pc:docMk/>
            <pc:sldMk cId="174435707" sldId="257"/>
            <ac:spMk id="7" creationId="{FEB0F24F-3548-4C87-91C1-16DCBD0F6C34}"/>
          </ac:spMkLst>
        </pc:spChg>
        <pc:spChg chg="del">
          <ac:chgData name="noh taehyun" userId="26ea3cd8016ad7de" providerId="LiveId" clId="{D9A04703-3934-4EB2-8DB2-A54E21C565A2}" dt="2021-10-31T08:18:15.965" v="33" actId="478"/>
          <ac:spMkLst>
            <pc:docMk/>
            <pc:sldMk cId="174435707" sldId="257"/>
            <ac:spMk id="8" creationId="{7CA34EFB-9023-46C8-AD66-9212DF33C607}"/>
          </ac:spMkLst>
        </pc:spChg>
        <pc:spChg chg="del">
          <ac:chgData name="noh taehyun" userId="26ea3cd8016ad7de" providerId="LiveId" clId="{D9A04703-3934-4EB2-8DB2-A54E21C565A2}" dt="2021-10-31T08:18:13.035" v="32" actId="478"/>
          <ac:spMkLst>
            <pc:docMk/>
            <pc:sldMk cId="174435707" sldId="257"/>
            <ac:spMk id="31" creationId="{E72C7F58-2E57-4213-B36D-31D6CB4DA646}"/>
          </ac:spMkLst>
        </pc:spChg>
        <pc:spChg chg="del">
          <ac:chgData name="noh taehyun" userId="26ea3cd8016ad7de" providerId="LiveId" clId="{D9A04703-3934-4EB2-8DB2-A54E21C565A2}" dt="2021-10-31T08:18:10.403" v="31" actId="478"/>
          <ac:spMkLst>
            <pc:docMk/>
            <pc:sldMk cId="174435707" sldId="257"/>
            <ac:spMk id="32" creationId="{AB10CE8D-B4E8-4242-ADD9-A45DAF9C8D5E}"/>
          </ac:spMkLst>
        </pc:spChg>
        <pc:spChg chg="del">
          <ac:chgData name="noh taehyun" userId="26ea3cd8016ad7de" providerId="LiveId" clId="{D9A04703-3934-4EB2-8DB2-A54E21C565A2}" dt="2021-10-31T08:18:10.403" v="31" actId="478"/>
          <ac:spMkLst>
            <pc:docMk/>
            <pc:sldMk cId="174435707" sldId="257"/>
            <ac:spMk id="33" creationId="{8531DEF7-9931-4908-8B96-33BDF8F00218}"/>
          </ac:spMkLst>
        </pc:spChg>
        <pc:spChg chg="del">
          <ac:chgData name="noh taehyun" userId="26ea3cd8016ad7de" providerId="LiveId" clId="{D9A04703-3934-4EB2-8DB2-A54E21C565A2}" dt="2021-10-31T08:18:10.403" v="31" actId="478"/>
          <ac:spMkLst>
            <pc:docMk/>
            <pc:sldMk cId="174435707" sldId="257"/>
            <ac:spMk id="34" creationId="{CF8FCAEC-BB08-4CDE-9986-0685533F6870}"/>
          </ac:spMkLst>
        </pc:spChg>
        <pc:spChg chg="del">
          <ac:chgData name="noh taehyun" userId="26ea3cd8016ad7de" providerId="LiveId" clId="{D9A04703-3934-4EB2-8DB2-A54E21C565A2}" dt="2021-10-31T08:18:10.403" v="31" actId="478"/>
          <ac:spMkLst>
            <pc:docMk/>
            <pc:sldMk cId="174435707" sldId="257"/>
            <ac:spMk id="35" creationId="{96C1B90F-EF52-495B-9976-F7589BCA751F}"/>
          </ac:spMkLst>
        </pc:spChg>
        <pc:spChg chg="del">
          <ac:chgData name="noh taehyun" userId="26ea3cd8016ad7de" providerId="LiveId" clId="{D9A04703-3934-4EB2-8DB2-A54E21C565A2}" dt="2021-10-31T08:18:15.965" v="33" actId="478"/>
          <ac:spMkLst>
            <pc:docMk/>
            <pc:sldMk cId="174435707" sldId="257"/>
            <ac:spMk id="43" creationId="{18331922-6E9A-442C-A397-71BD21F5EBBE}"/>
          </ac:spMkLst>
        </pc:spChg>
        <pc:spChg chg="del">
          <ac:chgData name="noh taehyun" userId="26ea3cd8016ad7de" providerId="LiveId" clId="{D9A04703-3934-4EB2-8DB2-A54E21C565A2}" dt="2021-10-31T08:18:15.965" v="33" actId="478"/>
          <ac:spMkLst>
            <pc:docMk/>
            <pc:sldMk cId="174435707" sldId="257"/>
            <ac:spMk id="44" creationId="{4F9D2AF5-C532-4E80-89D9-542F474797DF}"/>
          </ac:spMkLst>
        </pc:spChg>
        <pc:spChg chg="del">
          <ac:chgData name="noh taehyun" userId="26ea3cd8016ad7de" providerId="LiveId" clId="{D9A04703-3934-4EB2-8DB2-A54E21C565A2}" dt="2021-10-31T08:18:15.965" v="33" actId="478"/>
          <ac:spMkLst>
            <pc:docMk/>
            <pc:sldMk cId="174435707" sldId="257"/>
            <ac:spMk id="45" creationId="{BB1A6291-F1E0-40F1-B4FD-054DEE1D8DFD}"/>
          </ac:spMkLst>
        </pc:spChg>
        <pc:spChg chg="del">
          <ac:chgData name="noh taehyun" userId="26ea3cd8016ad7de" providerId="LiveId" clId="{D9A04703-3934-4EB2-8DB2-A54E21C565A2}" dt="2021-10-31T08:18:15.965" v="33" actId="478"/>
          <ac:spMkLst>
            <pc:docMk/>
            <pc:sldMk cId="174435707" sldId="257"/>
            <ac:spMk id="46" creationId="{36C4A85A-E401-479F-87AF-A4307407475A}"/>
          </ac:spMkLst>
        </pc:spChg>
        <pc:spChg chg="del">
          <ac:chgData name="noh taehyun" userId="26ea3cd8016ad7de" providerId="LiveId" clId="{D9A04703-3934-4EB2-8DB2-A54E21C565A2}" dt="2021-10-31T08:18:15.965" v="33" actId="478"/>
          <ac:spMkLst>
            <pc:docMk/>
            <pc:sldMk cId="174435707" sldId="257"/>
            <ac:spMk id="47" creationId="{26F7FB1D-F8B1-44EB-A802-CECAD89A81EE}"/>
          </ac:spMkLst>
        </pc:spChg>
        <pc:spChg chg="del">
          <ac:chgData name="noh taehyun" userId="26ea3cd8016ad7de" providerId="LiveId" clId="{D9A04703-3934-4EB2-8DB2-A54E21C565A2}" dt="2021-10-31T08:18:15.965" v="33" actId="478"/>
          <ac:spMkLst>
            <pc:docMk/>
            <pc:sldMk cId="174435707" sldId="257"/>
            <ac:spMk id="55" creationId="{1A224B4E-B7BB-4DA7-A463-A4D96502CC48}"/>
          </ac:spMkLst>
        </pc:spChg>
        <pc:spChg chg="del">
          <ac:chgData name="noh taehyun" userId="26ea3cd8016ad7de" providerId="LiveId" clId="{D9A04703-3934-4EB2-8DB2-A54E21C565A2}" dt="2021-10-31T08:18:15.965" v="33" actId="478"/>
          <ac:spMkLst>
            <pc:docMk/>
            <pc:sldMk cId="174435707" sldId="257"/>
            <ac:spMk id="56" creationId="{158F1ED8-DE7C-487B-B662-771EE339D161}"/>
          </ac:spMkLst>
        </pc:spChg>
        <pc:spChg chg="del">
          <ac:chgData name="noh taehyun" userId="26ea3cd8016ad7de" providerId="LiveId" clId="{D9A04703-3934-4EB2-8DB2-A54E21C565A2}" dt="2021-10-31T08:18:15.965" v="33" actId="478"/>
          <ac:spMkLst>
            <pc:docMk/>
            <pc:sldMk cId="174435707" sldId="257"/>
            <ac:spMk id="57" creationId="{4E340ECC-71EB-4B79-8FAC-7D2630EF8A94}"/>
          </ac:spMkLst>
        </pc:spChg>
        <pc:spChg chg="del">
          <ac:chgData name="noh taehyun" userId="26ea3cd8016ad7de" providerId="LiveId" clId="{D9A04703-3934-4EB2-8DB2-A54E21C565A2}" dt="2021-10-31T08:18:15.965" v="33" actId="478"/>
          <ac:spMkLst>
            <pc:docMk/>
            <pc:sldMk cId="174435707" sldId="257"/>
            <ac:spMk id="58" creationId="{8128439A-7ACC-4C53-93C1-59CBBF22894F}"/>
          </ac:spMkLst>
        </pc:spChg>
        <pc:spChg chg="del">
          <ac:chgData name="noh taehyun" userId="26ea3cd8016ad7de" providerId="LiveId" clId="{D9A04703-3934-4EB2-8DB2-A54E21C565A2}" dt="2021-10-31T08:18:15.965" v="33" actId="478"/>
          <ac:spMkLst>
            <pc:docMk/>
            <pc:sldMk cId="174435707" sldId="257"/>
            <ac:spMk id="59" creationId="{FF122884-8685-4F0E-A012-3E69C1DD0FE9}"/>
          </ac:spMkLst>
        </pc:spChg>
        <pc:spChg chg="del">
          <ac:chgData name="noh taehyun" userId="26ea3cd8016ad7de" providerId="LiveId" clId="{D9A04703-3934-4EB2-8DB2-A54E21C565A2}" dt="2021-10-31T08:18:10.403" v="31" actId="478"/>
          <ac:spMkLst>
            <pc:docMk/>
            <pc:sldMk cId="174435707" sldId="257"/>
            <ac:spMk id="67" creationId="{C3DB7E31-C3FA-445D-8471-9977083A05C0}"/>
          </ac:spMkLst>
        </pc:spChg>
        <pc:spChg chg="del">
          <ac:chgData name="noh taehyun" userId="26ea3cd8016ad7de" providerId="LiveId" clId="{D9A04703-3934-4EB2-8DB2-A54E21C565A2}" dt="2021-10-31T08:18:10.403" v="31" actId="478"/>
          <ac:spMkLst>
            <pc:docMk/>
            <pc:sldMk cId="174435707" sldId="257"/>
            <ac:spMk id="68" creationId="{A40988FA-A218-4DE9-B4C6-7E596470DE3B}"/>
          </ac:spMkLst>
        </pc:spChg>
        <pc:spChg chg="del">
          <ac:chgData name="noh taehyun" userId="26ea3cd8016ad7de" providerId="LiveId" clId="{D9A04703-3934-4EB2-8DB2-A54E21C565A2}" dt="2021-10-31T08:18:10.403" v="31" actId="478"/>
          <ac:spMkLst>
            <pc:docMk/>
            <pc:sldMk cId="174435707" sldId="257"/>
            <ac:spMk id="69" creationId="{554D1233-D08E-49F6-8078-A3C685F1DF6C}"/>
          </ac:spMkLst>
        </pc:spChg>
        <pc:spChg chg="del">
          <ac:chgData name="noh taehyun" userId="26ea3cd8016ad7de" providerId="LiveId" clId="{D9A04703-3934-4EB2-8DB2-A54E21C565A2}" dt="2021-10-31T08:18:10.403" v="31" actId="478"/>
          <ac:spMkLst>
            <pc:docMk/>
            <pc:sldMk cId="174435707" sldId="257"/>
            <ac:spMk id="70" creationId="{D20073AF-7FFF-4CD8-9EF9-670BA949483A}"/>
          </ac:spMkLst>
        </pc:spChg>
        <pc:spChg chg="del">
          <ac:chgData name="noh taehyun" userId="26ea3cd8016ad7de" providerId="LiveId" clId="{D9A04703-3934-4EB2-8DB2-A54E21C565A2}" dt="2021-10-31T08:18:10.403" v="31" actId="478"/>
          <ac:spMkLst>
            <pc:docMk/>
            <pc:sldMk cId="174435707" sldId="257"/>
            <ac:spMk id="71" creationId="{C52F7FBE-41BD-4868-80F1-D94C9B6C24CC}"/>
          </ac:spMkLst>
        </pc:spChg>
        <pc:spChg chg="mod">
          <ac:chgData name="noh taehyun" userId="26ea3cd8016ad7de" providerId="LiveId" clId="{D9A04703-3934-4EB2-8DB2-A54E21C565A2}" dt="2021-10-31T08:18:50.529" v="35"/>
          <ac:spMkLst>
            <pc:docMk/>
            <pc:sldMk cId="174435707" sldId="257"/>
            <ac:spMk id="80" creationId="{B03F2E96-E5F0-43AB-BCA1-38706E4076FB}"/>
          </ac:spMkLst>
        </pc:spChg>
        <pc:spChg chg="mod">
          <ac:chgData name="noh taehyun" userId="26ea3cd8016ad7de" providerId="LiveId" clId="{D9A04703-3934-4EB2-8DB2-A54E21C565A2}" dt="2021-10-31T08:18:50.529" v="35"/>
          <ac:spMkLst>
            <pc:docMk/>
            <pc:sldMk cId="174435707" sldId="257"/>
            <ac:spMk id="81" creationId="{83232332-6FD4-4353-8C97-FF0A0BED9A65}"/>
          </ac:spMkLst>
        </pc:spChg>
        <pc:spChg chg="mod">
          <ac:chgData name="noh taehyun" userId="26ea3cd8016ad7de" providerId="LiveId" clId="{D9A04703-3934-4EB2-8DB2-A54E21C565A2}" dt="2021-10-31T08:18:50.529" v="35"/>
          <ac:spMkLst>
            <pc:docMk/>
            <pc:sldMk cId="174435707" sldId="257"/>
            <ac:spMk id="82" creationId="{9EF5892A-EE39-48C9-A1E5-2F27A885FF41}"/>
          </ac:spMkLst>
        </pc:spChg>
        <pc:spChg chg="mod">
          <ac:chgData name="noh taehyun" userId="26ea3cd8016ad7de" providerId="LiveId" clId="{D9A04703-3934-4EB2-8DB2-A54E21C565A2}" dt="2021-10-31T08:18:50.529" v="35"/>
          <ac:spMkLst>
            <pc:docMk/>
            <pc:sldMk cId="174435707" sldId="257"/>
            <ac:spMk id="83" creationId="{07B506F1-89EF-4CBE-8D03-B7CA44DE234F}"/>
          </ac:spMkLst>
        </pc:spChg>
        <pc:spChg chg="mod">
          <ac:chgData name="noh taehyun" userId="26ea3cd8016ad7de" providerId="LiveId" clId="{D9A04703-3934-4EB2-8DB2-A54E21C565A2}" dt="2021-10-31T08:18:50.529" v="35"/>
          <ac:spMkLst>
            <pc:docMk/>
            <pc:sldMk cId="174435707" sldId="257"/>
            <ac:spMk id="84" creationId="{C5655F59-536D-467E-AC85-7FDD4FC0E299}"/>
          </ac:spMkLst>
        </pc:spChg>
        <pc:spChg chg="mod">
          <ac:chgData name="noh taehyun" userId="26ea3cd8016ad7de" providerId="LiveId" clId="{D9A04703-3934-4EB2-8DB2-A54E21C565A2}" dt="2021-10-31T08:18:50.529" v="35"/>
          <ac:spMkLst>
            <pc:docMk/>
            <pc:sldMk cId="174435707" sldId="257"/>
            <ac:spMk id="92" creationId="{C9E85222-8D66-48E2-808B-6A4A88D7D2F5}"/>
          </ac:spMkLst>
        </pc:spChg>
        <pc:spChg chg="mod">
          <ac:chgData name="noh taehyun" userId="26ea3cd8016ad7de" providerId="LiveId" clId="{D9A04703-3934-4EB2-8DB2-A54E21C565A2}" dt="2021-10-31T08:18:50.529" v="35"/>
          <ac:spMkLst>
            <pc:docMk/>
            <pc:sldMk cId="174435707" sldId="257"/>
            <ac:spMk id="93" creationId="{6592193C-CE3A-48B7-91ED-DA1504373F36}"/>
          </ac:spMkLst>
        </pc:spChg>
        <pc:spChg chg="mod">
          <ac:chgData name="noh taehyun" userId="26ea3cd8016ad7de" providerId="LiveId" clId="{D9A04703-3934-4EB2-8DB2-A54E21C565A2}" dt="2021-10-31T08:18:50.529" v="35"/>
          <ac:spMkLst>
            <pc:docMk/>
            <pc:sldMk cId="174435707" sldId="257"/>
            <ac:spMk id="94" creationId="{FA617FDD-8965-4F2B-AEF9-C3C7DE9FF3E9}"/>
          </ac:spMkLst>
        </pc:spChg>
        <pc:spChg chg="mod">
          <ac:chgData name="noh taehyun" userId="26ea3cd8016ad7de" providerId="LiveId" clId="{D9A04703-3934-4EB2-8DB2-A54E21C565A2}" dt="2021-10-31T08:18:50.529" v="35"/>
          <ac:spMkLst>
            <pc:docMk/>
            <pc:sldMk cId="174435707" sldId="257"/>
            <ac:spMk id="95" creationId="{48A1A63E-9A05-4216-A9C3-D9447A97BE0F}"/>
          </ac:spMkLst>
        </pc:spChg>
        <pc:spChg chg="mod">
          <ac:chgData name="noh taehyun" userId="26ea3cd8016ad7de" providerId="LiveId" clId="{D9A04703-3934-4EB2-8DB2-A54E21C565A2}" dt="2021-10-31T08:18:50.529" v="35"/>
          <ac:spMkLst>
            <pc:docMk/>
            <pc:sldMk cId="174435707" sldId="257"/>
            <ac:spMk id="96" creationId="{1C8D45AE-CE40-4F76-B09A-3C088212D352}"/>
          </ac:spMkLst>
        </pc:spChg>
        <pc:spChg chg="mod">
          <ac:chgData name="noh taehyun" userId="26ea3cd8016ad7de" providerId="LiveId" clId="{D9A04703-3934-4EB2-8DB2-A54E21C565A2}" dt="2021-10-31T08:18:50.529" v="35"/>
          <ac:spMkLst>
            <pc:docMk/>
            <pc:sldMk cId="174435707" sldId="257"/>
            <ac:spMk id="97" creationId="{90A0717C-CD98-466C-8D3F-257049ED9421}"/>
          </ac:spMkLst>
        </pc:spChg>
        <pc:spChg chg="mod">
          <ac:chgData name="noh taehyun" userId="26ea3cd8016ad7de" providerId="LiveId" clId="{D9A04703-3934-4EB2-8DB2-A54E21C565A2}" dt="2021-10-31T08:18:50.529" v="35"/>
          <ac:spMkLst>
            <pc:docMk/>
            <pc:sldMk cId="174435707" sldId="257"/>
            <ac:spMk id="98" creationId="{30EEB859-EDC9-4D0A-B94F-879DFE008430}"/>
          </ac:spMkLst>
        </pc:spChg>
        <pc:spChg chg="mod">
          <ac:chgData name="noh taehyun" userId="26ea3cd8016ad7de" providerId="LiveId" clId="{D9A04703-3934-4EB2-8DB2-A54E21C565A2}" dt="2021-10-31T08:18:50.529" v="35"/>
          <ac:spMkLst>
            <pc:docMk/>
            <pc:sldMk cId="174435707" sldId="257"/>
            <ac:spMk id="99" creationId="{578CA059-B779-4D6D-BCEE-20F289B9A33B}"/>
          </ac:spMkLst>
        </pc:spChg>
        <pc:spChg chg="mod">
          <ac:chgData name="noh taehyun" userId="26ea3cd8016ad7de" providerId="LiveId" clId="{D9A04703-3934-4EB2-8DB2-A54E21C565A2}" dt="2021-10-31T08:18:50.529" v="35"/>
          <ac:spMkLst>
            <pc:docMk/>
            <pc:sldMk cId="174435707" sldId="257"/>
            <ac:spMk id="100" creationId="{83004517-4FFB-4CA5-87F6-372B1BA4A8FF}"/>
          </ac:spMkLst>
        </pc:spChg>
        <pc:spChg chg="mod">
          <ac:chgData name="noh taehyun" userId="26ea3cd8016ad7de" providerId="LiveId" clId="{D9A04703-3934-4EB2-8DB2-A54E21C565A2}" dt="2021-10-31T08:18:50.529" v="35"/>
          <ac:spMkLst>
            <pc:docMk/>
            <pc:sldMk cId="174435707" sldId="257"/>
            <ac:spMk id="101" creationId="{E3F77BCF-9A07-40C7-ADEC-523695FF67E1}"/>
          </ac:spMkLst>
        </pc:spChg>
        <pc:spChg chg="mod">
          <ac:chgData name="noh taehyun" userId="26ea3cd8016ad7de" providerId="LiveId" clId="{D9A04703-3934-4EB2-8DB2-A54E21C565A2}" dt="2021-10-31T08:18:50.529" v="35"/>
          <ac:spMkLst>
            <pc:docMk/>
            <pc:sldMk cId="174435707" sldId="257"/>
            <ac:spMk id="102" creationId="{24CE5600-4CDE-4F9A-A7A7-B97D74C717BD}"/>
          </ac:spMkLst>
        </pc:spChg>
        <pc:spChg chg="mod">
          <ac:chgData name="noh taehyun" userId="26ea3cd8016ad7de" providerId="LiveId" clId="{D9A04703-3934-4EB2-8DB2-A54E21C565A2}" dt="2021-10-31T08:18:50.529" v="35"/>
          <ac:spMkLst>
            <pc:docMk/>
            <pc:sldMk cId="174435707" sldId="257"/>
            <ac:spMk id="103" creationId="{C3173E24-DD6A-4724-9215-20F9FA92F5AD}"/>
          </ac:spMkLst>
        </pc:spChg>
        <pc:spChg chg="add mod">
          <ac:chgData name="noh taehyun" userId="26ea3cd8016ad7de" providerId="LiveId" clId="{D9A04703-3934-4EB2-8DB2-A54E21C565A2}" dt="2021-10-31T08:35:28.700" v="775" actId="20577"/>
          <ac:spMkLst>
            <pc:docMk/>
            <pc:sldMk cId="174435707" sldId="257"/>
            <ac:spMk id="104" creationId="{DDB483A9-28BE-4845-8786-727D7329A312}"/>
          </ac:spMkLst>
        </pc:spChg>
        <pc:grpChg chg="add mod">
          <ac:chgData name="noh taehyun" userId="26ea3cd8016ad7de" providerId="LiveId" clId="{D9A04703-3934-4EB2-8DB2-A54E21C565A2}" dt="2021-10-31T08:18:53.755" v="36" actId="1076"/>
          <ac:grpSpMkLst>
            <pc:docMk/>
            <pc:sldMk cId="174435707" sldId="257"/>
            <ac:grpSpMk id="79" creationId="{AE85999C-AE82-4507-8E65-075F1ECD1E4D}"/>
          </ac:grpSpMkLst>
        </pc:grpChg>
        <pc:cxnChg chg="del mod">
          <ac:chgData name="noh taehyun" userId="26ea3cd8016ad7de" providerId="LiveId" clId="{D9A04703-3934-4EB2-8DB2-A54E21C565A2}" dt="2021-10-31T08:18:15.965" v="33" actId="478"/>
          <ac:cxnSpMkLst>
            <pc:docMk/>
            <pc:sldMk cId="174435707" sldId="257"/>
            <ac:cxnSpMk id="9" creationId="{94FB90B9-6A81-47C3-9DBB-A4FD41865AC7}"/>
          </ac:cxnSpMkLst>
        </pc:cxnChg>
        <pc:cxnChg chg="del mod">
          <ac:chgData name="noh taehyun" userId="26ea3cd8016ad7de" providerId="LiveId" clId="{D9A04703-3934-4EB2-8DB2-A54E21C565A2}" dt="2021-10-31T08:18:15.965" v="33" actId="478"/>
          <ac:cxnSpMkLst>
            <pc:docMk/>
            <pc:sldMk cId="174435707" sldId="257"/>
            <ac:cxnSpMk id="11" creationId="{A956C10E-9CE6-4552-B9B8-08F3F474E4A6}"/>
          </ac:cxnSpMkLst>
        </pc:cxnChg>
        <pc:cxnChg chg="del mod">
          <ac:chgData name="noh taehyun" userId="26ea3cd8016ad7de" providerId="LiveId" clId="{D9A04703-3934-4EB2-8DB2-A54E21C565A2}" dt="2021-10-31T08:18:15.965" v="33" actId="478"/>
          <ac:cxnSpMkLst>
            <pc:docMk/>
            <pc:sldMk cId="174435707" sldId="257"/>
            <ac:cxnSpMk id="14" creationId="{17D6C49E-B681-423A-AD48-7D453B7AE8B8}"/>
          </ac:cxnSpMkLst>
        </pc:cxnChg>
        <pc:cxnChg chg="del mod">
          <ac:chgData name="noh taehyun" userId="26ea3cd8016ad7de" providerId="LiveId" clId="{D9A04703-3934-4EB2-8DB2-A54E21C565A2}" dt="2021-10-31T08:18:15.965" v="33" actId="478"/>
          <ac:cxnSpMkLst>
            <pc:docMk/>
            <pc:sldMk cId="174435707" sldId="257"/>
            <ac:cxnSpMk id="18" creationId="{02C03E7E-BA15-4D88-A096-23FC5957921A}"/>
          </ac:cxnSpMkLst>
        </pc:cxnChg>
        <pc:cxnChg chg="del mod">
          <ac:chgData name="noh taehyun" userId="26ea3cd8016ad7de" providerId="LiveId" clId="{D9A04703-3934-4EB2-8DB2-A54E21C565A2}" dt="2021-10-31T08:18:15.965" v="33" actId="478"/>
          <ac:cxnSpMkLst>
            <pc:docMk/>
            <pc:sldMk cId="174435707" sldId="257"/>
            <ac:cxnSpMk id="21" creationId="{D29EDF2C-13D2-4011-8C5E-008FFEF9830F}"/>
          </ac:cxnSpMkLst>
        </pc:cxnChg>
        <pc:cxnChg chg="del mod">
          <ac:chgData name="noh taehyun" userId="26ea3cd8016ad7de" providerId="LiveId" clId="{D9A04703-3934-4EB2-8DB2-A54E21C565A2}" dt="2021-10-31T08:18:15.965" v="33" actId="478"/>
          <ac:cxnSpMkLst>
            <pc:docMk/>
            <pc:sldMk cId="174435707" sldId="257"/>
            <ac:cxnSpMk id="24" creationId="{E5044984-EF99-4D12-9944-152B95FD84C9}"/>
          </ac:cxnSpMkLst>
        </pc:cxnChg>
        <pc:cxnChg chg="del mod">
          <ac:chgData name="noh taehyun" userId="26ea3cd8016ad7de" providerId="LiveId" clId="{D9A04703-3934-4EB2-8DB2-A54E21C565A2}" dt="2021-10-31T08:18:15.965" v="33" actId="478"/>
          <ac:cxnSpMkLst>
            <pc:docMk/>
            <pc:sldMk cId="174435707" sldId="257"/>
            <ac:cxnSpMk id="27" creationId="{B5E9AED0-8536-430A-A1A1-0AE9750B76FB}"/>
          </ac:cxnSpMkLst>
        </pc:cxnChg>
        <pc:cxnChg chg="del mod">
          <ac:chgData name="noh taehyun" userId="26ea3cd8016ad7de" providerId="LiveId" clId="{D9A04703-3934-4EB2-8DB2-A54E21C565A2}" dt="2021-10-31T08:18:13.035" v="32" actId="478"/>
          <ac:cxnSpMkLst>
            <pc:docMk/>
            <pc:sldMk cId="174435707" sldId="257"/>
            <ac:cxnSpMk id="36" creationId="{02237559-E85D-49E8-9BC1-36835939274A}"/>
          </ac:cxnSpMkLst>
        </pc:cxnChg>
        <pc:cxnChg chg="del mod">
          <ac:chgData name="noh taehyun" userId="26ea3cd8016ad7de" providerId="LiveId" clId="{D9A04703-3934-4EB2-8DB2-A54E21C565A2}" dt="2021-10-31T08:18:10.403" v="31" actId="478"/>
          <ac:cxnSpMkLst>
            <pc:docMk/>
            <pc:sldMk cId="174435707" sldId="257"/>
            <ac:cxnSpMk id="37" creationId="{65AF33B5-63E5-4117-8948-502AA6BCEE05}"/>
          </ac:cxnSpMkLst>
        </pc:cxnChg>
        <pc:cxnChg chg="del mod">
          <ac:chgData name="noh taehyun" userId="26ea3cd8016ad7de" providerId="LiveId" clId="{D9A04703-3934-4EB2-8DB2-A54E21C565A2}" dt="2021-10-31T08:18:10.403" v="31" actId="478"/>
          <ac:cxnSpMkLst>
            <pc:docMk/>
            <pc:sldMk cId="174435707" sldId="257"/>
            <ac:cxnSpMk id="38" creationId="{D21EDD23-3603-4C46-9683-610181BE44AA}"/>
          </ac:cxnSpMkLst>
        </pc:cxnChg>
        <pc:cxnChg chg="del mod">
          <ac:chgData name="noh taehyun" userId="26ea3cd8016ad7de" providerId="LiveId" clId="{D9A04703-3934-4EB2-8DB2-A54E21C565A2}" dt="2021-10-31T08:18:13.035" v="32" actId="478"/>
          <ac:cxnSpMkLst>
            <pc:docMk/>
            <pc:sldMk cId="174435707" sldId="257"/>
            <ac:cxnSpMk id="39" creationId="{60EBEB63-5F84-40BA-92C7-4FE8F571BDEB}"/>
          </ac:cxnSpMkLst>
        </pc:cxnChg>
        <pc:cxnChg chg="del mod">
          <ac:chgData name="noh taehyun" userId="26ea3cd8016ad7de" providerId="LiveId" clId="{D9A04703-3934-4EB2-8DB2-A54E21C565A2}" dt="2021-10-31T08:18:10.403" v="31" actId="478"/>
          <ac:cxnSpMkLst>
            <pc:docMk/>
            <pc:sldMk cId="174435707" sldId="257"/>
            <ac:cxnSpMk id="40" creationId="{44D2F9D7-A712-447C-9BAE-5017283230D1}"/>
          </ac:cxnSpMkLst>
        </pc:cxnChg>
        <pc:cxnChg chg="del mod">
          <ac:chgData name="noh taehyun" userId="26ea3cd8016ad7de" providerId="LiveId" clId="{D9A04703-3934-4EB2-8DB2-A54E21C565A2}" dt="2021-10-31T08:18:10.403" v="31" actId="478"/>
          <ac:cxnSpMkLst>
            <pc:docMk/>
            <pc:sldMk cId="174435707" sldId="257"/>
            <ac:cxnSpMk id="41" creationId="{986D6BCA-EA2B-43D7-B731-3E5226ECA829}"/>
          </ac:cxnSpMkLst>
        </pc:cxnChg>
        <pc:cxnChg chg="del mod">
          <ac:chgData name="noh taehyun" userId="26ea3cd8016ad7de" providerId="LiveId" clId="{D9A04703-3934-4EB2-8DB2-A54E21C565A2}" dt="2021-10-31T08:18:10.403" v="31" actId="478"/>
          <ac:cxnSpMkLst>
            <pc:docMk/>
            <pc:sldMk cId="174435707" sldId="257"/>
            <ac:cxnSpMk id="42" creationId="{1690973E-2471-496C-A20A-40D8F98C75F3}"/>
          </ac:cxnSpMkLst>
        </pc:cxnChg>
        <pc:cxnChg chg="del mod">
          <ac:chgData name="noh taehyun" userId="26ea3cd8016ad7de" providerId="LiveId" clId="{D9A04703-3934-4EB2-8DB2-A54E21C565A2}" dt="2021-10-31T08:18:15.965" v="33" actId="478"/>
          <ac:cxnSpMkLst>
            <pc:docMk/>
            <pc:sldMk cId="174435707" sldId="257"/>
            <ac:cxnSpMk id="48" creationId="{D29F5A3F-E64E-451E-B83E-ED876EEEA0B0}"/>
          </ac:cxnSpMkLst>
        </pc:cxnChg>
        <pc:cxnChg chg="del mod">
          <ac:chgData name="noh taehyun" userId="26ea3cd8016ad7de" providerId="LiveId" clId="{D9A04703-3934-4EB2-8DB2-A54E21C565A2}" dt="2021-10-31T08:18:15.965" v="33" actId="478"/>
          <ac:cxnSpMkLst>
            <pc:docMk/>
            <pc:sldMk cId="174435707" sldId="257"/>
            <ac:cxnSpMk id="49" creationId="{D2EC26B1-05A2-4B78-A7C5-F8E4C137D108}"/>
          </ac:cxnSpMkLst>
        </pc:cxnChg>
        <pc:cxnChg chg="del mod">
          <ac:chgData name="noh taehyun" userId="26ea3cd8016ad7de" providerId="LiveId" clId="{D9A04703-3934-4EB2-8DB2-A54E21C565A2}" dt="2021-10-31T08:18:15.965" v="33" actId="478"/>
          <ac:cxnSpMkLst>
            <pc:docMk/>
            <pc:sldMk cId="174435707" sldId="257"/>
            <ac:cxnSpMk id="50" creationId="{55820F67-9420-4B60-82C1-AC517F44C332}"/>
          </ac:cxnSpMkLst>
        </pc:cxnChg>
        <pc:cxnChg chg="del mod">
          <ac:chgData name="noh taehyun" userId="26ea3cd8016ad7de" providerId="LiveId" clId="{D9A04703-3934-4EB2-8DB2-A54E21C565A2}" dt="2021-10-31T08:18:15.965" v="33" actId="478"/>
          <ac:cxnSpMkLst>
            <pc:docMk/>
            <pc:sldMk cId="174435707" sldId="257"/>
            <ac:cxnSpMk id="51" creationId="{3CB51C25-67F5-491A-B362-942DF98A393E}"/>
          </ac:cxnSpMkLst>
        </pc:cxnChg>
        <pc:cxnChg chg="del mod">
          <ac:chgData name="noh taehyun" userId="26ea3cd8016ad7de" providerId="LiveId" clId="{D9A04703-3934-4EB2-8DB2-A54E21C565A2}" dt="2021-10-31T08:18:15.965" v="33" actId="478"/>
          <ac:cxnSpMkLst>
            <pc:docMk/>
            <pc:sldMk cId="174435707" sldId="257"/>
            <ac:cxnSpMk id="52" creationId="{8943BE71-7B8B-43FB-9AC2-83BD6A69C8CE}"/>
          </ac:cxnSpMkLst>
        </pc:cxnChg>
        <pc:cxnChg chg="del mod">
          <ac:chgData name="noh taehyun" userId="26ea3cd8016ad7de" providerId="LiveId" clId="{D9A04703-3934-4EB2-8DB2-A54E21C565A2}" dt="2021-10-31T08:18:15.965" v="33" actId="478"/>
          <ac:cxnSpMkLst>
            <pc:docMk/>
            <pc:sldMk cId="174435707" sldId="257"/>
            <ac:cxnSpMk id="53" creationId="{B8EDC9A5-CC22-4A70-A048-574B14B3DC31}"/>
          </ac:cxnSpMkLst>
        </pc:cxnChg>
        <pc:cxnChg chg="del mod">
          <ac:chgData name="noh taehyun" userId="26ea3cd8016ad7de" providerId="LiveId" clId="{D9A04703-3934-4EB2-8DB2-A54E21C565A2}" dt="2021-10-31T08:18:15.965" v="33" actId="478"/>
          <ac:cxnSpMkLst>
            <pc:docMk/>
            <pc:sldMk cId="174435707" sldId="257"/>
            <ac:cxnSpMk id="54" creationId="{8A0DDEC9-3801-4A07-B7AE-F74460161A09}"/>
          </ac:cxnSpMkLst>
        </pc:cxnChg>
        <pc:cxnChg chg="del mod">
          <ac:chgData name="noh taehyun" userId="26ea3cd8016ad7de" providerId="LiveId" clId="{D9A04703-3934-4EB2-8DB2-A54E21C565A2}" dt="2021-10-31T08:18:15.965" v="33" actId="478"/>
          <ac:cxnSpMkLst>
            <pc:docMk/>
            <pc:sldMk cId="174435707" sldId="257"/>
            <ac:cxnSpMk id="60" creationId="{3ECFBFA1-0AFF-4621-B7DC-FF541FFBBAB2}"/>
          </ac:cxnSpMkLst>
        </pc:cxnChg>
        <pc:cxnChg chg="del mod">
          <ac:chgData name="noh taehyun" userId="26ea3cd8016ad7de" providerId="LiveId" clId="{D9A04703-3934-4EB2-8DB2-A54E21C565A2}" dt="2021-10-31T08:18:15.965" v="33" actId="478"/>
          <ac:cxnSpMkLst>
            <pc:docMk/>
            <pc:sldMk cId="174435707" sldId="257"/>
            <ac:cxnSpMk id="61" creationId="{53FB09EE-7134-4BDE-B6A7-0BEA17E87BC2}"/>
          </ac:cxnSpMkLst>
        </pc:cxnChg>
        <pc:cxnChg chg="del mod">
          <ac:chgData name="noh taehyun" userId="26ea3cd8016ad7de" providerId="LiveId" clId="{D9A04703-3934-4EB2-8DB2-A54E21C565A2}" dt="2021-10-31T08:18:15.965" v="33" actId="478"/>
          <ac:cxnSpMkLst>
            <pc:docMk/>
            <pc:sldMk cId="174435707" sldId="257"/>
            <ac:cxnSpMk id="62" creationId="{43692B58-8C31-4A99-AD53-3CCDC54E7721}"/>
          </ac:cxnSpMkLst>
        </pc:cxnChg>
        <pc:cxnChg chg="del mod">
          <ac:chgData name="noh taehyun" userId="26ea3cd8016ad7de" providerId="LiveId" clId="{D9A04703-3934-4EB2-8DB2-A54E21C565A2}" dt="2021-10-31T08:18:15.965" v="33" actId="478"/>
          <ac:cxnSpMkLst>
            <pc:docMk/>
            <pc:sldMk cId="174435707" sldId="257"/>
            <ac:cxnSpMk id="63" creationId="{2B717532-1850-4CB0-AA9F-60D093905EC4}"/>
          </ac:cxnSpMkLst>
        </pc:cxnChg>
        <pc:cxnChg chg="del mod">
          <ac:chgData name="noh taehyun" userId="26ea3cd8016ad7de" providerId="LiveId" clId="{D9A04703-3934-4EB2-8DB2-A54E21C565A2}" dt="2021-10-31T08:18:15.965" v="33" actId="478"/>
          <ac:cxnSpMkLst>
            <pc:docMk/>
            <pc:sldMk cId="174435707" sldId="257"/>
            <ac:cxnSpMk id="64" creationId="{DBB8FEE6-5068-433A-8D30-5E5B2628D90F}"/>
          </ac:cxnSpMkLst>
        </pc:cxnChg>
        <pc:cxnChg chg="del mod">
          <ac:chgData name="noh taehyun" userId="26ea3cd8016ad7de" providerId="LiveId" clId="{D9A04703-3934-4EB2-8DB2-A54E21C565A2}" dt="2021-10-31T08:18:15.965" v="33" actId="478"/>
          <ac:cxnSpMkLst>
            <pc:docMk/>
            <pc:sldMk cId="174435707" sldId="257"/>
            <ac:cxnSpMk id="65" creationId="{AA086E60-4126-428B-9827-7D7E1F2EE9EB}"/>
          </ac:cxnSpMkLst>
        </pc:cxnChg>
        <pc:cxnChg chg="del mod">
          <ac:chgData name="noh taehyun" userId="26ea3cd8016ad7de" providerId="LiveId" clId="{D9A04703-3934-4EB2-8DB2-A54E21C565A2}" dt="2021-10-31T08:18:15.965" v="33" actId="478"/>
          <ac:cxnSpMkLst>
            <pc:docMk/>
            <pc:sldMk cId="174435707" sldId="257"/>
            <ac:cxnSpMk id="66" creationId="{93EE6E8E-698A-4FC7-9E47-49693C1C9C5F}"/>
          </ac:cxnSpMkLst>
        </pc:cxnChg>
        <pc:cxnChg chg="del mod">
          <ac:chgData name="noh taehyun" userId="26ea3cd8016ad7de" providerId="LiveId" clId="{D9A04703-3934-4EB2-8DB2-A54E21C565A2}" dt="2021-10-31T08:18:10.403" v="31" actId="478"/>
          <ac:cxnSpMkLst>
            <pc:docMk/>
            <pc:sldMk cId="174435707" sldId="257"/>
            <ac:cxnSpMk id="72" creationId="{E7F6A61C-176A-4E39-8AB6-CF24CA191E6B}"/>
          </ac:cxnSpMkLst>
        </pc:cxnChg>
        <pc:cxnChg chg="del mod">
          <ac:chgData name="noh taehyun" userId="26ea3cd8016ad7de" providerId="LiveId" clId="{D9A04703-3934-4EB2-8DB2-A54E21C565A2}" dt="2021-10-31T08:18:10.403" v="31" actId="478"/>
          <ac:cxnSpMkLst>
            <pc:docMk/>
            <pc:sldMk cId="174435707" sldId="257"/>
            <ac:cxnSpMk id="73" creationId="{2E7A4EA1-19A6-4994-859E-E03D59D602E7}"/>
          </ac:cxnSpMkLst>
        </pc:cxnChg>
        <pc:cxnChg chg="del mod">
          <ac:chgData name="noh taehyun" userId="26ea3cd8016ad7de" providerId="LiveId" clId="{D9A04703-3934-4EB2-8DB2-A54E21C565A2}" dt="2021-10-31T08:18:10.403" v="31" actId="478"/>
          <ac:cxnSpMkLst>
            <pc:docMk/>
            <pc:sldMk cId="174435707" sldId="257"/>
            <ac:cxnSpMk id="74" creationId="{759C2029-1A15-4992-8FA2-D8822DBEEBB0}"/>
          </ac:cxnSpMkLst>
        </pc:cxnChg>
        <pc:cxnChg chg="del mod">
          <ac:chgData name="noh taehyun" userId="26ea3cd8016ad7de" providerId="LiveId" clId="{D9A04703-3934-4EB2-8DB2-A54E21C565A2}" dt="2021-10-31T08:18:10.403" v="31" actId="478"/>
          <ac:cxnSpMkLst>
            <pc:docMk/>
            <pc:sldMk cId="174435707" sldId="257"/>
            <ac:cxnSpMk id="75" creationId="{51BDAB2E-0C3C-4E45-ABC7-6C39D84D21A6}"/>
          </ac:cxnSpMkLst>
        </pc:cxnChg>
        <pc:cxnChg chg="del mod">
          <ac:chgData name="noh taehyun" userId="26ea3cd8016ad7de" providerId="LiveId" clId="{D9A04703-3934-4EB2-8DB2-A54E21C565A2}" dt="2021-10-31T08:18:10.403" v="31" actId="478"/>
          <ac:cxnSpMkLst>
            <pc:docMk/>
            <pc:sldMk cId="174435707" sldId="257"/>
            <ac:cxnSpMk id="76" creationId="{95757F36-942D-4BAA-9937-49460D4DEF21}"/>
          </ac:cxnSpMkLst>
        </pc:cxnChg>
        <pc:cxnChg chg="del mod">
          <ac:chgData name="noh taehyun" userId="26ea3cd8016ad7de" providerId="LiveId" clId="{D9A04703-3934-4EB2-8DB2-A54E21C565A2}" dt="2021-10-31T08:18:10.403" v="31" actId="478"/>
          <ac:cxnSpMkLst>
            <pc:docMk/>
            <pc:sldMk cId="174435707" sldId="257"/>
            <ac:cxnSpMk id="77" creationId="{A6D9ACAB-4B8D-40F0-BB94-2C2E21A671B8}"/>
          </ac:cxnSpMkLst>
        </pc:cxnChg>
        <pc:cxnChg chg="del mod">
          <ac:chgData name="noh taehyun" userId="26ea3cd8016ad7de" providerId="LiveId" clId="{D9A04703-3934-4EB2-8DB2-A54E21C565A2}" dt="2021-10-31T08:18:10.403" v="31" actId="478"/>
          <ac:cxnSpMkLst>
            <pc:docMk/>
            <pc:sldMk cId="174435707" sldId="257"/>
            <ac:cxnSpMk id="78" creationId="{6489EB76-4893-4ECF-80BA-2E54EA37A077}"/>
          </ac:cxnSpMkLst>
        </pc:cxnChg>
        <pc:cxnChg chg="mod">
          <ac:chgData name="noh taehyun" userId="26ea3cd8016ad7de" providerId="LiveId" clId="{D9A04703-3934-4EB2-8DB2-A54E21C565A2}" dt="2021-10-31T08:18:50.529" v="35"/>
          <ac:cxnSpMkLst>
            <pc:docMk/>
            <pc:sldMk cId="174435707" sldId="257"/>
            <ac:cxnSpMk id="85" creationId="{3375D85B-7826-443E-AA38-2E418D0182E1}"/>
          </ac:cxnSpMkLst>
        </pc:cxnChg>
        <pc:cxnChg chg="mod">
          <ac:chgData name="noh taehyun" userId="26ea3cd8016ad7de" providerId="LiveId" clId="{D9A04703-3934-4EB2-8DB2-A54E21C565A2}" dt="2021-10-31T08:18:50.529" v="35"/>
          <ac:cxnSpMkLst>
            <pc:docMk/>
            <pc:sldMk cId="174435707" sldId="257"/>
            <ac:cxnSpMk id="86" creationId="{60D2D0B5-38F9-48EE-BFE9-BF6BC1A71881}"/>
          </ac:cxnSpMkLst>
        </pc:cxnChg>
        <pc:cxnChg chg="mod">
          <ac:chgData name="noh taehyun" userId="26ea3cd8016ad7de" providerId="LiveId" clId="{D9A04703-3934-4EB2-8DB2-A54E21C565A2}" dt="2021-10-31T08:18:50.529" v="35"/>
          <ac:cxnSpMkLst>
            <pc:docMk/>
            <pc:sldMk cId="174435707" sldId="257"/>
            <ac:cxnSpMk id="87" creationId="{77D4CEF7-2E14-4CFE-B722-D9BC84814A41}"/>
          </ac:cxnSpMkLst>
        </pc:cxnChg>
        <pc:cxnChg chg="mod">
          <ac:chgData name="noh taehyun" userId="26ea3cd8016ad7de" providerId="LiveId" clId="{D9A04703-3934-4EB2-8DB2-A54E21C565A2}" dt="2021-10-31T08:18:50.529" v="35"/>
          <ac:cxnSpMkLst>
            <pc:docMk/>
            <pc:sldMk cId="174435707" sldId="257"/>
            <ac:cxnSpMk id="88" creationId="{42F26087-CFF4-487B-8C78-9FA89AB2C24D}"/>
          </ac:cxnSpMkLst>
        </pc:cxnChg>
        <pc:cxnChg chg="mod">
          <ac:chgData name="noh taehyun" userId="26ea3cd8016ad7de" providerId="LiveId" clId="{D9A04703-3934-4EB2-8DB2-A54E21C565A2}" dt="2021-10-31T08:18:50.529" v="35"/>
          <ac:cxnSpMkLst>
            <pc:docMk/>
            <pc:sldMk cId="174435707" sldId="257"/>
            <ac:cxnSpMk id="89" creationId="{418F83C6-793C-4460-B407-1616D5D57AA2}"/>
          </ac:cxnSpMkLst>
        </pc:cxnChg>
        <pc:cxnChg chg="mod">
          <ac:chgData name="noh taehyun" userId="26ea3cd8016ad7de" providerId="LiveId" clId="{D9A04703-3934-4EB2-8DB2-A54E21C565A2}" dt="2021-10-31T08:18:50.529" v="35"/>
          <ac:cxnSpMkLst>
            <pc:docMk/>
            <pc:sldMk cId="174435707" sldId="257"/>
            <ac:cxnSpMk id="90" creationId="{A46CB656-19BF-4CA6-9C17-FD2CD49C5392}"/>
          </ac:cxnSpMkLst>
        </pc:cxnChg>
        <pc:cxnChg chg="mod">
          <ac:chgData name="noh taehyun" userId="26ea3cd8016ad7de" providerId="LiveId" clId="{D9A04703-3934-4EB2-8DB2-A54E21C565A2}" dt="2021-10-31T08:18:50.529" v="35"/>
          <ac:cxnSpMkLst>
            <pc:docMk/>
            <pc:sldMk cId="174435707" sldId="257"/>
            <ac:cxnSpMk id="91" creationId="{A9AF1624-3499-4DB3-8BCC-7AB0E95B4BA9}"/>
          </ac:cxnSpMkLst>
        </pc:cxnChg>
      </pc:sldChg>
      <pc:sldChg chg="del">
        <pc:chgData name="noh taehyun" userId="26ea3cd8016ad7de" providerId="LiveId" clId="{D9A04703-3934-4EB2-8DB2-A54E21C565A2}" dt="2021-10-31T09:50:21.939" v="1558" actId="47"/>
        <pc:sldMkLst>
          <pc:docMk/>
          <pc:sldMk cId="2874995431" sldId="275"/>
        </pc:sldMkLst>
      </pc:sldChg>
      <pc:sldChg chg="del">
        <pc:chgData name="noh taehyun" userId="26ea3cd8016ad7de" providerId="LiveId" clId="{D9A04703-3934-4EB2-8DB2-A54E21C565A2}" dt="2021-10-31T09:50:21.939" v="1558" actId="47"/>
        <pc:sldMkLst>
          <pc:docMk/>
          <pc:sldMk cId="569823211" sldId="276"/>
        </pc:sldMkLst>
      </pc:sldChg>
      <pc:sldChg chg="del">
        <pc:chgData name="noh taehyun" userId="26ea3cd8016ad7de" providerId="LiveId" clId="{D9A04703-3934-4EB2-8DB2-A54E21C565A2}" dt="2021-10-31T09:50:21.939" v="1558" actId="47"/>
        <pc:sldMkLst>
          <pc:docMk/>
          <pc:sldMk cId="3412851149" sldId="277"/>
        </pc:sldMkLst>
      </pc:sldChg>
      <pc:sldChg chg="del">
        <pc:chgData name="noh taehyun" userId="26ea3cd8016ad7de" providerId="LiveId" clId="{D9A04703-3934-4EB2-8DB2-A54E21C565A2}" dt="2021-10-31T09:50:21.939" v="1558" actId="47"/>
        <pc:sldMkLst>
          <pc:docMk/>
          <pc:sldMk cId="88864514" sldId="278"/>
        </pc:sldMkLst>
      </pc:sldChg>
      <pc:sldChg chg="del">
        <pc:chgData name="noh taehyun" userId="26ea3cd8016ad7de" providerId="LiveId" clId="{D9A04703-3934-4EB2-8DB2-A54E21C565A2}" dt="2021-10-31T09:50:21.939" v="1558" actId="47"/>
        <pc:sldMkLst>
          <pc:docMk/>
          <pc:sldMk cId="1204710532" sldId="279"/>
        </pc:sldMkLst>
      </pc:sldChg>
      <pc:sldChg chg="del">
        <pc:chgData name="noh taehyun" userId="26ea3cd8016ad7de" providerId="LiveId" clId="{D9A04703-3934-4EB2-8DB2-A54E21C565A2}" dt="2021-10-31T09:50:21.939" v="1558" actId="47"/>
        <pc:sldMkLst>
          <pc:docMk/>
          <pc:sldMk cId="1006770444" sldId="281"/>
        </pc:sldMkLst>
      </pc:sldChg>
      <pc:sldChg chg="del">
        <pc:chgData name="noh taehyun" userId="26ea3cd8016ad7de" providerId="LiveId" clId="{D9A04703-3934-4EB2-8DB2-A54E21C565A2}" dt="2021-10-31T09:50:21.939" v="1558" actId="47"/>
        <pc:sldMkLst>
          <pc:docMk/>
          <pc:sldMk cId="3608021058" sldId="282"/>
        </pc:sldMkLst>
      </pc:sldChg>
      <pc:sldChg chg="add del">
        <pc:chgData name="noh taehyun" userId="26ea3cd8016ad7de" providerId="LiveId" clId="{D9A04703-3934-4EB2-8DB2-A54E21C565A2}" dt="2021-10-31T09:50:21.939" v="1558" actId="47"/>
        <pc:sldMkLst>
          <pc:docMk/>
          <pc:sldMk cId="4116511959" sldId="283"/>
        </pc:sldMkLst>
      </pc:sldChg>
      <pc:sldChg chg="addSp delSp modSp add mod">
        <pc:chgData name="noh taehyun" userId="26ea3cd8016ad7de" providerId="LiveId" clId="{D9A04703-3934-4EB2-8DB2-A54E21C565A2}" dt="2021-10-31T08:57:22.768" v="888" actId="478"/>
        <pc:sldMkLst>
          <pc:docMk/>
          <pc:sldMk cId="1658852823" sldId="284"/>
        </pc:sldMkLst>
        <pc:spChg chg="del">
          <ac:chgData name="noh taehyun" userId="26ea3cd8016ad7de" providerId="LiveId" clId="{D9A04703-3934-4EB2-8DB2-A54E21C565A2}" dt="2021-10-31T08:57:22.768" v="888" actId="478"/>
          <ac:spMkLst>
            <pc:docMk/>
            <pc:sldMk cId="1658852823" sldId="284"/>
            <ac:spMk id="3" creationId="{ED0A4B75-4A4D-4236-ACB6-1794E6A57E7C}"/>
          </ac:spMkLst>
        </pc:spChg>
        <pc:spChg chg="del">
          <ac:chgData name="noh taehyun" userId="26ea3cd8016ad7de" providerId="LiveId" clId="{D9A04703-3934-4EB2-8DB2-A54E21C565A2}" dt="2021-10-31T08:35:44.681" v="777" actId="478"/>
          <ac:spMkLst>
            <pc:docMk/>
            <pc:sldMk cId="1658852823" sldId="284"/>
            <ac:spMk id="104" creationId="{DDB483A9-28BE-4845-8786-727D7329A312}"/>
          </ac:spMkLst>
        </pc:spChg>
        <pc:graphicFrameChg chg="add mod modGraphic">
          <ac:chgData name="noh taehyun" userId="26ea3cd8016ad7de" providerId="LiveId" clId="{D9A04703-3934-4EB2-8DB2-A54E21C565A2}" dt="2021-10-31T08:38:46.524" v="826" actId="20577"/>
          <ac:graphicFrameMkLst>
            <pc:docMk/>
            <pc:sldMk cId="1658852823" sldId="284"/>
            <ac:graphicFrameMk id="2" creationId="{5B8C34AC-7524-4909-A79D-3561E6F70D0F}"/>
          </ac:graphicFrameMkLst>
        </pc:graphicFrameChg>
      </pc:sldChg>
      <pc:sldChg chg="delSp add mod">
        <pc:chgData name="noh taehyun" userId="26ea3cd8016ad7de" providerId="LiveId" clId="{D9A04703-3934-4EB2-8DB2-A54E21C565A2}" dt="2021-10-31T08:57:20.585" v="887" actId="478"/>
        <pc:sldMkLst>
          <pc:docMk/>
          <pc:sldMk cId="3163746611" sldId="285"/>
        </pc:sldMkLst>
        <pc:spChg chg="del">
          <ac:chgData name="noh taehyun" userId="26ea3cd8016ad7de" providerId="LiveId" clId="{D9A04703-3934-4EB2-8DB2-A54E21C565A2}" dt="2021-10-31T08:57:20.585" v="887" actId="478"/>
          <ac:spMkLst>
            <pc:docMk/>
            <pc:sldMk cId="3163746611" sldId="285"/>
            <ac:spMk id="3" creationId="{ED0A4B75-4A4D-4236-ACB6-1794E6A57E7C}"/>
          </ac:spMkLst>
        </pc:spChg>
      </pc:sldChg>
      <pc:sldChg chg="delSp modSp add mod">
        <pc:chgData name="noh taehyun" userId="26ea3cd8016ad7de" providerId="LiveId" clId="{D9A04703-3934-4EB2-8DB2-A54E21C565A2}" dt="2021-10-31T08:57:18.900" v="886" actId="478"/>
        <pc:sldMkLst>
          <pc:docMk/>
          <pc:sldMk cId="608336805" sldId="286"/>
        </pc:sldMkLst>
        <pc:spChg chg="del">
          <ac:chgData name="noh taehyun" userId="26ea3cd8016ad7de" providerId="LiveId" clId="{D9A04703-3934-4EB2-8DB2-A54E21C565A2}" dt="2021-10-31T08:57:18.900" v="886" actId="478"/>
          <ac:spMkLst>
            <pc:docMk/>
            <pc:sldMk cId="608336805" sldId="286"/>
            <ac:spMk id="3" creationId="{ED0A4B75-4A4D-4236-ACB6-1794E6A57E7C}"/>
          </ac:spMkLst>
        </pc:spChg>
        <pc:graphicFrameChg chg="modGraphic">
          <ac:chgData name="noh taehyun" userId="26ea3cd8016ad7de" providerId="LiveId" clId="{D9A04703-3934-4EB2-8DB2-A54E21C565A2}" dt="2021-10-31T08:51:56.443" v="839" actId="20577"/>
          <ac:graphicFrameMkLst>
            <pc:docMk/>
            <pc:sldMk cId="608336805" sldId="286"/>
            <ac:graphicFrameMk id="2" creationId="{5B8C34AC-7524-4909-A79D-3561E6F70D0F}"/>
          </ac:graphicFrameMkLst>
        </pc:graphicFrameChg>
      </pc:sldChg>
      <pc:sldChg chg="delSp modSp add mod">
        <pc:chgData name="noh taehyun" userId="26ea3cd8016ad7de" providerId="LiveId" clId="{D9A04703-3934-4EB2-8DB2-A54E21C565A2}" dt="2021-10-31T08:57:16.437" v="885" actId="478"/>
        <pc:sldMkLst>
          <pc:docMk/>
          <pc:sldMk cId="704197666" sldId="287"/>
        </pc:sldMkLst>
        <pc:spChg chg="del">
          <ac:chgData name="noh taehyun" userId="26ea3cd8016ad7de" providerId="LiveId" clId="{D9A04703-3934-4EB2-8DB2-A54E21C565A2}" dt="2021-10-31T08:57:16.437" v="885" actId="478"/>
          <ac:spMkLst>
            <pc:docMk/>
            <pc:sldMk cId="704197666" sldId="287"/>
            <ac:spMk id="3" creationId="{ED0A4B75-4A4D-4236-ACB6-1794E6A57E7C}"/>
          </ac:spMkLst>
        </pc:spChg>
        <pc:graphicFrameChg chg="modGraphic">
          <ac:chgData name="noh taehyun" userId="26ea3cd8016ad7de" providerId="LiveId" clId="{D9A04703-3934-4EB2-8DB2-A54E21C565A2}" dt="2021-10-31T08:54:31.681" v="883" actId="20577"/>
          <ac:graphicFrameMkLst>
            <pc:docMk/>
            <pc:sldMk cId="704197666" sldId="287"/>
            <ac:graphicFrameMk id="2" creationId="{5B8C34AC-7524-4909-A79D-3561E6F70D0F}"/>
          </ac:graphicFrameMkLst>
        </pc:graphicFrameChg>
      </pc:sldChg>
      <pc:sldChg chg="delSp modSp add mod">
        <pc:chgData name="noh taehyun" userId="26ea3cd8016ad7de" providerId="LiveId" clId="{D9A04703-3934-4EB2-8DB2-A54E21C565A2}" dt="2021-10-31T09:02:25.433" v="934" actId="207"/>
        <pc:sldMkLst>
          <pc:docMk/>
          <pc:sldMk cId="2935345677" sldId="288"/>
        </pc:sldMkLst>
        <pc:spChg chg="del">
          <ac:chgData name="noh taehyun" userId="26ea3cd8016ad7de" providerId="LiveId" clId="{D9A04703-3934-4EB2-8DB2-A54E21C565A2}" dt="2021-10-31T08:57:24.627" v="889" actId="478"/>
          <ac:spMkLst>
            <pc:docMk/>
            <pc:sldMk cId="2935345677" sldId="288"/>
            <ac:spMk id="3" creationId="{ED0A4B75-4A4D-4236-ACB6-1794E6A57E7C}"/>
          </ac:spMkLst>
        </pc:spChg>
        <pc:graphicFrameChg chg="modGraphic">
          <ac:chgData name="noh taehyun" userId="26ea3cd8016ad7de" providerId="LiveId" clId="{D9A04703-3934-4EB2-8DB2-A54E21C565A2}" dt="2021-10-31T09:02:25.433" v="934" actId="207"/>
          <ac:graphicFrameMkLst>
            <pc:docMk/>
            <pc:sldMk cId="2935345677" sldId="288"/>
            <ac:graphicFrameMk id="2" creationId="{5B8C34AC-7524-4909-A79D-3561E6F70D0F}"/>
          </ac:graphicFrameMkLst>
        </pc:graphicFrameChg>
      </pc:sldChg>
      <pc:sldChg chg="modSp add mod">
        <pc:chgData name="noh taehyun" userId="26ea3cd8016ad7de" providerId="LiveId" clId="{D9A04703-3934-4EB2-8DB2-A54E21C565A2}" dt="2021-10-31T09:09:00.208" v="939" actId="207"/>
        <pc:sldMkLst>
          <pc:docMk/>
          <pc:sldMk cId="912333910" sldId="289"/>
        </pc:sldMkLst>
        <pc:graphicFrameChg chg="modGraphic">
          <ac:chgData name="noh taehyun" userId="26ea3cd8016ad7de" providerId="LiveId" clId="{D9A04703-3934-4EB2-8DB2-A54E21C565A2}" dt="2021-10-31T09:09:00.208" v="939" actId="207"/>
          <ac:graphicFrameMkLst>
            <pc:docMk/>
            <pc:sldMk cId="912333910" sldId="289"/>
            <ac:graphicFrameMk id="2" creationId="{5B8C34AC-7524-4909-A79D-3561E6F70D0F}"/>
          </ac:graphicFrameMkLst>
        </pc:graphicFrameChg>
      </pc:sldChg>
      <pc:sldChg chg="addSp delSp modSp add mod">
        <pc:chgData name="noh taehyun" userId="26ea3cd8016ad7de" providerId="LiveId" clId="{D9A04703-3934-4EB2-8DB2-A54E21C565A2}" dt="2021-10-31T09:17:32.748" v="1137" actId="1035"/>
        <pc:sldMkLst>
          <pc:docMk/>
          <pc:sldMk cId="955830690" sldId="290"/>
        </pc:sldMkLst>
        <pc:spChg chg="add mod">
          <ac:chgData name="noh taehyun" userId="26ea3cd8016ad7de" providerId="LiveId" clId="{D9A04703-3934-4EB2-8DB2-A54E21C565A2}" dt="2021-10-31T09:17:32.748" v="1137" actId="1035"/>
          <ac:spMkLst>
            <pc:docMk/>
            <pc:sldMk cId="955830690" sldId="290"/>
            <ac:spMk id="28" creationId="{F94233BB-CDDF-450C-A46E-E8B5AB7D1651}"/>
          </ac:spMkLst>
        </pc:spChg>
        <pc:graphicFrameChg chg="del">
          <ac:chgData name="noh taehyun" userId="26ea3cd8016ad7de" providerId="LiveId" clId="{D9A04703-3934-4EB2-8DB2-A54E21C565A2}" dt="2021-10-31T09:16:51.932" v="941" actId="478"/>
          <ac:graphicFrameMkLst>
            <pc:docMk/>
            <pc:sldMk cId="955830690" sldId="290"/>
            <ac:graphicFrameMk id="2" creationId="{5B8C34AC-7524-4909-A79D-3561E6F70D0F}"/>
          </ac:graphicFrameMkLst>
        </pc:graphicFrameChg>
      </pc:sldChg>
      <pc:sldChg chg="addSp modSp add mod ord">
        <pc:chgData name="noh taehyun" userId="26ea3cd8016ad7de" providerId="LiveId" clId="{D9A04703-3934-4EB2-8DB2-A54E21C565A2}" dt="2021-10-31T09:19:43.933" v="1507" actId="1076"/>
        <pc:sldMkLst>
          <pc:docMk/>
          <pc:sldMk cId="3227603675" sldId="291"/>
        </pc:sldMkLst>
        <pc:spChg chg="add mod">
          <ac:chgData name="noh taehyun" userId="26ea3cd8016ad7de" providerId="LiveId" clId="{D9A04703-3934-4EB2-8DB2-A54E21C565A2}" dt="2021-10-31T09:19:37.517" v="1504" actId="1076"/>
          <ac:spMkLst>
            <pc:docMk/>
            <pc:sldMk cId="3227603675" sldId="291"/>
            <ac:spMk id="29" creationId="{55123009-DC29-458C-A972-DC6D31EC76C4}"/>
          </ac:spMkLst>
        </pc:spChg>
        <pc:spChg chg="add mod">
          <ac:chgData name="noh taehyun" userId="26ea3cd8016ad7de" providerId="LiveId" clId="{D9A04703-3934-4EB2-8DB2-A54E21C565A2}" dt="2021-10-31T09:19:43.933" v="1507" actId="1076"/>
          <ac:spMkLst>
            <pc:docMk/>
            <pc:sldMk cId="3227603675" sldId="291"/>
            <ac:spMk id="30" creationId="{18FF48F2-A939-4015-A5CC-61B3FD983279}"/>
          </ac:spMkLst>
        </pc:spChg>
        <pc:grpChg chg="mod">
          <ac:chgData name="noh taehyun" userId="26ea3cd8016ad7de" providerId="LiveId" clId="{D9A04703-3934-4EB2-8DB2-A54E21C565A2}" dt="2021-10-31T09:18:42.095" v="1329" actId="1036"/>
          <ac:grpSpMkLst>
            <pc:docMk/>
            <pc:sldMk cId="3227603675" sldId="291"/>
            <ac:grpSpMk id="79" creationId="{AE85999C-AE82-4507-8E65-075F1ECD1E4D}"/>
          </ac:grpSpMkLst>
        </pc:grpChg>
        <pc:graphicFrameChg chg="mod modGraphic">
          <ac:chgData name="noh taehyun" userId="26ea3cd8016ad7de" providerId="LiveId" clId="{D9A04703-3934-4EB2-8DB2-A54E21C565A2}" dt="2021-10-31T09:18:33.238" v="1325" actId="1037"/>
          <ac:graphicFrameMkLst>
            <pc:docMk/>
            <pc:sldMk cId="3227603675" sldId="291"/>
            <ac:graphicFrameMk id="2" creationId="{5B8C34AC-7524-4909-A79D-3561E6F70D0F}"/>
          </ac:graphicFrameMkLst>
        </pc:graphicFrameChg>
        <pc:graphicFrameChg chg="add mod modGraphic">
          <ac:chgData name="noh taehyun" userId="26ea3cd8016ad7de" providerId="LiveId" clId="{D9A04703-3934-4EB2-8DB2-A54E21C565A2}" dt="2021-10-31T09:18:29.403" v="1305" actId="1038"/>
          <ac:graphicFrameMkLst>
            <pc:docMk/>
            <pc:sldMk cId="3227603675" sldId="291"/>
            <ac:graphicFrameMk id="28" creationId="{9F7300AD-4E14-4D75-808C-BD485FBB715A}"/>
          </ac:graphicFrameMkLst>
        </pc:graphicFrameChg>
      </pc:sldChg>
      <pc:sldChg chg="modSp add mod">
        <pc:chgData name="noh taehyun" userId="26ea3cd8016ad7de" providerId="LiveId" clId="{D9A04703-3934-4EB2-8DB2-A54E21C565A2}" dt="2021-10-31T09:32:39.787" v="1538" actId="20577"/>
        <pc:sldMkLst>
          <pc:docMk/>
          <pc:sldMk cId="3666791079" sldId="292"/>
        </pc:sldMkLst>
        <pc:graphicFrameChg chg="mod modGraphic">
          <ac:chgData name="noh taehyun" userId="26ea3cd8016ad7de" providerId="LiveId" clId="{D9A04703-3934-4EB2-8DB2-A54E21C565A2}" dt="2021-10-31T09:31:09.639" v="1516"/>
          <ac:graphicFrameMkLst>
            <pc:docMk/>
            <pc:sldMk cId="3666791079" sldId="292"/>
            <ac:graphicFrameMk id="2" creationId="{5B8C34AC-7524-4909-A79D-3561E6F70D0F}"/>
          </ac:graphicFrameMkLst>
        </pc:graphicFrameChg>
        <pc:graphicFrameChg chg="modGraphic">
          <ac:chgData name="noh taehyun" userId="26ea3cd8016ad7de" providerId="LiveId" clId="{D9A04703-3934-4EB2-8DB2-A54E21C565A2}" dt="2021-10-31T09:32:39.787" v="1538" actId="20577"/>
          <ac:graphicFrameMkLst>
            <pc:docMk/>
            <pc:sldMk cId="3666791079" sldId="292"/>
            <ac:graphicFrameMk id="28" creationId="{9F7300AD-4E14-4D75-808C-BD485FBB715A}"/>
          </ac:graphicFrameMkLst>
        </pc:graphicFrameChg>
      </pc:sldChg>
      <pc:sldChg chg="modSp add mod">
        <pc:chgData name="noh taehyun" userId="26ea3cd8016ad7de" providerId="LiveId" clId="{D9A04703-3934-4EB2-8DB2-A54E21C565A2}" dt="2021-10-31T09:34:09.823" v="1546" actId="20577"/>
        <pc:sldMkLst>
          <pc:docMk/>
          <pc:sldMk cId="2093127744" sldId="293"/>
        </pc:sldMkLst>
        <pc:graphicFrameChg chg="mod">
          <ac:chgData name="noh taehyun" userId="26ea3cd8016ad7de" providerId="LiveId" clId="{D9A04703-3934-4EB2-8DB2-A54E21C565A2}" dt="2021-10-31T09:33:50.352" v="1540"/>
          <ac:graphicFrameMkLst>
            <pc:docMk/>
            <pc:sldMk cId="2093127744" sldId="293"/>
            <ac:graphicFrameMk id="2" creationId="{5B8C34AC-7524-4909-A79D-3561E6F70D0F}"/>
          </ac:graphicFrameMkLst>
        </pc:graphicFrameChg>
        <pc:graphicFrameChg chg="modGraphic">
          <ac:chgData name="noh taehyun" userId="26ea3cd8016ad7de" providerId="LiveId" clId="{D9A04703-3934-4EB2-8DB2-A54E21C565A2}" dt="2021-10-31T09:34:09.823" v="1546" actId="20577"/>
          <ac:graphicFrameMkLst>
            <pc:docMk/>
            <pc:sldMk cId="2093127744" sldId="293"/>
            <ac:graphicFrameMk id="28" creationId="{9F7300AD-4E14-4D75-808C-BD485FBB715A}"/>
          </ac:graphicFrameMkLst>
        </pc:graphicFrameChg>
      </pc:sldChg>
      <pc:sldChg chg="modSp add mod">
        <pc:chgData name="noh taehyun" userId="26ea3cd8016ad7de" providerId="LiveId" clId="{D9A04703-3934-4EB2-8DB2-A54E21C565A2}" dt="2021-10-31T09:37:35.780" v="1550" actId="20577"/>
        <pc:sldMkLst>
          <pc:docMk/>
          <pc:sldMk cId="3819622524" sldId="294"/>
        </pc:sldMkLst>
        <pc:graphicFrameChg chg="mod">
          <ac:chgData name="noh taehyun" userId="26ea3cd8016ad7de" providerId="LiveId" clId="{D9A04703-3934-4EB2-8DB2-A54E21C565A2}" dt="2021-10-31T09:37:29.445" v="1548"/>
          <ac:graphicFrameMkLst>
            <pc:docMk/>
            <pc:sldMk cId="3819622524" sldId="294"/>
            <ac:graphicFrameMk id="2" creationId="{5B8C34AC-7524-4909-A79D-3561E6F70D0F}"/>
          </ac:graphicFrameMkLst>
        </pc:graphicFrameChg>
        <pc:graphicFrameChg chg="modGraphic">
          <ac:chgData name="noh taehyun" userId="26ea3cd8016ad7de" providerId="LiveId" clId="{D9A04703-3934-4EB2-8DB2-A54E21C565A2}" dt="2021-10-31T09:37:35.780" v="1550" actId="20577"/>
          <ac:graphicFrameMkLst>
            <pc:docMk/>
            <pc:sldMk cId="3819622524" sldId="294"/>
            <ac:graphicFrameMk id="28" creationId="{9F7300AD-4E14-4D75-808C-BD485FBB715A}"/>
          </ac:graphicFrameMkLst>
        </pc:graphicFrameChg>
      </pc:sldChg>
      <pc:sldChg chg="modSp add mod">
        <pc:chgData name="noh taehyun" userId="26ea3cd8016ad7de" providerId="LiveId" clId="{D9A04703-3934-4EB2-8DB2-A54E21C565A2}" dt="2021-10-31T09:40:14.644" v="1554" actId="207"/>
        <pc:sldMkLst>
          <pc:docMk/>
          <pc:sldMk cId="2872294849" sldId="295"/>
        </pc:sldMkLst>
        <pc:graphicFrameChg chg="modGraphic">
          <ac:chgData name="noh taehyun" userId="26ea3cd8016ad7de" providerId="LiveId" clId="{D9A04703-3934-4EB2-8DB2-A54E21C565A2}" dt="2021-10-31T09:40:14.644" v="1554" actId="207"/>
          <ac:graphicFrameMkLst>
            <pc:docMk/>
            <pc:sldMk cId="2872294849" sldId="295"/>
            <ac:graphicFrameMk id="2" creationId="{5B8C34AC-7524-4909-A79D-3561E6F70D0F}"/>
          </ac:graphicFrameMkLst>
        </pc:graphicFrameChg>
        <pc:graphicFrameChg chg="modGraphic">
          <ac:chgData name="noh taehyun" userId="26ea3cd8016ad7de" providerId="LiveId" clId="{D9A04703-3934-4EB2-8DB2-A54E21C565A2}" dt="2021-10-31T09:40:09.595" v="1553" actId="207"/>
          <ac:graphicFrameMkLst>
            <pc:docMk/>
            <pc:sldMk cId="2872294849" sldId="295"/>
            <ac:graphicFrameMk id="28" creationId="{9F7300AD-4E14-4D75-808C-BD485FBB715A}"/>
          </ac:graphicFrameMkLst>
        </pc:graphicFrameChg>
      </pc:sldChg>
      <pc:sldChg chg="modSp add mod">
        <pc:chgData name="noh taehyun" userId="26ea3cd8016ad7de" providerId="LiveId" clId="{D9A04703-3934-4EB2-8DB2-A54E21C565A2}" dt="2021-10-31T09:42:10.102" v="1557" actId="207"/>
        <pc:sldMkLst>
          <pc:docMk/>
          <pc:sldMk cId="3192915398" sldId="296"/>
        </pc:sldMkLst>
        <pc:graphicFrameChg chg="modGraphic">
          <ac:chgData name="noh taehyun" userId="26ea3cd8016ad7de" providerId="LiveId" clId="{D9A04703-3934-4EB2-8DB2-A54E21C565A2}" dt="2021-10-31T09:42:10.102" v="1557" actId="207"/>
          <ac:graphicFrameMkLst>
            <pc:docMk/>
            <pc:sldMk cId="3192915398" sldId="296"/>
            <ac:graphicFrameMk id="28" creationId="{9F7300AD-4E14-4D75-808C-BD485FBB715A}"/>
          </ac:graphicFrameMkLst>
        </pc:graphicFrameChg>
      </pc:sldChg>
    </pc:docChg>
  </pc:docChgLst>
  <pc:docChgLst>
    <pc:chgData name="noh taehyun" userId="26ea3cd8016ad7de" providerId="LiveId" clId="{F3D8D4C0-8FA0-419C-A1D8-6F52C6C054FB}"/>
    <pc:docChg chg="undo custSel addSld delSld modSld sldOrd">
      <pc:chgData name="noh taehyun" userId="26ea3cd8016ad7de" providerId="LiveId" clId="{F3D8D4C0-8FA0-419C-A1D8-6F52C6C054FB}" dt="2021-10-21T12:02:43.340" v="1858" actId="47"/>
      <pc:docMkLst>
        <pc:docMk/>
      </pc:docMkLst>
      <pc:sldChg chg="del">
        <pc:chgData name="noh taehyun" userId="26ea3cd8016ad7de" providerId="LiveId" clId="{F3D8D4C0-8FA0-419C-A1D8-6F52C6C054FB}" dt="2021-10-21T12:02:39.040" v="1857" actId="47"/>
        <pc:sldMkLst>
          <pc:docMk/>
          <pc:sldMk cId="2112404214" sldId="256"/>
        </pc:sldMkLst>
      </pc:sldChg>
      <pc:sldChg chg="addSp delSp modSp mod ord">
        <pc:chgData name="noh taehyun" userId="26ea3cd8016ad7de" providerId="LiveId" clId="{F3D8D4C0-8FA0-419C-A1D8-6F52C6C054FB}" dt="2021-10-20T12:13:28.908" v="631"/>
        <pc:sldMkLst>
          <pc:docMk/>
          <pc:sldMk cId="174435707" sldId="257"/>
        </pc:sldMkLst>
        <pc:spChg chg="add mod">
          <ac:chgData name="noh taehyun" userId="26ea3cd8016ad7de" providerId="LiveId" clId="{F3D8D4C0-8FA0-419C-A1D8-6F52C6C054FB}" dt="2021-10-20T12:08:39.131" v="32" actId="14100"/>
          <ac:spMkLst>
            <pc:docMk/>
            <pc:sldMk cId="174435707" sldId="257"/>
            <ac:spMk id="2" creationId="{237BA39F-953D-4FAC-BFBD-2C20B2504178}"/>
          </ac:spMkLst>
        </pc:spChg>
        <pc:spChg chg="add del mod">
          <ac:chgData name="noh taehyun" userId="26ea3cd8016ad7de" providerId="LiveId" clId="{F3D8D4C0-8FA0-419C-A1D8-6F52C6C054FB}" dt="2021-10-20T12:08:34.295" v="31" actId="478"/>
          <ac:spMkLst>
            <pc:docMk/>
            <pc:sldMk cId="174435707" sldId="257"/>
            <ac:spMk id="4" creationId="{A377FCBD-538D-4C94-9B0B-CB4A812D65DF}"/>
          </ac:spMkLst>
        </pc:spChg>
        <pc:spChg chg="add mod">
          <ac:chgData name="noh taehyun" userId="26ea3cd8016ad7de" providerId="LiveId" clId="{F3D8D4C0-8FA0-419C-A1D8-6F52C6C054FB}" dt="2021-10-20T12:09:57.502" v="285" actId="1038"/>
          <ac:spMkLst>
            <pc:docMk/>
            <pc:sldMk cId="174435707" sldId="257"/>
            <ac:spMk id="5" creationId="{5A93E5AA-18EE-423F-AFB7-0B22B2ADD5C2}"/>
          </ac:spMkLst>
        </pc:spChg>
        <pc:spChg chg="add mod">
          <ac:chgData name="noh taehyun" userId="26ea3cd8016ad7de" providerId="LiveId" clId="{F3D8D4C0-8FA0-419C-A1D8-6F52C6C054FB}" dt="2021-10-20T12:11:19.081" v="333" actId="1036"/>
          <ac:spMkLst>
            <pc:docMk/>
            <pc:sldMk cId="174435707" sldId="257"/>
            <ac:spMk id="6" creationId="{F998A62A-C984-4241-BBCC-8FD49E4F7C34}"/>
          </ac:spMkLst>
        </pc:spChg>
        <pc:spChg chg="add mod">
          <ac:chgData name="noh taehyun" userId="26ea3cd8016ad7de" providerId="LiveId" clId="{F3D8D4C0-8FA0-419C-A1D8-6F52C6C054FB}" dt="2021-10-20T12:11:13.436" v="323" actId="1035"/>
          <ac:spMkLst>
            <pc:docMk/>
            <pc:sldMk cId="174435707" sldId="257"/>
            <ac:spMk id="7" creationId="{FEB0F24F-3548-4C87-91C1-16DCBD0F6C34}"/>
          </ac:spMkLst>
        </pc:spChg>
        <pc:spChg chg="add mod">
          <ac:chgData name="noh taehyun" userId="26ea3cd8016ad7de" providerId="LiveId" clId="{F3D8D4C0-8FA0-419C-A1D8-6F52C6C054FB}" dt="2021-10-20T12:10:54.087" v="306" actId="1035"/>
          <ac:spMkLst>
            <pc:docMk/>
            <pc:sldMk cId="174435707" sldId="257"/>
            <ac:spMk id="8" creationId="{7CA34EFB-9023-46C8-AD66-9212DF33C607}"/>
          </ac:spMkLst>
        </pc:spChg>
        <pc:spChg chg="add mod">
          <ac:chgData name="noh taehyun" userId="26ea3cd8016ad7de" providerId="LiveId" clId="{F3D8D4C0-8FA0-419C-A1D8-6F52C6C054FB}" dt="2021-10-20T12:12:04.900" v="614" actId="1037"/>
          <ac:spMkLst>
            <pc:docMk/>
            <pc:sldMk cId="174435707" sldId="257"/>
            <ac:spMk id="31" creationId="{E72C7F58-2E57-4213-B36D-31D6CB4DA646}"/>
          </ac:spMkLst>
        </pc:spChg>
        <pc:spChg chg="add mod">
          <ac:chgData name="noh taehyun" userId="26ea3cd8016ad7de" providerId="LiveId" clId="{F3D8D4C0-8FA0-419C-A1D8-6F52C6C054FB}" dt="2021-10-20T12:12:04.900" v="614" actId="1037"/>
          <ac:spMkLst>
            <pc:docMk/>
            <pc:sldMk cId="174435707" sldId="257"/>
            <ac:spMk id="32" creationId="{AB10CE8D-B4E8-4242-ADD9-A45DAF9C8D5E}"/>
          </ac:spMkLst>
        </pc:spChg>
        <pc:spChg chg="add mod">
          <ac:chgData name="noh taehyun" userId="26ea3cd8016ad7de" providerId="LiveId" clId="{F3D8D4C0-8FA0-419C-A1D8-6F52C6C054FB}" dt="2021-10-20T12:12:04.900" v="614" actId="1037"/>
          <ac:spMkLst>
            <pc:docMk/>
            <pc:sldMk cId="174435707" sldId="257"/>
            <ac:spMk id="33" creationId="{8531DEF7-9931-4908-8B96-33BDF8F00218}"/>
          </ac:spMkLst>
        </pc:spChg>
        <pc:spChg chg="add mod">
          <ac:chgData name="noh taehyun" userId="26ea3cd8016ad7de" providerId="LiveId" clId="{F3D8D4C0-8FA0-419C-A1D8-6F52C6C054FB}" dt="2021-10-20T12:12:04.900" v="614" actId="1037"/>
          <ac:spMkLst>
            <pc:docMk/>
            <pc:sldMk cId="174435707" sldId="257"/>
            <ac:spMk id="34" creationId="{CF8FCAEC-BB08-4CDE-9986-0685533F6870}"/>
          </ac:spMkLst>
        </pc:spChg>
        <pc:spChg chg="add mod">
          <ac:chgData name="noh taehyun" userId="26ea3cd8016ad7de" providerId="LiveId" clId="{F3D8D4C0-8FA0-419C-A1D8-6F52C6C054FB}" dt="2021-10-20T12:12:04.900" v="614" actId="1037"/>
          <ac:spMkLst>
            <pc:docMk/>
            <pc:sldMk cId="174435707" sldId="257"/>
            <ac:spMk id="35" creationId="{96C1B90F-EF52-495B-9976-F7589BCA751F}"/>
          </ac:spMkLst>
        </pc:spChg>
        <pc:spChg chg="add mod">
          <ac:chgData name="noh taehyun" userId="26ea3cd8016ad7de" providerId="LiveId" clId="{F3D8D4C0-8FA0-419C-A1D8-6F52C6C054FB}" dt="2021-10-20T12:11:43.797" v="469" actId="1038"/>
          <ac:spMkLst>
            <pc:docMk/>
            <pc:sldMk cId="174435707" sldId="257"/>
            <ac:spMk id="43" creationId="{18331922-6E9A-442C-A397-71BD21F5EBBE}"/>
          </ac:spMkLst>
        </pc:spChg>
        <pc:spChg chg="add mod">
          <ac:chgData name="noh taehyun" userId="26ea3cd8016ad7de" providerId="LiveId" clId="{F3D8D4C0-8FA0-419C-A1D8-6F52C6C054FB}" dt="2021-10-20T12:11:43.797" v="469" actId="1038"/>
          <ac:spMkLst>
            <pc:docMk/>
            <pc:sldMk cId="174435707" sldId="257"/>
            <ac:spMk id="44" creationId="{4F9D2AF5-C532-4E80-89D9-542F474797DF}"/>
          </ac:spMkLst>
        </pc:spChg>
        <pc:spChg chg="add mod">
          <ac:chgData name="noh taehyun" userId="26ea3cd8016ad7de" providerId="LiveId" clId="{F3D8D4C0-8FA0-419C-A1D8-6F52C6C054FB}" dt="2021-10-20T12:11:43.797" v="469" actId="1038"/>
          <ac:spMkLst>
            <pc:docMk/>
            <pc:sldMk cId="174435707" sldId="257"/>
            <ac:spMk id="45" creationId="{BB1A6291-F1E0-40F1-B4FD-054DEE1D8DFD}"/>
          </ac:spMkLst>
        </pc:spChg>
        <pc:spChg chg="add mod">
          <ac:chgData name="noh taehyun" userId="26ea3cd8016ad7de" providerId="LiveId" clId="{F3D8D4C0-8FA0-419C-A1D8-6F52C6C054FB}" dt="2021-10-20T12:11:43.797" v="469" actId="1038"/>
          <ac:spMkLst>
            <pc:docMk/>
            <pc:sldMk cId="174435707" sldId="257"/>
            <ac:spMk id="46" creationId="{36C4A85A-E401-479F-87AF-A4307407475A}"/>
          </ac:spMkLst>
        </pc:spChg>
        <pc:spChg chg="add mod">
          <ac:chgData name="noh taehyun" userId="26ea3cd8016ad7de" providerId="LiveId" clId="{F3D8D4C0-8FA0-419C-A1D8-6F52C6C054FB}" dt="2021-10-20T12:11:43.797" v="469" actId="1038"/>
          <ac:spMkLst>
            <pc:docMk/>
            <pc:sldMk cId="174435707" sldId="257"/>
            <ac:spMk id="47" creationId="{26F7FB1D-F8B1-44EB-A802-CECAD89A81EE}"/>
          </ac:spMkLst>
        </pc:spChg>
        <pc:spChg chg="add mod">
          <ac:chgData name="noh taehyun" userId="26ea3cd8016ad7de" providerId="LiveId" clId="{F3D8D4C0-8FA0-419C-A1D8-6F52C6C054FB}" dt="2021-10-20T12:11:49.507" v="538" actId="1038"/>
          <ac:spMkLst>
            <pc:docMk/>
            <pc:sldMk cId="174435707" sldId="257"/>
            <ac:spMk id="55" creationId="{1A224B4E-B7BB-4DA7-A463-A4D96502CC48}"/>
          </ac:spMkLst>
        </pc:spChg>
        <pc:spChg chg="add mod">
          <ac:chgData name="noh taehyun" userId="26ea3cd8016ad7de" providerId="LiveId" clId="{F3D8D4C0-8FA0-419C-A1D8-6F52C6C054FB}" dt="2021-10-20T12:11:49.507" v="538" actId="1038"/>
          <ac:spMkLst>
            <pc:docMk/>
            <pc:sldMk cId="174435707" sldId="257"/>
            <ac:spMk id="56" creationId="{158F1ED8-DE7C-487B-B662-771EE339D161}"/>
          </ac:spMkLst>
        </pc:spChg>
        <pc:spChg chg="add mod">
          <ac:chgData name="noh taehyun" userId="26ea3cd8016ad7de" providerId="LiveId" clId="{F3D8D4C0-8FA0-419C-A1D8-6F52C6C054FB}" dt="2021-10-20T12:11:49.507" v="538" actId="1038"/>
          <ac:spMkLst>
            <pc:docMk/>
            <pc:sldMk cId="174435707" sldId="257"/>
            <ac:spMk id="57" creationId="{4E340ECC-71EB-4B79-8FAC-7D2630EF8A94}"/>
          </ac:spMkLst>
        </pc:spChg>
        <pc:spChg chg="add mod">
          <ac:chgData name="noh taehyun" userId="26ea3cd8016ad7de" providerId="LiveId" clId="{F3D8D4C0-8FA0-419C-A1D8-6F52C6C054FB}" dt="2021-10-20T12:11:49.507" v="538" actId="1038"/>
          <ac:spMkLst>
            <pc:docMk/>
            <pc:sldMk cId="174435707" sldId="257"/>
            <ac:spMk id="58" creationId="{8128439A-7ACC-4C53-93C1-59CBBF22894F}"/>
          </ac:spMkLst>
        </pc:spChg>
        <pc:spChg chg="add mod">
          <ac:chgData name="noh taehyun" userId="26ea3cd8016ad7de" providerId="LiveId" clId="{F3D8D4C0-8FA0-419C-A1D8-6F52C6C054FB}" dt="2021-10-20T12:11:49.507" v="538" actId="1038"/>
          <ac:spMkLst>
            <pc:docMk/>
            <pc:sldMk cId="174435707" sldId="257"/>
            <ac:spMk id="59" creationId="{FF122884-8685-4F0E-A012-3E69C1DD0FE9}"/>
          </ac:spMkLst>
        </pc:spChg>
        <pc:spChg chg="add mod">
          <ac:chgData name="noh taehyun" userId="26ea3cd8016ad7de" providerId="LiveId" clId="{F3D8D4C0-8FA0-419C-A1D8-6F52C6C054FB}" dt="2021-10-20T12:11:57.486" v="610" actId="1037"/>
          <ac:spMkLst>
            <pc:docMk/>
            <pc:sldMk cId="174435707" sldId="257"/>
            <ac:spMk id="67" creationId="{C3DB7E31-C3FA-445D-8471-9977083A05C0}"/>
          </ac:spMkLst>
        </pc:spChg>
        <pc:spChg chg="add mod">
          <ac:chgData name="noh taehyun" userId="26ea3cd8016ad7de" providerId="LiveId" clId="{F3D8D4C0-8FA0-419C-A1D8-6F52C6C054FB}" dt="2021-10-20T12:11:57.486" v="610" actId="1037"/>
          <ac:spMkLst>
            <pc:docMk/>
            <pc:sldMk cId="174435707" sldId="257"/>
            <ac:spMk id="68" creationId="{A40988FA-A218-4DE9-B4C6-7E596470DE3B}"/>
          </ac:spMkLst>
        </pc:spChg>
        <pc:spChg chg="add mod">
          <ac:chgData name="noh taehyun" userId="26ea3cd8016ad7de" providerId="LiveId" clId="{F3D8D4C0-8FA0-419C-A1D8-6F52C6C054FB}" dt="2021-10-20T12:11:57.486" v="610" actId="1037"/>
          <ac:spMkLst>
            <pc:docMk/>
            <pc:sldMk cId="174435707" sldId="257"/>
            <ac:spMk id="69" creationId="{554D1233-D08E-49F6-8078-A3C685F1DF6C}"/>
          </ac:spMkLst>
        </pc:spChg>
        <pc:spChg chg="add mod">
          <ac:chgData name="noh taehyun" userId="26ea3cd8016ad7de" providerId="LiveId" clId="{F3D8D4C0-8FA0-419C-A1D8-6F52C6C054FB}" dt="2021-10-20T12:11:57.486" v="610" actId="1037"/>
          <ac:spMkLst>
            <pc:docMk/>
            <pc:sldMk cId="174435707" sldId="257"/>
            <ac:spMk id="70" creationId="{D20073AF-7FFF-4CD8-9EF9-670BA949483A}"/>
          </ac:spMkLst>
        </pc:spChg>
        <pc:spChg chg="add mod">
          <ac:chgData name="noh taehyun" userId="26ea3cd8016ad7de" providerId="LiveId" clId="{F3D8D4C0-8FA0-419C-A1D8-6F52C6C054FB}" dt="2021-10-20T12:11:57.486" v="610" actId="1037"/>
          <ac:spMkLst>
            <pc:docMk/>
            <pc:sldMk cId="174435707" sldId="257"/>
            <ac:spMk id="71" creationId="{C52F7FBE-41BD-4868-80F1-D94C9B6C24CC}"/>
          </ac:spMkLst>
        </pc:spChg>
        <pc:picChg chg="del">
          <ac:chgData name="noh taehyun" userId="26ea3cd8016ad7de" providerId="LiveId" clId="{F3D8D4C0-8FA0-419C-A1D8-6F52C6C054FB}" dt="2021-10-20T12:07:53.288" v="0" actId="478"/>
          <ac:picMkLst>
            <pc:docMk/>
            <pc:sldMk cId="174435707" sldId="257"/>
            <ac:picMk id="1026" creationId="{BB293B7A-A149-4ED0-B424-8A597EFEED7E}"/>
          </ac:picMkLst>
        </pc:picChg>
        <pc:cxnChg chg="add mod">
          <ac:chgData name="noh taehyun" userId="26ea3cd8016ad7de" providerId="LiveId" clId="{F3D8D4C0-8FA0-419C-A1D8-6F52C6C054FB}" dt="2021-10-20T12:11:19.081" v="333" actId="1036"/>
          <ac:cxnSpMkLst>
            <pc:docMk/>
            <pc:sldMk cId="174435707" sldId="257"/>
            <ac:cxnSpMk id="9" creationId="{94FB90B9-6A81-47C3-9DBB-A4FD41865AC7}"/>
          </ac:cxnSpMkLst>
        </pc:cxnChg>
        <pc:cxnChg chg="add mod">
          <ac:chgData name="noh taehyun" userId="26ea3cd8016ad7de" providerId="LiveId" clId="{F3D8D4C0-8FA0-419C-A1D8-6F52C6C054FB}" dt="2021-10-20T12:11:23.058" v="334" actId="14100"/>
          <ac:cxnSpMkLst>
            <pc:docMk/>
            <pc:sldMk cId="174435707" sldId="257"/>
            <ac:cxnSpMk id="11" creationId="{A956C10E-9CE6-4552-B9B8-08F3F474E4A6}"/>
          </ac:cxnSpMkLst>
        </pc:cxnChg>
        <pc:cxnChg chg="add mod">
          <ac:chgData name="noh taehyun" userId="26ea3cd8016ad7de" providerId="LiveId" clId="{F3D8D4C0-8FA0-419C-A1D8-6F52C6C054FB}" dt="2021-10-20T12:11:13.436" v="323" actId="1035"/>
          <ac:cxnSpMkLst>
            <pc:docMk/>
            <pc:sldMk cId="174435707" sldId="257"/>
            <ac:cxnSpMk id="14" creationId="{17D6C49E-B681-423A-AD48-7D453B7AE8B8}"/>
          </ac:cxnSpMkLst>
        </pc:cxnChg>
        <pc:cxnChg chg="add mod">
          <ac:chgData name="noh taehyun" userId="26ea3cd8016ad7de" providerId="LiveId" clId="{F3D8D4C0-8FA0-419C-A1D8-6F52C6C054FB}" dt="2021-10-20T12:11:13.436" v="323" actId="1035"/>
          <ac:cxnSpMkLst>
            <pc:docMk/>
            <pc:sldMk cId="174435707" sldId="257"/>
            <ac:cxnSpMk id="18" creationId="{02C03E7E-BA15-4D88-A096-23FC5957921A}"/>
          </ac:cxnSpMkLst>
        </pc:cxnChg>
        <pc:cxnChg chg="add mod">
          <ac:chgData name="noh taehyun" userId="26ea3cd8016ad7de" providerId="LiveId" clId="{F3D8D4C0-8FA0-419C-A1D8-6F52C6C054FB}" dt="2021-10-20T12:10:54.087" v="306" actId="1035"/>
          <ac:cxnSpMkLst>
            <pc:docMk/>
            <pc:sldMk cId="174435707" sldId="257"/>
            <ac:cxnSpMk id="21" creationId="{D29EDF2C-13D2-4011-8C5E-008FFEF9830F}"/>
          </ac:cxnSpMkLst>
        </pc:cxnChg>
        <pc:cxnChg chg="add mod">
          <ac:chgData name="noh taehyun" userId="26ea3cd8016ad7de" providerId="LiveId" clId="{F3D8D4C0-8FA0-419C-A1D8-6F52C6C054FB}" dt="2021-10-20T12:11:02.492" v="309" actId="14100"/>
          <ac:cxnSpMkLst>
            <pc:docMk/>
            <pc:sldMk cId="174435707" sldId="257"/>
            <ac:cxnSpMk id="24" creationId="{E5044984-EF99-4D12-9944-152B95FD84C9}"/>
          </ac:cxnSpMkLst>
        </pc:cxnChg>
        <pc:cxnChg chg="add mod">
          <ac:chgData name="noh taehyun" userId="26ea3cd8016ad7de" providerId="LiveId" clId="{F3D8D4C0-8FA0-419C-A1D8-6F52C6C054FB}" dt="2021-10-20T12:11:13.436" v="323" actId="1035"/>
          <ac:cxnSpMkLst>
            <pc:docMk/>
            <pc:sldMk cId="174435707" sldId="257"/>
            <ac:cxnSpMk id="27" creationId="{B5E9AED0-8536-430A-A1A1-0AE9750B76FB}"/>
          </ac:cxnSpMkLst>
        </pc:cxnChg>
        <pc:cxnChg chg="add mod">
          <ac:chgData name="noh taehyun" userId="26ea3cd8016ad7de" providerId="LiveId" clId="{F3D8D4C0-8FA0-419C-A1D8-6F52C6C054FB}" dt="2021-10-20T12:12:04.900" v="614" actId="1037"/>
          <ac:cxnSpMkLst>
            <pc:docMk/>
            <pc:sldMk cId="174435707" sldId="257"/>
            <ac:cxnSpMk id="36" creationId="{02237559-E85D-49E8-9BC1-36835939274A}"/>
          </ac:cxnSpMkLst>
        </pc:cxnChg>
        <pc:cxnChg chg="add mod">
          <ac:chgData name="noh taehyun" userId="26ea3cd8016ad7de" providerId="LiveId" clId="{F3D8D4C0-8FA0-419C-A1D8-6F52C6C054FB}" dt="2021-10-20T12:12:29.772" v="618" actId="13822"/>
          <ac:cxnSpMkLst>
            <pc:docMk/>
            <pc:sldMk cId="174435707" sldId="257"/>
            <ac:cxnSpMk id="37" creationId="{65AF33B5-63E5-4117-8948-502AA6BCEE05}"/>
          </ac:cxnSpMkLst>
        </pc:cxnChg>
        <pc:cxnChg chg="add mod">
          <ac:chgData name="noh taehyun" userId="26ea3cd8016ad7de" providerId="LiveId" clId="{F3D8D4C0-8FA0-419C-A1D8-6F52C6C054FB}" dt="2021-10-20T12:12:27.163" v="617" actId="13822"/>
          <ac:cxnSpMkLst>
            <pc:docMk/>
            <pc:sldMk cId="174435707" sldId="257"/>
            <ac:cxnSpMk id="38" creationId="{D21EDD23-3603-4C46-9683-610181BE44AA}"/>
          </ac:cxnSpMkLst>
        </pc:cxnChg>
        <pc:cxnChg chg="add mod">
          <ac:chgData name="noh taehyun" userId="26ea3cd8016ad7de" providerId="LiveId" clId="{F3D8D4C0-8FA0-419C-A1D8-6F52C6C054FB}" dt="2021-10-20T12:12:04.900" v="614" actId="1037"/>
          <ac:cxnSpMkLst>
            <pc:docMk/>
            <pc:sldMk cId="174435707" sldId="257"/>
            <ac:cxnSpMk id="39" creationId="{60EBEB63-5F84-40BA-92C7-4FE8F571BDEB}"/>
          </ac:cxnSpMkLst>
        </pc:cxnChg>
        <pc:cxnChg chg="add mod">
          <ac:chgData name="noh taehyun" userId="26ea3cd8016ad7de" providerId="LiveId" clId="{F3D8D4C0-8FA0-419C-A1D8-6F52C6C054FB}" dt="2021-10-20T12:12:04.900" v="614" actId="1037"/>
          <ac:cxnSpMkLst>
            <pc:docMk/>
            <pc:sldMk cId="174435707" sldId="257"/>
            <ac:cxnSpMk id="40" creationId="{44D2F9D7-A712-447C-9BAE-5017283230D1}"/>
          </ac:cxnSpMkLst>
        </pc:cxnChg>
        <pc:cxnChg chg="add mod">
          <ac:chgData name="noh taehyun" userId="26ea3cd8016ad7de" providerId="LiveId" clId="{F3D8D4C0-8FA0-419C-A1D8-6F52C6C054FB}" dt="2021-10-20T12:12:04.900" v="614" actId="1037"/>
          <ac:cxnSpMkLst>
            <pc:docMk/>
            <pc:sldMk cId="174435707" sldId="257"/>
            <ac:cxnSpMk id="41" creationId="{986D6BCA-EA2B-43D7-B731-3E5226ECA829}"/>
          </ac:cxnSpMkLst>
        </pc:cxnChg>
        <pc:cxnChg chg="add mod">
          <ac:chgData name="noh taehyun" userId="26ea3cd8016ad7de" providerId="LiveId" clId="{F3D8D4C0-8FA0-419C-A1D8-6F52C6C054FB}" dt="2021-10-20T12:12:16.688" v="615" actId="1582"/>
          <ac:cxnSpMkLst>
            <pc:docMk/>
            <pc:sldMk cId="174435707" sldId="257"/>
            <ac:cxnSpMk id="42" creationId="{1690973E-2471-496C-A20A-40D8F98C75F3}"/>
          </ac:cxnSpMkLst>
        </pc:cxnChg>
        <pc:cxnChg chg="add mod">
          <ac:chgData name="noh taehyun" userId="26ea3cd8016ad7de" providerId="LiveId" clId="{F3D8D4C0-8FA0-419C-A1D8-6F52C6C054FB}" dt="2021-10-20T12:11:43.797" v="469" actId="1038"/>
          <ac:cxnSpMkLst>
            <pc:docMk/>
            <pc:sldMk cId="174435707" sldId="257"/>
            <ac:cxnSpMk id="48" creationId="{D29F5A3F-E64E-451E-B83E-ED876EEEA0B0}"/>
          </ac:cxnSpMkLst>
        </pc:cxnChg>
        <pc:cxnChg chg="add mod">
          <ac:chgData name="noh taehyun" userId="26ea3cd8016ad7de" providerId="LiveId" clId="{F3D8D4C0-8FA0-419C-A1D8-6F52C6C054FB}" dt="2021-10-20T12:12:50.240" v="624" actId="13822"/>
          <ac:cxnSpMkLst>
            <pc:docMk/>
            <pc:sldMk cId="174435707" sldId="257"/>
            <ac:cxnSpMk id="49" creationId="{D2EC26B1-05A2-4B78-A7C5-F8E4C137D108}"/>
          </ac:cxnSpMkLst>
        </pc:cxnChg>
        <pc:cxnChg chg="add mod">
          <ac:chgData name="noh taehyun" userId="26ea3cd8016ad7de" providerId="LiveId" clId="{F3D8D4C0-8FA0-419C-A1D8-6F52C6C054FB}" dt="2021-10-20T12:12:47.909" v="623" actId="13822"/>
          <ac:cxnSpMkLst>
            <pc:docMk/>
            <pc:sldMk cId="174435707" sldId="257"/>
            <ac:cxnSpMk id="50" creationId="{55820F67-9420-4B60-82C1-AC517F44C332}"/>
          </ac:cxnSpMkLst>
        </pc:cxnChg>
        <pc:cxnChg chg="add mod">
          <ac:chgData name="noh taehyun" userId="26ea3cd8016ad7de" providerId="LiveId" clId="{F3D8D4C0-8FA0-419C-A1D8-6F52C6C054FB}" dt="2021-10-20T12:12:45.580" v="622" actId="13822"/>
          <ac:cxnSpMkLst>
            <pc:docMk/>
            <pc:sldMk cId="174435707" sldId="257"/>
            <ac:cxnSpMk id="51" creationId="{3CB51C25-67F5-491A-B362-942DF98A393E}"/>
          </ac:cxnSpMkLst>
        </pc:cxnChg>
        <pc:cxnChg chg="add mod">
          <ac:chgData name="noh taehyun" userId="26ea3cd8016ad7de" providerId="LiveId" clId="{F3D8D4C0-8FA0-419C-A1D8-6F52C6C054FB}" dt="2021-10-20T12:11:43.797" v="469" actId="1038"/>
          <ac:cxnSpMkLst>
            <pc:docMk/>
            <pc:sldMk cId="174435707" sldId="257"/>
            <ac:cxnSpMk id="52" creationId="{8943BE71-7B8B-43FB-9AC2-83BD6A69C8CE}"/>
          </ac:cxnSpMkLst>
        </pc:cxnChg>
        <pc:cxnChg chg="add mod">
          <ac:chgData name="noh taehyun" userId="26ea3cd8016ad7de" providerId="LiveId" clId="{F3D8D4C0-8FA0-419C-A1D8-6F52C6C054FB}" dt="2021-10-20T12:11:43.797" v="469" actId="1038"/>
          <ac:cxnSpMkLst>
            <pc:docMk/>
            <pc:sldMk cId="174435707" sldId="257"/>
            <ac:cxnSpMk id="53" creationId="{B8EDC9A5-CC22-4A70-A048-574B14B3DC31}"/>
          </ac:cxnSpMkLst>
        </pc:cxnChg>
        <pc:cxnChg chg="add mod">
          <ac:chgData name="noh taehyun" userId="26ea3cd8016ad7de" providerId="LiveId" clId="{F3D8D4C0-8FA0-419C-A1D8-6F52C6C054FB}" dt="2021-10-20T12:11:43.797" v="469" actId="1038"/>
          <ac:cxnSpMkLst>
            <pc:docMk/>
            <pc:sldMk cId="174435707" sldId="257"/>
            <ac:cxnSpMk id="54" creationId="{8A0DDEC9-3801-4A07-B7AE-F74460161A09}"/>
          </ac:cxnSpMkLst>
        </pc:cxnChg>
        <pc:cxnChg chg="add mod">
          <ac:chgData name="noh taehyun" userId="26ea3cd8016ad7de" providerId="LiveId" clId="{F3D8D4C0-8FA0-419C-A1D8-6F52C6C054FB}" dt="2021-10-20T12:11:49.507" v="538" actId="1038"/>
          <ac:cxnSpMkLst>
            <pc:docMk/>
            <pc:sldMk cId="174435707" sldId="257"/>
            <ac:cxnSpMk id="60" creationId="{3ECFBFA1-0AFF-4621-B7DC-FF541FFBBAB2}"/>
          </ac:cxnSpMkLst>
        </pc:cxnChg>
        <pc:cxnChg chg="add mod">
          <ac:chgData name="noh taehyun" userId="26ea3cd8016ad7de" providerId="LiveId" clId="{F3D8D4C0-8FA0-419C-A1D8-6F52C6C054FB}" dt="2021-10-20T12:13:01.014" v="627" actId="13822"/>
          <ac:cxnSpMkLst>
            <pc:docMk/>
            <pc:sldMk cId="174435707" sldId="257"/>
            <ac:cxnSpMk id="61" creationId="{53FB09EE-7134-4BDE-B6A7-0BEA17E87BC2}"/>
          </ac:cxnSpMkLst>
        </pc:cxnChg>
        <pc:cxnChg chg="add mod">
          <ac:chgData name="noh taehyun" userId="26ea3cd8016ad7de" providerId="LiveId" clId="{F3D8D4C0-8FA0-419C-A1D8-6F52C6C054FB}" dt="2021-10-20T12:11:49.507" v="538" actId="1038"/>
          <ac:cxnSpMkLst>
            <pc:docMk/>
            <pc:sldMk cId="174435707" sldId="257"/>
            <ac:cxnSpMk id="62" creationId="{43692B58-8C31-4A99-AD53-3CCDC54E7721}"/>
          </ac:cxnSpMkLst>
        </pc:cxnChg>
        <pc:cxnChg chg="add mod">
          <ac:chgData name="noh taehyun" userId="26ea3cd8016ad7de" providerId="LiveId" clId="{F3D8D4C0-8FA0-419C-A1D8-6F52C6C054FB}" dt="2021-10-20T12:11:49.507" v="538" actId="1038"/>
          <ac:cxnSpMkLst>
            <pc:docMk/>
            <pc:sldMk cId="174435707" sldId="257"/>
            <ac:cxnSpMk id="63" creationId="{2B717532-1850-4CB0-AA9F-60D093905EC4}"/>
          </ac:cxnSpMkLst>
        </pc:cxnChg>
        <pc:cxnChg chg="add mod">
          <ac:chgData name="noh taehyun" userId="26ea3cd8016ad7de" providerId="LiveId" clId="{F3D8D4C0-8FA0-419C-A1D8-6F52C6C054FB}" dt="2021-10-20T12:12:55.157" v="625" actId="13822"/>
          <ac:cxnSpMkLst>
            <pc:docMk/>
            <pc:sldMk cId="174435707" sldId="257"/>
            <ac:cxnSpMk id="64" creationId="{DBB8FEE6-5068-433A-8D30-5E5B2628D90F}"/>
          </ac:cxnSpMkLst>
        </pc:cxnChg>
        <pc:cxnChg chg="add mod">
          <ac:chgData name="noh taehyun" userId="26ea3cd8016ad7de" providerId="LiveId" clId="{F3D8D4C0-8FA0-419C-A1D8-6F52C6C054FB}" dt="2021-10-20T12:12:58.491" v="626" actId="13822"/>
          <ac:cxnSpMkLst>
            <pc:docMk/>
            <pc:sldMk cId="174435707" sldId="257"/>
            <ac:cxnSpMk id="65" creationId="{AA086E60-4126-428B-9827-7D7E1F2EE9EB}"/>
          </ac:cxnSpMkLst>
        </pc:cxnChg>
        <pc:cxnChg chg="add mod">
          <ac:chgData name="noh taehyun" userId="26ea3cd8016ad7de" providerId="LiveId" clId="{F3D8D4C0-8FA0-419C-A1D8-6F52C6C054FB}" dt="2021-10-20T12:11:49.507" v="538" actId="1038"/>
          <ac:cxnSpMkLst>
            <pc:docMk/>
            <pc:sldMk cId="174435707" sldId="257"/>
            <ac:cxnSpMk id="66" creationId="{93EE6E8E-698A-4FC7-9E47-49693C1C9C5F}"/>
          </ac:cxnSpMkLst>
        </pc:cxnChg>
        <pc:cxnChg chg="add mod">
          <ac:chgData name="noh taehyun" userId="26ea3cd8016ad7de" providerId="LiveId" clId="{F3D8D4C0-8FA0-419C-A1D8-6F52C6C054FB}" dt="2021-10-20T12:11:57.486" v="610" actId="1037"/>
          <ac:cxnSpMkLst>
            <pc:docMk/>
            <pc:sldMk cId="174435707" sldId="257"/>
            <ac:cxnSpMk id="72" creationId="{E7F6A61C-176A-4E39-8AB6-CF24CA191E6B}"/>
          </ac:cxnSpMkLst>
        </pc:cxnChg>
        <pc:cxnChg chg="add mod">
          <ac:chgData name="noh taehyun" userId="26ea3cd8016ad7de" providerId="LiveId" clId="{F3D8D4C0-8FA0-419C-A1D8-6F52C6C054FB}" dt="2021-10-20T12:11:57.486" v="610" actId="1037"/>
          <ac:cxnSpMkLst>
            <pc:docMk/>
            <pc:sldMk cId="174435707" sldId="257"/>
            <ac:cxnSpMk id="73" creationId="{2E7A4EA1-19A6-4994-859E-E03D59D602E7}"/>
          </ac:cxnSpMkLst>
        </pc:cxnChg>
        <pc:cxnChg chg="add mod">
          <ac:chgData name="noh taehyun" userId="26ea3cd8016ad7de" providerId="LiveId" clId="{F3D8D4C0-8FA0-419C-A1D8-6F52C6C054FB}" dt="2021-10-20T12:12:42.365" v="621" actId="13822"/>
          <ac:cxnSpMkLst>
            <pc:docMk/>
            <pc:sldMk cId="174435707" sldId="257"/>
            <ac:cxnSpMk id="74" creationId="{759C2029-1A15-4992-8FA2-D8822DBEEBB0}"/>
          </ac:cxnSpMkLst>
        </pc:cxnChg>
        <pc:cxnChg chg="add mod">
          <ac:chgData name="noh taehyun" userId="26ea3cd8016ad7de" providerId="LiveId" clId="{F3D8D4C0-8FA0-419C-A1D8-6F52C6C054FB}" dt="2021-10-20T12:11:57.486" v="610" actId="1037"/>
          <ac:cxnSpMkLst>
            <pc:docMk/>
            <pc:sldMk cId="174435707" sldId="257"/>
            <ac:cxnSpMk id="75" creationId="{51BDAB2E-0C3C-4E45-ABC7-6C39D84D21A6}"/>
          </ac:cxnSpMkLst>
        </pc:cxnChg>
        <pc:cxnChg chg="add mod">
          <ac:chgData name="noh taehyun" userId="26ea3cd8016ad7de" providerId="LiveId" clId="{F3D8D4C0-8FA0-419C-A1D8-6F52C6C054FB}" dt="2021-10-20T12:11:57.486" v="610" actId="1037"/>
          <ac:cxnSpMkLst>
            <pc:docMk/>
            <pc:sldMk cId="174435707" sldId="257"/>
            <ac:cxnSpMk id="76" creationId="{95757F36-942D-4BAA-9937-49460D4DEF21}"/>
          </ac:cxnSpMkLst>
        </pc:cxnChg>
        <pc:cxnChg chg="add mod">
          <ac:chgData name="noh taehyun" userId="26ea3cd8016ad7de" providerId="LiveId" clId="{F3D8D4C0-8FA0-419C-A1D8-6F52C6C054FB}" dt="2021-10-20T12:12:39.620" v="620" actId="13822"/>
          <ac:cxnSpMkLst>
            <pc:docMk/>
            <pc:sldMk cId="174435707" sldId="257"/>
            <ac:cxnSpMk id="77" creationId="{A6D9ACAB-4B8D-40F0-BB94-2C2E21A671B8}"/>
          </ac:cxnSpMkLst>
        </pc:cxnChg>
        <pc:cxnChg chg="add mod">
          <ac:chgData name="noh taehyun" userId="26ea3cd8016ad7de" providerId="LiveId" clId="{F3D8D4C0-8FA0-419C-A1D8-6F52C6C054FB}" dt="2021-10-20T12:12:36.568" v="619" actId="13822"/>
          <ac:cxnSpMkLst>
            <pc:docMk/>
            <pc:sldMk cId="174435707" sldId="257"/>
            <ac:cxnSpMk id="78" creationId="{6489EB76-4893-4ECF-80BA-2E54EA37A077}"/>
          </ac:cxnSpMkLst>
        </pc:cxnChg>
      </pc:sldChg>
      <pc:sldChg chg="del">
        <pc:chgData name="noh taehyun" userId="26ea3cd8016ad7de" providerId="LiveId" clId="{F3D8D4C0-8FA0-419C-A1D8-6F52C6C054FB}" dt="2021-10-21T12:02:39.040" v="1857" actId="47"/>
        <pc:sldMkLst>
          <pc:docMk/>
          <pc:sldMk cId="2520031553" sldId="258"/>
        </pc:sldMkLst>
      </pc:sldChg>
      <pc:sldChg chg="del">
        <pc:chgData name="noh taehyun" userId="26ea3cd8016ad7de" providerId="LiveId" clId="{F3D8D4C0-8FA0-419C-A1D8-6F52C6C054FB}" dt="2021-10-21T12:02:39.040" v="1857" actId="47"/>
        <pc:sldMkLst>
          <pc:docMk/>
          <pc:sldMk cId="2770527561" sldId="259"/>
        </pc:sldMkLst>
      </pc:sldChg>
      <pc:sldChg chg="del">
        <pc:chgData name="noh taehyun" userId="26ea3cd8016ad7de" providerId="LiveId" clId="{F3D8D4C0-8FA0-419C-A1D8-6F52C6C054FB}" dt="2021-10-21T12:02:39.040" v="1857" actId="47"/>
        <pc:sldMkLst>
          <pc:docMk/>
          <pc:sldMk cId="3977191934" sldId="260"/>
        </pc:sldMkLst>
      </pc:sldChg>
      <pc:sldChg chg="del">
        <pc:chgData name="noh taehyun" userId="26ea3cd8016ad7de" providerId="LiveId" clId="{F3D8D4C0-8FA0-419C-A1D8-6F52C6C054FB}" dt="2021-10-21T12:02:39.040" v="1857" actId="47"/>
        <pc:sldMkLst>
          <pc:docMk/>
          <pc:sldMk cId="2469110445" sldId="261"/>
        </pc:sldMkLst>
      </pc:sldChg>
      <pc:sldChg chg="del">
        <pc:chgData name="noh taehyun" userId="26ea3cd8016ad7de" providerId="LiveId" clId="{F3D8D4C0-8FA0-419C-A1D8-6F52C6C054FB}" dt="2021-10-21T12:02:39.040" v="1857" actId="47"/>
        <pc:sldMkLst>
          <pc:docMk/>
          <pc:sldMk cId="4107218720" sldId="262"/>
        </pc:sldMkLst>
      </pc:sldChg>
      <pc:sldChg chg="del">
        <pc:chgData name="noh taehyun" userId="26ea3cd8016ad7de" providerId="LiveId" clId="{F3D8D4C0-8FA0-419C-A1D8-6F52C6C054FB}" dt="2021-10-21T12:02:39.040" v="1857" actId="47"/>
        <pc:sldMkLst>
          <pc:docMk/>
          <pc:sldMk cId="4081293789" sldId="263"/>
        </pc:sldMkLst>
      </pc:sldChg>
      <pc:sldChg chg="del">
        <pc:chgData name="noh taehyun" userId="26ea3cd8016ad7de" providerId="LiveId" clId="{F3D8D4C0-8FA0-419C-A1D8-6F52C6C054FB}" dt="2021-10-21T12:02:39.040" v="1857" actId="47"/>
        <pc:sldMkLst>
          <pc:docMk/>
          <pc:sldMk cId="544313622" sldId="264"/>
        </pc:sldMkLst>
      </pc:sldChg>
      <pc:sldChg chg="del">
        <pc:chgData name="noh taehyun" userId="26ea3cd8016ad7de" providerId="LiveId" clId="{F3D8D4C0-8FA0-419C-A1D8-6F52C6C054FB}" dt="2021-10-21T12:02:39.040" v="1857" actId="47"/>
        <pc:sldMkLst>
          <pc:docMk/>
          <pc:sldMk cId="4059315620" sldId="265"/>
        </pc:sldMkLst>
      </pc:sldChg>
      <pc:sldChg chg="del">
        <pc:chgData name="noh taehyun" userId="26ea3cd8016ad7de" providerId="LiveId" clId="{F3D8D4C0-8FA0-419C-A1D8-6F52C6C054FB}" dt="2021-10-21T12:02:39.040" v="1857" actId="47"/>
        <pc:sldMkLst>
          <pc:docMk/>
          <pc:sldMk cId="2260594031" sldId="266"/>
        </pc:sldMkLst>
      </pc:sldChg>
      <pc:sldChg chg="del">
        <pc:chgData name="noh taehyun" userId="26ea3cd8016ad7de" providerId="LiveId" clId="{F3D8D4C0-8FA0-419C-A1D8-6F52C6C054FB}" dt="2021-10-21T12:02:39.040" v="1857" actId="47"/>
        <pc:sldMkLst>
          <pc:docMk/>
          <pc:sldMk cId="3195479572" sldId="267"/>
        </pc:sldMkLst>
      </pc:sldChg>
      <pc:sldChg chg="del">
        <pc:chgData name="noh taehyun" userId="26ea3cd8016ad7de" providerId="LiveId" clId="{F3D8D4C0-8FA0-419C-A1D8-6F52C6C054FB}" dt="2021-10-21T12:02:39.040" v="1857" actId="47"/>
        <pc:sldMkLst>
          <pc:docMk/>
          <pc:sldMk cId="1033275835" sldId="268"/>
        </pc:sldMkLst>
      </pc:sldChg>
      <pc:sldChg chg="del">
        <pc:chgData name="noh taehyun" userId="26ea3cd8016ad7de" providerId="LiveId" clId="{F3D8D4C0-8FA0-419C-A1D8-6F52C6C054FB}" dt="2021-10-21T12:02:39.040" v="1857" actId="47"/>
        <pc:sldMkLst>
          <pc:docMk/>
          <pc:sldMk cId="2497308757" sldId="269"/>
        </pc:sldMkLst>
      </pc:sldChg>
      <pc:sldChg chg="del">
        <pc:chgData name="noh taehyun" userId="26ea3cd8016ad7de" providerId="LiveId" clId="{F3D8D4C0-8FA0-419C-A1D8-6F52C6C054FB}" dt="2021-10-21T12:02:39.040" v="1857" actId="47"/>
        <pc:sldMkLst>
          <pc:docMk/>
          <pc:sldMk cId="3516650593" sldId="270"/>
        </pc:sldMkLst>
      </pc:sldChg>
      <pc:sldChg chg="del">
        <pc:chgData name="noh taehyun" userId="26ea3cd8016ad7de" providerId="LiveId" clId="{F3D8D4C0-8FA0-419C-A1D8-6F52C6C054FB}" dt="2021-10-21T12:02:39.040" v="1857" actId="47"/>
        <pc:sldMkLst>
          <pc:docMk/>
          <pc:sldMk cId="4233186788" sldId="271"/>
        </pc:sldMkLst>
      </pc:sldChg>
      <pc:sldChg chg="del">
        <pc:chgData name="noh taehyun" userId="26ea3cd8016ad7de" providerId="LiveId" clId="{F3D8D4C0-8FA0-419C-A1D8-6F52C6C054FB}" dt="2021-10-21T12:02:39.040" v="1857" actId="47"/>
        <pc:sldMkLst>
          <pc:docMk/>
          <pc:sldMk cId="2323353861" sldId="272"/>
        </pc:sldMkLst>
      </pc:sldChg>
      <pc:sldChg chg="del">
        <pc:chgData name="noh taehyun" userId="26ea3cd8016ad7de" providerId="LiveId" clId="{F3D8D4C0-8FA0-419C-A1D8-6F52C6C054FB}" dt="2021-10-21T12:02:39.040" v="1857" actId="47"/>
        <pc:sldMkLst>
          <pc:docMk/>
          <pc:sldMk cId="440722914" sldId="273"/>
        </pc:sldMkLst>
      </pc:sldChg>
      <pc:sldChg chg="delSp modSp add del mod">
        <pc:chgData name="noh taehyun" userId="26ea3cd8016ad7de" providerId="LiveId" clId="{F3D8D4C0-8FA0-419C-A1D8-6F52C6C054FB}" dt="2021-10-21T12:02:43.340" v="1858" actId="47"/>
        <pc:sldMkLst>
          <pc:docMk/>
          <pc:sldMk cId="1596204703" sldId="274"/>
        </pc:sldMkLst>
        <pc:spChg chg="del">
          <ac:chgData name="noh taehyun" userId="26ea3cd8016ad7de" providerId="LiveId" clId="{F3D8D4C0-8FA0-419C-A1D8-6F52C6C054FB}" dt="2021-10-20T12:13:24.037" v="629" actId="478"/>
          <ac:spMkLst>
            <pc:docMk/>
            <pc:sldMk cId="1596204703" sldId="274"/>
            <ac:spMk id="2" creationId="{237BA39F-953D-4FAC-BFBD-2C20B2504178}"/>
          </ac:spMkLst>
        </pc:spChg>
        <pc:spChg chg="del">
          <ac:chgData name="noh taehyun" userId="26ea3cd8016ad7de" providerId="LiveId" clId="{F3D8D4C0-8FA0-419C-A1D8-6F52C6C054FB}" dt="2021-10-20T12:13:24.037" v="629" actId="478"/>
          <ac:spMkLst>
            <pc:docMk/>
            <pc:sldMk cId="1596204703" sldId="274"/>
            <ac:spMk id="5" creationId="{5A93E5AA-18EE-423F-AFB7-0B22B2ADD5C2}"/>
          </ac:spMkLst>
        </pc:spChg>
        <pc:spChg chg="del">
          <ac:chgData name="noh taehyun" userId="26ea3cd8016ad7de" providerId="LiveId" clId="{F3D8D4C0-8FA0-419C-A1D8-6F52C6C054FB}" dt="2021-10-20T12:13:24.037" v="629" actId="478"/>
          <ac:spMkLst>
            <pc:docMk/>
            <pc:sldMk cId="1596204703" sldId="274"/>
            <ac:spMk id="6" creationId="{F998A62A-C984-4241-BBCC-8FD49E4F7C34}"/>
          </ac:spMkLst>
        </pc:spChg>
        <pc:spChg chg="del">
          <ac:chgData name="noh taehyun" userId="26ea3cd8016ad7de" providerId="LiveId" clId="{F3D8D4C0-8FA0-419C-A1D8-6F52C6C054FB}" dt="2021-10-20T12:13:24.037" v="629" actId="478"/>
          <ac:spMkLst>
            <pc:docMk/>
            <pc:sldMk cId="1596204703" sldId="274"/>
            <ac:spMk id="7" creationId="{FEB0F24F-3548-4C87-91C1-16DCBD0F6C34}"/>
          </ac:spMkLst>
        </pc:spChg>
        <pc:spChg chg="del">
          <ac:chgData name="noh taehyun" userId="26ea3cd8016ad7de" providerId="LiveId" clId="{F3D8D4C0-8FA0-419C-A1D8-6F52C6C054FB}" dt="2021-10-20T12:13:24.037" v="629" actId="478"/>
          <ac:spMkLst>
            <pc:docMk/>
            <pc:sldMk cId="1596204703" sldId="274"/>
            <ac:spMk id="8" creationId="{7CA34EFB-9023-46C8-AD66-9212DF33C607}"/>
          </ac:spMkLst>
        </pc:spChg>
        <pc:spChg chg="del">
          <ac:chgData name="noh taehyun" userId="26ea3cd8016ad7de" providerId="LiveId" clId="{F3D8D4C0-8FA0-419C-A1D8-6F52C6C054FB}" dt="2021-10-20T12:13:24.037" v="629" actId="478"/>
          <ac:spMkLst>
            <pc:docMk/>
            <pc:sldMk cId="1596204703" sldId="274"/>
            <ac:spMk id="31" creationId="{E72C7F58-2E57-4213-B36D-31D6CB4DA646}"/>
          </ac:spMkLst>
        </pc:spChg>
        <pc:spChg chg="del">
          <ac:chgData name="noh taehyun" userId="26ea3cd8016ad7de" providerId="LiveId" clId="{F3D8D4C0-8FA0-419C-A1D8-6F52C6C054FB}" dt="2021-10-20T12:13:24.037" v="629" actId="478"/>
          <ac:spMkLst>
            <pc:docMk/>
            <pc:sldMk cId="1596204703" sldId="274"/>
            <ac:spMk id="32" creationId="{AB10CE8D-B4E8-4242-ADD9-A45DAF9C8D5E}"/>
          </ac:spMkLst>
        </pc:spChg>
        <pc:spChg chg="del">
          <ac:chgData name="noh taehyun" userId="26ea3cd8016ad7de" providerId="LiveId" clId="{F3D8D4C0-8FA0-419C-A1D8-6F52C6C054FB}" dt="2021-10-20T12:13:24.037" v="629" actId="478"/>
          <ac:spMkLst>
            <pc:docMk/>
            <pc:sldMk cId="1596204703" sldId="274"/>
            <ac:spMk id="33" creationId="{8531DEF7-9931-4908-8B96-33BDF8F00218}"/>
          </ac:spMkLst>
        </pc:spChg>
        <pc:spChg chg="del">
          <ac:chgData name="noh taehyun" userId="26ea3cd8016ad7de" providerId="LiveId" clId="{F3D8D4C0-8FA0-419C-A1D8-6F52C6C054FB}" dt="2021-10-20T12:13:24.037" v="629" actId="478"/>
          <ac:spMkLst>
            <pc:docMk/>
            <pc:sldMk cId="1596204703" sldId="274"/>
            <ac:spMk id="34" creationId="{CF8FCAEC-BB08-4CDE-9986-0685533F6870}"/>
          </ac:spMkLst>
        </pc:spChg>
        <pc:spChg chg="del">
          <ac:chgData name="noh taehyun" userId="26ea3cd8016ad7de" providerId="LiveId" clId="{F3D8D4C0-8FA0-419C-A1D8-6F52C6C054FB}" dt="2021-10-20T12:13:24.037" v="629" actId="478"/>
          <ac:spMkLst>
            <pc:docMk/>
            <pc:sldMk cId="1596204703" sldId="274"/>
            <ac:spMk id="35" creationId="{96C1B90F-EF52-495B-9976-F7589BCA751F}"/>
          </ac:spMkLst>
        </pc:spChg>
        <pc:spChg chg="del">
          <ac:chgData name="noh taehyun" userId="26ea3cd8016ad7de" providerId="LiveId" clId="{F3D8D4C0-8FA0-419C-A1D8-6F52C6C054FB}" dt="2021-10-20T12:13:24.037" v="629" actId="478"/>
          <ac:spMkLst>
            <pc:docMk/>
            <pc:sldMk cId="1596204703" sldId="274"/>
            <ac:spMk id="43" creationId="{18331922-6E9A-442C-A397-71BD21F5EBBE}"/>
          </ac:spMkLst>
        </pc:spChg>
        <pc:spChg chg="del">
          <ac:chgData name="noh taehyun" userId="26ea3cd8016ad7de" providerId="LiveId" clId="{F3D8D4C0-8FA0-419C-A1D8-6F52C6C054FB}" dt="2021-10-20T12:13:24.037" v="629" actId="478"/>
          <ac:spMkLst>
            <pc:docMk/>
            <pc:sldMk cId="1596204703" sldId="274"/>
            <ac:spMk id="44" creationId="{4F9D2AF5-C532-4E80-89D9-542F474797DF}"/>
          </ac:spMkLst>
        </pc:spChg>
        <pc:spChg chg="del">
          <ac:chgData name="noh taehyun" userId="26ea3cd8016ad7de" providerId="LiveId" clId="{F3D8D4C0-8FA0-419C-A1D8-6F52C6C054FB}" dt="2021-10-20T12:13:24.037" v="629" actId="478"/>
          <ac:spMkLst>
            <pc:docMk/>
            <pc:sldMk cId="1596204703" sldId="274"/>
            <ac:spMk id="45" creationId="{BB1A6291-F1E0-40F1-B4FD-054DEE1D8DFD}"/>
          </ac:spMkLst>
        </pc:spChg>
        <pc:spChg chg="del">
          <ac:chgData name="noh taehyun" userId="26ea3cd8016ad7de" providerId="LiveId" clId="{F3D8D4C0-8FA0-419C-A1D8-6F52C6C054FB}" dt="2021-10-20T12:13:24.037" v="629" actId="478"/>
          <ac:spMkLst>
            <pc:docMk/>
            <pc:sldMk cId="1596204703" sldId="274"/>
            <ac:spMk id="46" creationId="{36C4A85A-E401-479F-87AF-A4307407475A}"/>
          </ac:spMkLst>
        </pc:spChg>
        <pc:spChg chg="del">
          <ac:chgData name="noh taehyun" userId="26ea3cd8016ad7de" providerId="LiveId" clId="{F3D8D4C0-8FA0-419C-A1D8-6F52C6C054FB}" dt="2021-10-20T12:13:24.037" v="629" actId="478"/>
          <ac:spMkLst>
            <pc:docMk/>
            <pc:sldMk cId="1596204703" sldId="274"/>
            <ac:spMk id="47" creationId="{26F7FB1D-F8B1-44EB-A802-CECAD89A81EE}"/>
          </ac:spMkLst>
        </pc:spChg>
        <pc:spChg chg="del">
          <ac:chgData name="noh taehyun" userId="26ea3cd8016ad7de" providerId="LiveId" clId="{F3D8D4C0-8FA0-419C-A1D8-6F52C6C054FB}" dt="2021-10-20T12:13:24.037" v="629" actId="478"/>
          <ac:spMkLst>
            <pc:docMk/>
            <pc:sldMk cId="1596204703" sldId="274"/>
            <ac:spMk id="55" creationId="{1A224B4E-B7BB-4DA7-A463-A4D96502CC48}"/>
          </ac:spMkLst>
        </pc:spChg>
        <pc:spChg chg="del">
          <ac:chgData name="noh taehyun" userId="26ea3cd8016ad7de" providerId="LiveId" clId="{F3D8D4C0-8FA0-419C-A1D8-6F52C6C054FB}" dt="2021-10-20T12:13:24.037" v="629" actId="478"/>
          <ac:spMkLst>
            <pc:docMk/>
            <pc:sldMk cId="1596204703" sldId="274"/>
            <ac:spMk id="56" creationId="{158F1ED8-DE7C-487B-B662-771EE339D161}"/>
          </ac:spMkLst>
        </pc:spChg>
        <pc:spChg chg="del">
          <ac:chgData name="noh taehyun" userId="26ea3cd8016ad7de" providerId="LiveId" clId="{F3D8D4C0-8FA0-419C-A1D8-6F52C6C054FB}" dt="2021-10-20T12:13:24.037" v="629" actId="478"/>
          <ac:spMkLst>
            <pc:docMk/>
            <pc:sldMk cId="1596204703" sldId="274"/>
            <ac:spMk id="57" creationId="{4E340ECC-71EB-4B79-8FAC-7D2630EF8A94}"/>
          </ac:spMkLst>
        </pc:spChg>
        <pc:spChg chg="del">
          <ac:chgData name="noh taehyun" userId="26ea3cd8016ad7de" providerId="LiveId" clId="{F3D8D4C0-8FA0-419C-A1D8-6F52C6C054FB}" dt="2021-10-20T12:13:24.037" v="629" actId="478"/>
          <ac:spMkLst>
            <pc:docMk/>
            <pc:sldMk cId="1596204703" sldId="274"/>
            <ac:spMk id="58" creationId="{8128439A-7ACC-4C53-93C1-59CBBF22894F}"/>
          </ac:spMkLst>
        </pc:spChg>
        <pc:spChg chg="del">
          <ac:chgData name="noh taehyun" userId="26ea3cd8016ad7de" providerId="LiveId" clId="{F3D8D4C0-8FA0-419C-A1D8-6F52C6C054FB}" dt="2021-10-20T12:13:24.037" v="629" actId="478"/>
          <ac:spMkLst>
            <pc:docMk/>
            <pc:sldMk cId="1596204703" sldId="274"/>
            <ac:spMk id="59" creationId="{FF122884-8685-4F0E-A012-3E69C1DD0FE9}"/>
          </ac:spMkLst>
        </pc:spChg>
        <pc:spChg chg="del">
          <ac:chgData name="noh taehyun" userId="26ea3cd8016ad7de" providerId="LiveId" clId="{F3D8D4C0-8FA0-419C-A1D8-6F52C6C054FB}" dt="2021-10-20T12:13:24.037" v="629" actId="478"/>
          <ac:spMkLst>
            <pc:docMk/>
            <pc:sldMk cId="1596204703" sldId="274"/>
            <ac:spMk id="67" creationId="{C3DB7E31-C3FA-445D-8471-9977083A05C0}"/>
          </ac:spMkLst>
        </pc:spChg>
        <pc:spChg chg="del">
          <ac:chgData name="noh taehyun" userId="26ea3cd8016ad7de" providerId="LiveId" clId="{F3D8D4C0-8FA0-419C-A1D8-6F52C6C054FB}" dt="2021-10-20T12:13:24.037" v="629" actId="478"/>
          <ac:spMkLst>
            <pc:docMk/>
            <pc:sldMk cId="1596204703" sldId="274"/>
            <ac:spMk id="68" creationId="{A40988FA-A218-4DE9-B4C6-7E596470DE3B}"/>
          </ac:spMkLst>
        </pc:spChg>
        <pc:spChg chg="del">
          <ac:chgData name="noh taehyun" userId="26ea3cd8016ad7de" providerId="LiveId" clId="{F3D8D4C0-8FA0-419C-A1D8-6F52C6C054FB}" dt="2021-10-20T12:13:24.037" v="629" actId="478"/>
          <ac:spMkLst>
            <pc:docMk/>
            <pc:sldMk cId="1596204703" sldId="274"/>
            <ac:spMk id="69" creationId="{554D1233-D08E-49F6-8078-A3C685F1DF6C}"/>
          </ac:spMkLst>
        </pc:spChg>
        <pc:spChg chg="del">
          <ac:chgData name="noh taehyun" userId="26ea3cd8016ad7de" providerId="LiveId" clId="{F3D8D4C0-8FA0-419C-A1D8-6F52C6C054FB}" dt="2021-10-20T12:13:24.037" v="629" actId="478"/>
          <ac:spMkLst>
            <pc:docMk/>
            <pc:sldMk cId="1596204703" sldId="274"/>
            <ac:spMk id="70" creationId="{D20073AF-7FFF-4CD8-9EF9-670BA949483A}"/>
          </ac:spMkLst>
        </pc:spChg>
        <pc:spChg chg="del">
          <ac:chgData name="noh taehyun" userId="26ea3cd8016ad7de" providerId="LiveId" clId="{F3D8D4C0-8FA0-419C-A1D8-6F52C6C054FB}" dt="2021-10-20T12:13:24.037" v="629" actId="478"/>
          <ac:spMkLst>
            <pc:docMk/>
            <pc:sldMk cId="1596204703" sldId="274"/>
            <ac:spMk id="71" creationId="{C52F7FBE-41BD-4868-80F1-D94C9B6C24CC}"/>
          </ac:spMkLst>
        </pc:sp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9" creationId="{94FB90B9-6A81-47C3-9DBB-A4FD41865AC7}"/>
          </ac:cxnSpMkLst>
        </pc:cxn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11" creationId="{A956C10E-9CE6-4552-B9B8-08F3F474E4A6}"/>
          </ac:cxnSpMkLst>
        </pc:cxn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14" creationId="{17D6C49E-B681-423A-AD48-7D453B7AE8B8}"/>
          </ac:cxnSpMkLst>
        </pc:cxn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18" creationId="{02C03E7E-BA15-4D88-A096-23FC5957921A}"/>
          </ac:cxnSpMkLst>
        </pc:cxn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21" creationId="{D29EDF2C-13D2-4011-8C5E-008FFEF9830F}"/>
          </ac:cxnSpMkLst>
        </pc:cxn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24" creationId="{E5044984-EF99-4D12-9944-152B95FD84C9}"/>
          </ac:cxnSpMkLst>
        </pc:cxn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27" creationId="{B5E9AED0-8536-430A-A1A1-0AE9750B76FB}"/>
          </ac:cxnSpMkLst>
        </pc:cxn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36" creationId="{02237559-E85D-49E8-9BC1-36835939274A}"/>
          </ac:cxnSpMkLst>
        </pc:cxn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37" creationId="{65AF33B5-63E5-4117-8948-502AA6BCEE05}"/>
          </ac:cxnSpMkLst>
        </pc:cxn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38" creationId="{D21EDD23-3603-4C46-9683-610181BE44AA}"/>
          </ac:cxnSpMkLst>
        </pc:cxn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39" creationId="{60EBEB63-5F84-40BA-92C7-4FE8F571BDEB}"/>
          </ac:cxnSpMkLst>
        </pc:cxn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40" creationId="{44D2F9D7-A712-447C-9BAE-5017283230D1}"/>
          </ac:cxnSpMkLst>
        </pc:cxn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41" creationId="{986D6BCA-EA2B-43D7-B731-3E5226ECA829}"/>
          </ac:cxnSpMkLst>
        </pc:cxn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42" creationId="{1690973E-2471-496C-A20A-40D8F98C75F3}"/>
          </ac:cxnSpMkLst>
        </pc:cxn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48" creationId="{D29F5A3F-E64E-451E-B83E-ED876EEEA0B0}"/>
          </ac:cxnSpMkLst>
        </pc:cxn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49" creationId="{D2EC26B1-05A2-4B78-A7C5-F8E4C137D108}"/>
          </ac:cxnSpMkLst>
        </pc:cxn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50" creationId="{55820F67-9420-4B60-82C1-AC517F44C332}"/>
          </ac:cxnSpMkLst>
        </pc:cxn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51" creationId="{3CB51C25-67F5-491A-B362-942DF98A393E}"/>
          </ac:cxnSpMkLst>
        </pc:cxn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52" creationId="{8943BE71-7B8B-43FB-9AC2-83BD6A69C8CE}"/>
          </ac:cxnSpMkLst>
        </pc:cxn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53" creationId="{B8EDC9A5-CC22-4A70-A048-574B14B3DC31}"/>
          </ac:cxnSpMkLst>
        </pc:cxn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54" creationId="{8A0DDEC9-3801-4A07-B7AE-F74460161A09}"/>
          </ac:cxnSpMkLst>
        </pc:cxn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60" creationId="{3ECFBFA1-0AFF-4621-B7DC-FF541FFBBAB2}"/>
          </ac:cxnSpMkLst>
        </pc:cxn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61" creationId="{53FB09EE-7134-4BDE-B6A7-0BEA17E87BC2}"/>
          </ac:cxnSpMkLst>
        </pc:cxn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62" creationId="{43692B58-8C31-4A99-AD53-3CCDC54E7721}"/>
          </ac:cxnSpMkLst>
        </pc:cxn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63" creationId="{2B717532-1850-4CB0-AA9F-60D093905EC4}"/>
          </ac:cxnSpMkLst>
        </pc:cxn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64" creationId="{DBB8FEE6-5068-433A-8D30-5E5B2628D90F}"/>
          </ac:cxnSpMkLst>
        </pc:cxn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65" creationId="{AA086E60-4126-428B-9827-7D7E1F2EE9EB}"/>
          </ac:cxnSpMkLst>
        </pc:cxn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66" creationId="{93EE6E8E-698A-4FC7-9E47-49693C1C9C5F}"/>
          </ac:cxnSpMkLst>
        </pc:cxn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72" creationId="{E7F6A61C-176A-4E39-8AB6-CF24CA191E6B}"/>
          </ac:cxnSpMkLst>
        </pc:cxn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73" creationId="{2E7A4EA1-19A6-4994-859E-E03D59D602E7}"/>
          </ac:cxnSpMkLst>
        </pc:cxn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74" creationId="{759C2029-1A15-4992-8FA2-D8822DBEEBB0}"/>
          </ac:cxnSpMkLst>
        </pc:cxn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75" creationId="{51BDAB2E-0C3C-4E45-ABC7-6C39D84D21A6}"/>
          </ac:cxnSpMkLst>
        </pc:cxn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76" creationId="{95757F36-942D-4BAA-9937-49460D4DEF21}"/>
          </ac:cxnSpMkLst>
        </pc:cxn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77" creationId="{A6D9ACAB-4B8D-40F0-BB94-2C2E21A671B8}"/>
          </ac:cxnSpMkLst>
        </pc:cxnChg>
        <pc:cxnChg chg="del mod">
          <ac:chgData name="noh taehyun" userId="26ea3cd8016ad7de" providerId="LiveId" clId="{F3D8D4C0-8FA0-419C-A1D8-6F52C6C054FB}" dt="2021-10-20T12:13:24.037" v="629" actId="478"/>
          <ac:cxnSpMkLst>
            <pc:docMk/>
            <pc:sldMk cId="1596204703" sldId="274"/>
            <ac:cxnSpMk id="78" creationId="{6489EB76-4893-4ECF-80BA-2E54EA37A077}"/>
          </ac:cxnSpMkLst>
        </pc:cxnChg>
      </pc:sldChg>
      <pc:sldChg chg="addSp modSp add mod">
        <pc:chgData name="noh taehyun" userId="26ea3cd8016ad7de" providerId="LiveId" clId="{F3D8D4C0-8FA0-419C-A1D8-6F52C6C054FB}" dt="2021-10-20T12:26:37.754" v="649" actId="13822"/>
        <pc:sldMkLst>
          <pc:docMk/>
          <pc:sldMk cId="2874995431" sldId="275"/>
        </pc:sldMkLst>
        <pc:cxnChg chg="mod">
          <ac:chgData name="noh taehyun" userId="26ea3cd8016ad7de" providerId="LiveId" clId="{F3D8D4C0-8FA0-419C-A1D8-6F52C6C054FB}" dt="2021-10-20T12:25:14.879" v="636" actId="1582"/>
          <ac:cxnSpMkLst>
            <pc:docMk/>
            <pc:sldMk cId="2874995431" sldId="275"/>
            <ac:cxnSpMk id="37" creationId="{65AF33B5-63E5-4117-8948-502AA6BCEE05}"/>
          </ac:cxnSpMkLst>
        </pc:cxnChg>
        <pc:cxnChg chg="mod">
          <ac:chgData name="noh taehyun" userId="26ea3cd8016ad7de" providerId="LiveId" clId="{F3D8D4C0-8FA0-419C-A1D8-6F52C6C054FB}" dt="2021-10-20T12:25:20.838" v="637" actId="1582"/>
          <ac:cxnSpMkLst>
            <pc:docMk/>
            <pc:sldMk cId="2874995431" sldId="275"/>
            <ac:cxnSpMk id="38" creationId="{D21EDD23-3603-4C46-9683-610181BE44AA}"/>
          </ac:cxnSpMkLst>
        </pc:cxnChg>
        <pc:cxnChg chg="mod">
          <ac:chgData name="noh taehyun" userId="26ea3cd8016ad7de" providerId="LiveId" clId="{F3D8D4C0-8FA0-419C-A1D8-6F52C6C054FB}" dt="2021-10-20T12:25:09.683" v="635" actId="13822"/>
          <ac:cxnSpMkLst>
            <pc:docMk/>
            <pc:sldMk cId="2874995431" sldId="275"/>
            <ac:cxnSpMk id="39" creationId="{60EBEB63-5F84-40BA-92C7-4FE8F571BDEB}"/>
          </ac:cxnSpMkLst>
        </pc:cxnChg>
        <pc:cxnChg chg="mod">
          <ac:chgData name="noh taehyun" userId="26ea3cd8016ad7de" providerId="LiveId" clId="{F3D8D4C0-8FA0-419C-A1D8-6F52C6C054FB}" dt="2021-10-20T12:25:00.341" v="633" actId="13822"/>
          <ac:cxnSpMkLst>
            <pc:docMk/>
            <pc:sldMk cId="2874995431" sldId="275"/>
            <ac:cxnSpMk id="40" creationId="{44D2F9D7-A712-447C-9BAE-5017283230D1}"/>
          </ac:cxnSpMkLst>
        </pc:cxnChg>
        <pc:cxnChg chg="mod">
          <ac:chgData name="noh taehyun" userId="26ea3cd8016ad7de" providerId="LiveId" clId="{F3D8D4C0-8FA0-419C-A1D8-6F52C6C054FB}" dt="2021-10-20T12:25:03.731" v="634" actId="13822"/>
          <ac:cxnSpMkLst>
            <pc:docMk/>
            <pc:sldMk cId="2874995431" sldId="275"/>
            <ac:cxnSpMk id="41" creationId="{986D6BCA-EA2B-43D7-B731-3E5226ECA829}"/>
          </ac:cxnSpMkLst>
        </pc:cxnChg>
        <pc:cxnChg chg="mod">
          <ac:chgData name="noh taehyun" userId="26ea3cd8016ad7de" providerId="LiveId" clId="{F3D8D4C0-8FA0-419C-A1D8-6F52C6C054FB}" dt="2021-10-20T12:25:41.146" v="640" actId="13822"/>
          <ac:cxnSpMkLst>
            <pc:docMk/>
            <pc:sldMk cId="2874995431" sldId="275"/>
            <ac:cxnSpMk id="48" creationId="{D29F5A3F-E64E-451E-B83E-ED876EEEA0B0}"/>
          </ac:cxnSpMkLst>
        </pc:cxnChg>
        <pc:cxnChg chg="mod">
          <ac:chgData name="noh taehyun" userId="26ea3cd8016ad7de" providerId="LiveId" clId="{F3D8D4C0-8FA0-419C-A1D8-6F52C6C054FB}" dt="2021-10-20T12:25:36.811" v="639" actId="1582"/>
          <ac:cxnSpMkLst>
            <pc:docMk/>
            <pc:sldMk cId="2874995431" sldId="275"/>
            <ac:cxnSpMk id="49" creationId="{D2EC26B1-05A2-4B78-A7C5-F8E4C137D108}"/>
          </ac:cxnSpMkLst>
        </pc:cxnChg>
        <pc:cxnChg chg="mod">
          <ac:chgData name="noh taehyun" userId="26ea3cd8016ad7de" providerId="LiveId" clId="{F3D8D4C0-8FA0-419C-A1D8-6F52C6C054FB}" dt="2021-10-20T12:25:47.868" v="641" actId="1582"/>
          <ac:cxnSpMkLst>
            <pc:docMk/>
            <pc:sldMk cId="2874995431" sldId="275"/>
            <ac:cxnSpMk id="50" creationId="{55820F67-9420-4B60-82C1-AC517F44C332}"/>
          </ac:cxnSpMkLst>
        </pc:cxnChg>
        <pc:cxnChg chg="mod">
          <ac:chgData name="noh taehyun" userId="26ea3cd8016ad7de" providerId="LiveId" clId="{F3D8D4C0-8FA0-419C-A1D8-6F52C6C054FB}" dt="2021-10-20T12:25:52.277" v="642" actId="13822"/>
          <ac:cxnSpMkLst>
            <pc:docMk/>
            <pc:sldMk cId="2874995431" sldId="275"/>
            <ac:cxnSpMk id="60" creationId="{3ECFBFA1-0AFF-4621-B7DC-FF541FFBBAB2}"/>
          </ac:cxnSpMkLst>
        </pc:cxnChg>
        <pc:cxnChg chg="mod">
          <ac:chgData name="noh taehyun" userId="26ea3cd8016ad7de" providerId="LiveId" clId="{F3D8D4C0-8FA0-419C-A1D8-6F52C6C054FB}" dt="2021-10-20T12:26:37.754" v="649" actId="13822"/>
          <ac:cxnSpMkLst>
            <pc:docMk/>
            <pc:sldMk cId="2874995431" sldId="275"/>
            <ac:cxnSpMk id="62" creationId="{43692B58-8C31-4A99-AD53-3CCDC54E7721}"/>
          </ac:cxnSpMkLst>
        </pc:cxnChg>
        <pc:cxnChg chg="mod">
          <ac:chgData name="noh taehyun" userId="26ea3cd8016ad7de" providerId="LiveId" clId="{F3D8D4C0-8FA0-419C-A1D8-6F52C6C054FB}" dt="2021-10-20T12:26:33.572" v="648" actId="13822"/>
          <ac:cxnSpMkLst>
            <pc:docMk/>
            <pc:sldMk cId="2874995431" sldId="275"/>
            <ac:cxnSpMk id="63" creationId="{2B717532-1850-4CB0-AA9F-60D093905EC4}"/>
          </ac:cxnSpMkLst>
        </pc:cxnChg>
        <pc:cxnChg chg="mod">
          <ac:chgData name="noh taehyun" userId="26ea3cd8016ad7de" providerId="LiveId" clId="{F3D8D4C0-8FA0-419C-A1D8-6F52C6C054FB}" dt="2021-10-20T12:26:28.303" v="647" actId="1582"/>
          <ac:cxnSpMkLst>
            <pc:docMk/>
            <pc:sldMk cId="2874995431" sldId="275"/>
            <ac:cxnSpMk id="64" creationId="{DBB8FEE6-5068-433A-8D30-5E5B2628D90F}"/>
          </ac:cxnSpMkLst>
        </pc:cxnChg>
        <pc:cxnChg chg="mod">
          <ac:chgData name="noh taehyun" userId="26ea3cd8016ad7de" providerId="LiveId" clId="{F3D8D4C0-8FA0-419C-A1D8-6F52C6C054FB}" dt="2021-10-20T12:26:22.481" v="646" actId="1582"/>
          <ac:cxnSpMkLst>
            <pc:docMk/>
            <pc:sldMk cId="2874995431" sldId="275"/>
            <ac:cxnSpMk id="65" creationId="{AA086E60-4126-428B-9827-7D7E1F2EE9EB}"/>
          </ac:cxnSpMkLst>
        </pc:cxnChg>
        <pc:cxnChg chg="mod">
          <ac:chgData name="noh taehyun" userId="26ea3cd8016ad7de" providerId="LiveId" clId="{F3D8D4C0-8FA0-419C-A1D8-6F52C6C054FB}" dt="2021-10-20T12:25:29.619" v="638" actId="1582"/>
          <ac:cxnSpMkLst>
            <pc:docMk/>
            <pc:sldMk cId="2874995431" sldId="275"/>
            <ac:cxnSpMk id="74" creationId="{759C2029-1A15-4992-8FA2-D8822DBEEBB0}"/>
          </ac:cxnSpMkLst>
        </pc:cxnChg>
        <pc:cxnChg chg="add mod">
          <ac:chgData name="noh taehyun" userId="26ea3cd8016ad7de" providerId="LiveId" clId="{F3D8D4C0-8FA0-419C-A1D8-6F52C6C054FB}" dt="2021-10-20T12:26:13.281" v="645" actId="14100"/>
          <ac:cxnSpMkLst>
            <pc:docMk/>
            <pc:sldMk cId="2874995431" sldId="275"/>
            <ac:cxnSpMk id="79" creationId="{FEDFB7B3-FFB1-4C4F-A5E7-80F7FE6F7926}"/>
          </ac:cxnSpMkLst>
        </pc:cxnChg>
      </pc:sldChg>
      <pc:sldChg chg="add del setBg">
        <pc:chgData name="noh taehyun" userId="26ea3cd8016ad7de" providerId="LiveId" clId="{F3D8D4C0-8FA0-419C-A1D8-6F52C6C054FB}" dt="2021-10-21T11:18:46.651" v="651"/>
        <pc:sldMkLst>
          <pc:docMk/>
          <pc:sldMk cId="129549897" sldId="276"/>
        </pc:sldMkLst>
      </pc:sldChg>
      <pc:sldChg chg="addSp delSp modSp add mod">
        <pc:chgData name="noh taehyun" userId="26ea3cd8016ad7de" providerId="LiveId" clId="{F3D8D4C0-8FA0-419C-A1D8-6F52C6C054FB}" dt="2021-10-21T11:42:12.079" v="1856" actId="13822"/>
        <pc:sldMkLst>
          <pc:docMk/>
          <pc:sldMk cId="569823211" sldId="276"/>
        </pc:sldMkLst>
        <pc:spChg chg="add mod">
          <ac:chgData name="noh taehyun" userId="26ea3cd8016ad7de" providerId="LiveId" clId="{F3D8D4C0-8FA0-419C-A1D8-6F52C6C054FB}" dt="2021-10-21T11:19:13.650" v="665" actId="1038"/>
          <ac:spMkLst>
            <pc:docMk/>
            <pc:sldMk cId="569823211" sldId="276"/>
            <ac:spMk id="3" creationId="{4C81471D-899E-4FA3-B064-43C92F627F9E}"/>
          </ac:spMkLst>
        </pc:spChg>
        <pc:spChg chg="add mod">
          <ac:chgData name="noh taehyun" userId="26ea3cd8016ad7de" providerId="LiveId" clId="{F3D8D4C0-8FA0-419C-A1D8-6F52C6C054FB}" dt="2021-10-21T11:22:31.770" v="1319" actId="1036"/>
          <ac:spMkLst>
            <pc:docMk/>
            <pc:sldMk cId="569823211" sldId="276"/>
            <ac:spMk id="4" creationId="{51BBAE0D-6C9C-48DA-964B-33610D17A1C8}"/>
          </ac:spMkLst>
        </pc:spChg>
        <pc:spChg chg="add mod">
          <ac:chgData name="noh taehyun" userId="26ea3cd8016ad7de" providerId="LiveId" clId="{F3D8D4C0-8FA0-419C-A1D8-6F52C6C054FB}" dt="2021-10-21T11:19:24.126" v="724" actId="20577"/>
          <ac:spMkLst>
            <pc:docMk/>
            <pc:sldMk cId="569823211" sldId="276"/>
            <ac:spMk id="80" creationId="{5ADF59C7-9EFA-4A5E-A91A-B113C2BA8F75}"/>
          </ac:spMkLst>
        </pc:spChg>
        <pc:spChg chg="add mod">
          <ac:chgData name="noh taehyun" userId="26ea3cd8016ad7de" providerId="LiveId" clId="{F3D8D4C0-8FA0-419C-A1D8-6F52C6C054FB}" dt="2021-10-21T11:19:37.041" v="774" actId="20577"/>
          <ac:spMkLst>
            <pc:docMk/>
            <pc:sldMk cId="569823211" sldId="276"/>
            <ac:spMk id="81" creationId="{49F75AD0-55CB-4D3A-81E0-21540A35043A}"/>
          </ac:spMkLst>
        </pc:spChg>
        <pc:spChg chg="add mod">
          <ac:chgData name="noh taehyun" userId="26ea3cd8016ad7de" providerId="LiveId" clId="{F3D8D4C0-8FA0-419C-A1D8-6F52C6C054FB}" dt="2021-10-21T11:19:48.258" v="814" actId="20577"/>
          <ac:spMkLst>
            <pc:docMk/>
            <pc:sldMk cId="569823211" sldId="276"/>
            <ac:spMk id="82" creationId="{448119E1-2921-48A9-8147-6FCD8D79BAFE}"/>
          </ac:spMkLst>
        </pc:spChg>
        <pc:spChg chg="add mod">
          <ac:chgData name="noh taehyun" userId="26ea3cd8016ad7de" providerId="LiveId" clId="{F3D8D4C0-8FA0-419C-A1D8-6F52C6C054FB}" dt="2021-10-21T11:19:57.993" v="850" actId="1038"/>
          <ac:spMkLst>
            <pc:docMk/>
            <pc:sldMk cId="569823211" sldId="276"/>
            <ac:spMk id="83" creationId="{4BE5B351-EAD5-4C0C-81FA-804466F934E6}"/>
          </ac:spMkLst>
        </pc:spChg>
        <pc:spChg chg="add mod">
          <ac:chgData name="noh taehyun" userId="26ea3cd8016ad7de" providerId="LiveId" clId="{F3D8D4C0-8FA0-419C-A1D8-6F52C6C054FB}" dt="2021-10-21T11:20:02.261" v="888" actId="1037"/>
          <ac:spMkLst>
            <pc:docMk/>
            <pc:sldMk cId="569823211" sldId="276"/>
            <ac:spMk id="84" creationId="{B8BA12D9-0591-4ED5-83A2-959FCF6E95B4}"/>
          </ac:spMkLst>
        </pc:spChg>
        <pc:spChg chg="add mod">
          <ac:chgData name="noh taehyun" userId="26ea3cd8016ad7de" providerId="LiveId" clId="{F3D8D4C0-8FA0-419C-A1D8-6F52C6C054FB}" dt="2021-10-21T11:20:46.446" v="1033" actId="1037"/>
          <ac:spMkLst>
            <pc:docMk/>
            <pc:sldMk cId="569823211" sldId="276"/>
            <ac:spMk id="85" creationId="{FC724448-1416-4DBC-B28E-382AD06BE133}"/>
          </ac:spMkLst>
        </pc:spChg>
        <pc:spChg chg="add del mod">
          <ac:chgData name="noh taehyun" userId="26ea3cd8016ad7de" providerId="LiveId" clId="{F3D8D4C0-8FA0-419C-A1D8-6F52C6C054FB}" dt="2021-10-21T11:20:35.288" v="1025"/>
          <ac:spMkLst>
            <pc:docMk/>
            <pc:sldMk cId="569823211" sldId="276"/>
            <ac:spMk id="86" creationId="{A9948A50-E667-4E71-8850-F124FDBADAA0}"/>
          </ac:spMkLst>
        </pc:spChg>
        <pc:spChg chg="add del mod">
          <ac:chgData name="noh taehyun" userId="26ea3cd8016ad7de" providerId="LiveId" clId="{F3D8D4C0-8FA0-419C-A1D8-6F52C6C054FB}" dt="2021-10-21T11:20:35.288" v="1025"/>
          <ac:spMkLst>
            <pc:docMk/>
            <pc:sldMk cId="569823211" sldId="276"/>
            <ac:spMk id="87" creationId="{E6886F9F-20A2-4680-ABEC-6247D5096236}"/>
          </ac:spMkLst>
        </pc:spChg>
        <pc:spChg chg="add del mod">
          <ac:chgData name="noh taehyun" userId="26ea3cd8016ad7de" providerId="LiveId" clId="{F3D8D4C0-8FA0-419C-A1D8-6F52C6C054FB}" dt="2021-10-21T11:20:35.288" v="1025"/>
          <ac:spMkLst>
            <pc:docMk/>
            <pc:sldMk cId="569823211" sldId="276"/>
            <ac:spMk id="88" creationId="{5E4D89EA-61C8-4FEA-AD6D-9896F89E271D}"/>
          </ac:spMkLst>
        </pc:spChg>
        <pc:spChg chg="add del mod">
          <ac:chgData name="noh taehyun" userId="26ea3cd8016ad7de" providerId="LiveId" clId="{F3D8D4C0-8FA0-419C-A1D8-6F52C6C054FB}" dt="2021-10-21T11:20:35.288" v="1025"/>
          <ac:spMkLst>
            <pc:docMk/>
            <pc:sldMk cId="569823211" sldId="276"/>
            <ac:spMk id="89" creationId="{599419CA-75C0-436A-B8C6-066AFC5D3A9A}"/>
          </ac:spMkLst>
        </pc:spChg>
        <pc:spChg chg="add del mod">
          <ac:chgData name="noh taehyun" userId="26ea3cd8016ad7de" providerId="LiveId" clId="{F3D8D4C0-8FA0-419C-A1D8-6F52C6C054FB}" dt="2021-10-21T11:20:35.288" v="1025"/>
          <ac:spMkLst>
            <pc:docMk/>
            <pc:sldMk cId="569823211" sldId="276"/>
            <ac:spMk id="90" creationId="{5849525F-D931-467D-AC36-EB9A0D1DF2A5}"/>
          </ac:spMkLst>
        </pc:spChg>
        <pc:spChg chg="add del mod">
          <ac:chgData name="noh taehyun" userId="26ea3cd8016ad7de" providerId="LiveId" clId="{F3D8D4C0-8FA0-419C-A1D8-6F52C6C054FB}" dt="2021-10-21T11:20:35.288" v="1025"/>
          <ac:spMkLst>
            <pc:docMk/>
            <pc:sldMk cId="569823211" sldId="276"/>
            <ac:spMk id="98" creationId="{0F1973D0-9B49-45D4-ACF0-FEB50BB76632}"/>
          </ac:spMkLst>
        </pc:spChg>
        <pc:spChg chg="add del mod">
          <ac:chgData name="noh taehyun" userId="26ea3cd8016ad7de" providerId="LiveId" clId="{F3D8D4C0-8FA0-419C-A1D8-6F52C6C054FB}" dt="2021-10-21T11:20:35.288" v="1025"/>
          <ac:spMkLst>
            <pc:docMk/>
            <pc:sldMk cId="569823211" sldId="276"/>
            <ac:spMk id="99" creationId="{B018A2F8-9365-43AD-B3FA-126423991FCA}"/>
          </ac:spMkLst>
        </pc:spChg>
        <pc:spChg chg="add del mod">
          <ac:chgData name="noh taehyun" userId="26ea3cd8016ad7de" providerId="LiveId" clId="{F3D8D4C0-8FA0-419C-A1D8-6F52C6C054FB}" dt="2021-10-21T11:20:35.288" v="1025"/>
          <ac:spMkLst>
            <pc:docMk/>
            <pc:sldMk cId="569823211" sldId="276"/>
            <ac:spMk id="100" creationId="{0E3CE40C-83EA-4715-BE7C-458F4F67D548}"/>
          </ac:spMkLst>
        </pc:spChg>
        <pc:spChg chg="add del mod">
          <ac:chgData name="noh taehyun" userId="26ea3cd8016ad7de" providerId="LiveId" clId="{F3D8D4C0-8FA0-419C-A1D8-6F52C6C054FB}" dt="2021-10-21T11:20:35.288" v="1025"/>
          <ac:spMkLst>
            <pc:docMk/>
            <pc:sldMk cId="569823211" sldId="276"/>
            <ac:spMk id="101" creationId="{36F2774F-42AE-4C1F-9ACB-D260A4A5CF27}"/>
          </ac:spMkLst>
        </pc:spChg>
        <pc:spChg chg="add del mod">
          <ac:chgData name="noh taehyun" userId="26ea3cd8016ad7de" providerId="LiveId" clId="{F3D8D4C0-8FA0-419C-A1D8-6F52C6C054FB}" dt="2021-10-21T11:20:35.288" v="1025"/>
          <ac:spMkLst>
            <pc:docMk/>
            <pc:sldMk cId="569823211" sldId="276"/>
            <ac:spMk id="102" creationId="{A5DE0808-6522-4A5F-AA90-AF4CFD780F0B}"/>
          </ac:spMkLst>
        </pc:spChg>
        <pc:spChg chg="add del mod">
          <ac:chgData name="noh taehyun" userId="26ea3cd8016ad7de" providerId="LiveId" clId="{F3D8D4C0-8FA0-419C-A1D8-6F52C6C054FB}" dt="2021-10-21T11:20:35.288" v="1025"/>
          <ac:spMkLst>
            <pc:docMk/>
            <pc:sldMk cId="569823211" sldId="276"/>
            <ac:spMk id="103" creationId="{AF5C6937-48B9-4553-8946-2384064D049F}"/>
          </ac:spMkLst>
        </pc:spChg>
        <pc:spChg chg="add del mod">
          <ac:chgData name="noh taehyun" userId="26ea3cd8016ad7de" providerId="LiveId" clId="{F3D8D4C0-8FA0-419C-A1D8-6F52C6C054FB}" dt="2021-10-21T11:20:35.288" v="1025"/>
          <ac:spMkLst>
            <pc:docMk/>
            <pc:sldMk cId="569823211" sldId="276"/>
            <ac:spMk id="104" creationId="{E581E19E-9C2B-4D04-9CFE-48D9D1B5D996}"/>
          </ac:spMkLst>
        </pc:spChg>
        <pc:spChg chg="add mod">
          <ac:chgData name="noh taehyun" userId="26ea3cd8016ad7de" providerId="LiveId" clId="{F3D8D4C0-8FA0-419C-A1D8-6F52C6C054FB}" dt="2021-10-21T11:21:00.379" v="1109" actId="1038"/>
          <ac:spMkLst>
            <pc:docMk/>
            <pc:sldMk cId="569823211" sldId="276"/>
            <ac:spMk id="105" creationId="{049C38C9-7638-40E2-ADC0-CA03E5719F22}"/>
          </ac:spMkLst>
        </pc:spChg>
        <pc:spChg chg="add mod">
          <ac:chgData name="noh taehyun" userId="26ea3cd8016ad7de" providerId="LiveId" clId="{F3D8D4C0-8FA0-419C-A1D8-6F52C6C054FB}" dt="2021-10-21T11:21:00.379" v="1109" actId="1038"/>
          <ac:spMkLst>
            <pc:docMk/>
            <pc:sldMk cId="569823211" sldId="276"/>
            <ac:spMk id="106" creationId="{634A10F7-C3E4-42A8-B72B-28C1FBC3EE20}"/>
          </ac:spMkLst>
        </pc:spChg>
        <pc:spChg chg="add mod">
          <ac:chgData name="noh taehyun" userId="26ea3cd8016ad7de" providerId="LiveId" clId="{F3D8D4C0-8FA0-419C-A1D8-6F52C6C054FB}" dt="2021-10-21T11:21:00.379" v="1109" actId="1038"/>
          <ac:spMkLst>
            <pc:docMk/>
            <pc:sldMk cId="569823211" sldId="276"/>
            <ac:spMk id="107" creationId="{82448E60-9A58-465E-883F-F25684C48D91}"/>
          </ac:spMkLst>
        </pc:spChg>
        <pc:spChg chg="add mod">
          <ac:chgData name="noh taehyun" userId="26ea3cd8016ad7de" providerId="LiveId" clId="{F3D8D4C0-8FA0-419C-A1D8-6F52C6C054FB}" dt="2021-10-21T11:21:00.379" v="1109" actId="1038"/>
          <ac:spMkLst>
            <pc:docMk/>
            <pc:sldMk cId="569823211" sldId="276"/>
            <ac:spMk id="108" creationId="{6816BF7E-7831-40A1-BDD5-FDF25859B6EB}"/>
          </ac:spMkLst>
        </pc:spChg>
        <pc:spChg chg="add mod">
          <ac:chgData name="noh taehyun" userId="26ea3cd8016ad7de" providerId="LiveId" clId="{F3D8D4C0-8FA0-419C-A1D8-6F52C6C054FB}" dt="2021-10-21T11:21:00.379" v="1109" actId="1038"/>
          <ac:spMkLst>
            <pc:docMk/>
            <pc:sldMk cId="569823211" sldId="276"/>
            <ac:spMk id="109" creationId="{DC526B9F-5BB7-45FC-A91E-C64658EF10B0}"/>
          </ac:spMkLst>
        </pc:spChg>
        <pc:spChg chg="add mod">
          <ac:chgData name="noh taehyun" userId="26ea3cd8016ad7de" providerId="LiveId" clId="{F3D8D4C0-8FA0-419C-A1D8-6F52C6C054FB}" dt="2021-10-21T11:21:00.379" v="1109" actId="1038"/>
          <ac:spMkLst>
            <pc:docMk/>
            <pc:sldMk cId="569823211" sldId="276"/>
            <ac:spMk id="110" creationId="{B207B1D4-F3D5-4BA8-809F-17A7446E8652}"/>
          </ac:spMkLst>
        </pc:spChg>
        <pc:spChg chg="add mod">
          <ac:chgData name="noh taehyun" userId="26ea3cd8016ad7de" providerId="LiveId" clId="{F3D8D4C0-8FA0-419C-A1D8-6F52C6C054FB}" dt="2021-10-21T11:21:00.379" v="1109" actId="1038"/>
          <ac:spMkLst>
            <pc:docMk/>
            <pc:sldMk cId="569823211" sldId="276"/>
            <ac:spMk id="111" creationId="{6F6F2550-2F86-4FAA-A265-67998A0BA692}"/>
          </ac:spMkLst>
        </pc:spChg>
        <pc:spChg chg="add mod">
          <ac:chgData name="noh taehyun" userId="26ea3cd8016ad7de" providerId="LiveId" clId="{F3D8D4C0-8FA0-419C-A1D8-6F52C6C054FB}" dt="2021-10-21T11:21:04.439" v="1164" actId="1037"/>
          <ac:spMkLst>
            <pc:docMk/>
            <pc:sldMk cId="569823211" sldId="276"/>
            <ac:spMk id="112" creationId="{9D589211-6B32-4ABC-8FBF-38F2A7CC8532}"/>
          </ac:spMkLst>
        </pc:spChg>
        <pc:spChg chg="add mod">
          <ac:chgData name="noh taehyun" userId="26ea3cd8016ad7de" providerId="LiveId" clId="{F3D8D4C0-8FA0-419C-A1D8-6F52C6C054FB}" dt="2021-10-21T11:21:04.439" v="1164" actId="1037"/>
          <ac:spMkLst>
            <pc:docMk/>
            <pc:sldMk cId="569823211" sldId="276"/>
            <ac:spMk id="113" creationId="{8E204702-FD5D-47B5-9975-75EFB5B90C24}"/>
          </ac:spMkLst>
        </pc:spChg>
        <pc:spChg chg="add mod">
          <ac:chgData name="noh taehyun" userId="26ea3cd8016ad7de" providerId="LiveId" clId="{F3D8D4C0-8FA0-419C-A1D8-6F52C6C054FB}" dt="2021-10-21T11:21:04.439" v="1164" actId="1037"/>
          <ac:spMkLst>
            <pc:docMk/>
            <pc:sldMk cId="569823211" sldId="276"/>
            <ac:spMk id="114" creationId="{2B50F882-658B-4EA4-A75D-A6595D3FB434}"/>
          </ac:spMkLst>
        </pc:spChg>
        <pc:spChg chg="add mod">
          <ac:chgData name="noh taehyun" userId="26ea3cd8016ad7de" providerId="LiveId" clId="{F3D8D4C0-8FA0-419C-A1D8-6F52C6C054FB}" dt="2021-10-21T11:21:04.439" v="1164" actId="1037"/>
          <ac:spMkLst>
            <pc:docMk/>
            <pc:sldMk cId="569823211" sldId="276"/>
            <ac:spMk id="115" creationId="{F4595DFF-E112-46C3-9FCF-43A7B09E5615}"/>
          </ac:spMkLst>
        </pc:spChg>
        <pc:spChg chg="add mod">
          <ac:chgData name="noh taehyun" userId="26ea3cd8016ad7de" providerId="LiveId" clId="{F3D8D4C0-8FA0-419C-A1D8-6F52C6C054FB}" dt="2021-10-21T11:21:04.439" v="1164" actId="1037"/>
          <ac:spMkLst>
            <pc:docMk/>
            <pc:sldMk cId="569823211" sldId="276"/>
            <ac:spMk id="116" creationId="{F1B7B1E6-94DD-43C5-80A6-F25995BB0E52}"/>
          </ac:spMkLst>
        </pc:spChg>
        <pc:spChg chg="add mod">
          <ac:chgData name="noh taehyun" userId="26ea3cd8016ad7de" providerId="LiveId" clId="{F3D8D4C0-8FA0-419C-A1D8-6F52C6C054FB}" dt="2021-10-21T11:21:04.439" v="1164" actId="1037"/>
          <ac:spMkLst>
            <pc:docMk/>
            <pc:sldMk cId="569823211" sldId="276"/>
            <ac:spMk id="117" creationId="{4C5802D4-E520-4435-8535-8C95AE3070F0}"/>
          </ac:spMkLst>
        </pc:spChg>
        <pc:spChg chg="add mod">
          <ac:chgData name="noh taehyun" userId="26ea3cd8016ad7de" providerId="LiveId" clId="{F3D8D4C0-8FA0-419C-A1D8-6F52C6C054FB}" dt="2021-10-21T11:21:04.439" v="1164" actId="1037"/>
          <ac:spMkLst>
            <pc:docMk/>
            <pc:sldMk cId="569823211" sldId="276"/>
            <ac:spMk id="118" creationId="{97A9711C-B2BE-483F-8C24-E50E482EB1F6}"/>
          </ac:spMkLst>
        </pc:spChg>
        <pc:spChg chg="add mod">
          <ac:chgData name="noh taehyun" userId="26ea3cd8016ad7de" providerId="LiveId" clId="{F3D8D4C0-8FA0-419C-A1D8-6F52C6C054FB}" dt="2021-10-21T11:21:14.583" v="1215" actId="1037"/>
          <ac:spMkLst>
            <pc:docMk/>
            <pc:sldMk cId="569823211" sldId="276"/>
            <ac:spMk id="119" creationId="{57BE03BD-0F77-42AC-B0CF-5A0ED30B02EB}"/>
          </ac:spMkLst>
        </pc:spChg>
        <pc:spChg chg="add mod">
          <ac:chgData name="noh taehyun" userId="26ea3cd8016ad7de" providerId="LiveId" clId="{F3D8D4C0-8FA0-419C-A1D8-6F52C6C054FB}" dt="2021-10-21T11:21:14.583" v="1215" actId="1037"/>
          <ac:spMkLst>
            <pc:docMk/>
            <pc:sldMk cId="569823211" sldId="276"/>
            <ac:spMk id="120" creationId="{4F862B6E-0597-4200-9574-0450931CD0B5}"/>
          </ac:spMkLst>
        </pc:spChg>
        <pc:spChg chg="add mod">
          <ac:chgData name="noh taehyun" userId="26ea3cd8016ad7de" providerId="LiveId" clId="{F3D8D4C0-8FA0-419C-A1D8-6F52C6C054FB}" dt="2021-10-21T11:21:14.583" v="1215" actId="1037"/>
          <ac:spMkLst>
            <pc:docMk/>
            <pc:sldMk cId="569823211" sldId="276"/>
            <ac:spMk id="121" creationId="{62526204-5AE5-4C64-9ED8-BBD39904E69F}"/>
          </ac:spMkLst>
        </pc:spChg>
        <pc:spChg chg="add mod">
          <ac:chgData name="noh taehyun" userId="26ea3cd8016ad7de" providerId="LiveId" clId="{F3D8D4C0-8FA0-419C-A1D8-6F52C6C054FB}" dt="2021-10-21T11:21:14.583" v="1215" actId="1037"/>
          <ac:spMkLst>
            <pc:docMk/>
            <pc:sldMk cId="569823211" sldId="276"/>
            <ac:spMk id="122" creationId="{631A9BC0-F82A-42D7-809E-82B0B30FCD0E}"/>
          </ac:spMkLst>
        </pc:spChg>
        <pc:spChg chg="add mod">
          <ac:chgData name="noh taehyun" userId="26ea3cd8016ad7de" providerId="LiveId" clId="{F3D8D4C0-8FA0-419C-A1D8-6F52C6C054FB}" dt="2021-10-21T11:21:14.583" v="1215" actId="1037"/>
          <ac:spMkLst>
            <pc:docMk/>
            <pc:sldMk cId="569823211" sldId="276"/>
            <ac:spMk id="123" creationId="{12B3E8A4-08F3-4545-9DDE-1B1E5EA371A2}"/>
          </ac:spMkLst>
        </pc:spChg>
        <pc:spChg chg="add mod">
          <ac:chgData name="noh taehyun" userId="26ea3cd8016ad7de" providerId="LiveId" clId="{F3D8D4C0-8FA0-419C-A1D8-6F52C6C054FB}" dt="2021-10-21T11:21:14.583" v="1215" actId="1037"/>
          <ac:spMkLst>
            <pc:docMk/>
            <pc:sldMk cId="569823211" sldId="276"/>
            <ac:spMk id="124" creationId="{BE2C2494-5939-4F1D-8A40-ACAA8B8BDACA}"/>
          </ac:spMkLst>
        </pc:spChg>
        <pc:spChg chg="add mod">
          <ac:chgData name="noh taehyun" userId="26ea3cd8016ad7de" providerId="LiveId" clId="{F3D8D4C0-8FA0-419C-A1D8-6F52C6C054FB}" dt="2021-10-21T11:21:14.583" v="1215" actId="1037"/>
          <ac:spMkLst>
            <pc:docMk/>
            <pc:sldMk cId="569823211" sldId="276"/>
            <ac:spMk id="125" creationId="{993F3422-1133-4639-AB47-8503166DB5FF}"/>
          </ac:spMkLst>
        </pc:spChg>
        <pc:spChg chg="add mod">
          <ac:chgData name="noh taehyun" userId="26ea3cd8016ad7de" providerId="LiveId" clId="{F3D8D4C0-8FA0-419C-A1D8-6F52C6C054FB}" dt="2021-10-21T11:21:25.539" v="1298" actId="1038"/>
          <ac:spMkLst>
            <pc:docMk/>
            <pc:sldMk cId="569823211" sldId="276"/>
            <ac:spMk id="126" creationId="{1AACF576-FB51-4A12-B049-5C67A2C3E16C}"/>
          </ac:spMkLst>
        </pc:spChg>
        <pc:spChg chg="add mod">
          <ac:chgData name="noh taehyun" userId="26ea3cd8016ad7de" providerId="LiveId" clId="{F3D8D4C0-8FA0-419C-A1D8-6F52C6C054FB}" dt="2021-10-21T11:21:25.539" v="1298" actId="1038"/>
          <ac:spMkLst>
            <pc:docMk/>
            <pc:sldMk cId="569823211" sldId="276"/>
            <ac:spMk id="127" creationId="{9C6EF622-968C-4CA3-A655-3969DC0CC78D}"/>
          </ac:spMkLst>
        </pc:spChg>
        <pc:spChg chg="add mod">
          <ac:chgData name="noh taehyun" userId="26ea3cd8016ad7de" providerId="LiveId" clId="{F3D8D4C0-8FA0-419C-A1D8-6F52C6C054FB}" dt="2021-10-21T11:21:25.539" v="1298" actId="1038"/>
          <ac:spMkLst>
            <pc:docMk/>
            <pc:sldMk cId="569823211" sldId="276"/>
            <ac:spMk id="128" creationId="{8FD388F3-C7F9-44AE-B44B-9BD0311511FB}"/>
          </ac:spMkLst>
        </pc:spChg>
        <pc:spChg chg="add mod">
          <ac:chgData name="noh taehyun" userId="26ea3cd8016ad7de" providerId="LiveId" clId="{F3D8D4C0-8FA0-419C-A1D8-6F52C6C054FB}" dt="2021-10-21T11:21:25.539" v="1298" actId="1038"/>
          <ac:spMkLst>
            <pc:docMk/>
            <pc:sldMk cId="569823211" sldId="276"/>
            <ac:spMk id="129" creationId="{A6101B99-7EE9-4C60-97A2-0ED21A1A4A71}"/>
          </ac:spMkLst>
        </pc:spChg>
        <pc:spChg chg="add mod">
          <ac:chgData name="noh taehyun" userId="26ea3cd8016ad7de" providerId="LiveId" clId="{F3D8D4C0-8FA0-419C-A1D8-6F52C6C054FB}" dt="2021-10-21T11:21:25.539" v="1298" actId="1038"/>
          <ac:spMkLst>
            <pc:docMk/>
            <pc:sldMk cId="569823211" sldId="276"/>
            <ac:spMk id="130" creationId="{ACAEF819-FC51-4236-9B9B-BF54D9B3EF08}"/>
          </ac:spMkLst>
        </pc:spChg>
        <pc:spChg chg="add mod">
          <ac:chgData name="noh taehyun" userId="26ea3cd8016ad7de" providerId="LiveId" clId="{F3D8D4C0-8FA0-419C-A1D8-6F52C6C054FB}" dt="2021-10-21T11:21:25.539" v="1298" actId="1038"/>
          <ac:spMkLst>
            <pc:docMk/>
            <pc:sldMk cId="569823211" sldId="276"/>
            <ac:spMk id="131" creationId="{F4CA8151-78FF-467D-8D5B-A50FF38CE3F7}"/>
          </ac:spMkLst>
        </pc:spChg>
        <pc:spChg chg="add mod">
          <ac:chgData name="noh taehyun" userId="26ea3cd8016ad7de" providerId="LiveId" clId="{F3D8D4C0-8FA0-419C-A1D8-6F52C6C054FB}" dt="2021-10-21T11:21:25.539" v="1298" actId="1038"/>
          <ac:spMkLst>
            <pc:docMk/>
            <pc:sldMk cId="569823211" sldId="276"/>
            <ac:spMk id="132" creationId="{8345A1D8-046C-4E22-9990-76E5E4117CE3}"/>
          </ac:spMkLst>
        </pc:spChg>
        <pc:spChg chg="add mod">
          <ac:chgData name="noh taehyun" userId="26ea3cd8016ad7de" providerId="LiveId" clId="{F3D8D4C0-8FA0-419C-A1D8-6F52C6C054FB}" dt="2021-10-21T11:22:36.355" v="1364" actId="1038"/>
          <ac:spMkLst>
            <pc:docMk/>
            <pc:sldMk cId="569823211" sldId="276"/>
            <ac:spMk id="133" creationId="{5D72A36C-9F28-43E3-ABCA-C12C87DAF14A}"/>
          </ac:spMkLst>
        </pc:spChg>
        <pc:cxnChg chg="mod">
          <ac:chgData name="noh taehyun" userId="26ea3cd8016ad7de" providerId="LiveId" clId="{F3D8D4C0-8FA0-419C-A1D8-6F52C6C054FB}" dt="2021-10-21T11:40:12.816" v="1842" actId="13822"/>
          <ac:cxnSpMkLst>
            <pc:docMk/>
            <pc:sldMk cId="569823211" sldId="276"/>
            <ac:cxnSpMk id="37" creationId="{65AF33B5-63E5-4117-8948-502AA6BCEE05}"/>
          </ac:cxnSpMkLst>
        </pc:cxnChg>
        <pc:cxnChg chg="mod">
          <ac:chgData name="noh taehyun" userId="26ea3cd8016ad7de" providerId="LiveId" clId="{F3D8D4C0-8FA0-419C-A1D8-6F52C6C054FB}" dt="2021-10-21T11:40:16.559" v="1843" actId="13822"/>
          <ac:cxnSpMkLst>
            <pc:docMk/>
            <pc:sldMk cId="569823211" sldId="276"/>
            <ac:cxnSpMk id="38" creationId="{D21EDD23-3603-4C46-9683-610181BE44AA}"/>
          </ac:cxnSpMkLst>
        </pc:cxnChg>
        <pc:cxnChg chg="mod">
          <ac:chgData name="noh taehyun" userId="26ea3cd8016ad7de" providerId="LiveId" clId="{F3D8D4C0-8FA0-419C-A1D8-6F52C6C054FB}" dt="2021-10-21T11:41:15.428" v="1848" actId="1582"/>
          <ac:cxnSpMkLst>
            <pc:docMk/>
            <pc:sldMk cId="569823211" sldId="276"/>
            <ac:cxnSpMk id="39" creationId="{60EBEB63-5F84-40BA-92C7-4FE8F571BDEB}"/>
          </ac:cxnSpMkLst>
        </pc:cxnChg>
        <pc:cxnChg chg="mod">
          <ac:chgData name="noh taehyun" userId="26ea3cd8016ad7de" providerId="LiveId" clId="{F3D8D4C0-8FA0-419C-A1D8-6F52C6C054FB}" dt="2021-10-21T11:40:48.666" v="1846" actId="1582"/>
          <ac:cxnSpMkLst>
            <pc:docMk/>
            <pc:sldMk cId="569823211" sldId="276"/>
            <ac:cxnSpMk id="40" creationId="{44D2F9D7-A712-447C-9BAE-5017283230D1}"/>
          </ac:cxnSpMkLst>
        </pc:cxnChg>
        <pc:cxnChg chg="mod">
          <ac:chgData name="noh taehyun" userId="26ea3cd8016ad7de" providerId="LiveId" clId="{F3D8D4C0-8FA0-419C-A1D8-6F52C6C054FB}" dt="2021-10-21T11:41:07.808" v="1847" actId="1582"/>
          <ac:cxnSpMkLst>
            <pc:docMk/>
            <pc:sldMk cId="569823211" sldId="276"/>
            <ac:cxnSpMk id="41" creationId="{986D6BCA-EA2B-43D7-B731-3E5226ECA829}"/>
          </ac:cxnSpMkLst>
        </pc:cxnChg>
        <pc:cxnChg chg="mod">
          <ac:chgData name="noh taehyun" userId="26ea3cd8016ad7de" providerId="LiveId" clId="{F3D8D4C0-8FA0-419C-A1D8-6F52C6C054FB}" dt="2021-10-21T11:41:38.383" v="1851" actId="1582"/>
          <ac:cxnSpMkLst>
            <pc:docMk/>
            <pc:sldMk cId="569823211" sldId="276"/>
            <ac:cxnSpMk id="48" creationId="{D29F5A3F-E64E-451E-B83E-ED876EEEA0B0}"/>
          </ac:cxnSpMkLst>
        </pc:cxnChg>
        <pc:cxnChg chg="mod">
          <ac:chgData name="noh taehyun" userId="26ea3cd8016ad7de" providerId="LiveId" clId="{F3D8D4C0-8FA0-419C-A1D8-6F52C6C054FB}" dt="2021-10-21T11:41:28.159" v="1849" actId="13822"/>
          <ac:cxnSpMkLst>
            <pc:docMk/>
            <pc:sldMk cId="569823211" sldId="276"/>
            <ac:cxnSpMk id="49" creationId="{D2EC26B1-05A2-4B78-A7C5-F8E4C137D108}"/>
          </ac:cxnSpMkLst>
        </pc:cxnChg>
        <pc:cxnChg chg="mod">
          <ac:chgData name="noh taehyun" userId="26ea3cd8016ad7de" providerId="LiveId" clId="{F3D8D4C0-8FA0-419C-A1D8-6F52C6C054FB}" dt="2021-10-21T11:41:31.551" v="1850" actId="13822"/>
          <ac:cxnSpMkLst>
            <pc:docMk/>
            <pc:sldMk cId="569823211" sldId="276"/>
            <ac:cxnSpMk id="50" creationId="{55820F67-9420-4B60-82C1-AC517F44C332}"/>
          </ac:cxnSpMkLst>
        </pc:cxnChg>
        <pc:cxnChg chg="mod">
          <ac:chgData name="noh taehyun" userId="26ea3cd8016ad7de" providerId="LiveId" clId="{F3D8D4C0-8FA0-419C-A1D8-6F52C6C054FB}" dt="2021-10-21T11:41:45.226" v="1852" actId="1582"/>
          <ac:cxnSpMkLst>
            <pc:docMk/>
            <pc:sldMk cId="569823211" sldId="276"/>
            <ac:cxnSpMk id="60" creationId="{3ECFBFA1-0AFF-4621-B7DC-FF541FFBBAB2}"/>
          </ac:cxnSpMkLst>
        </pc:cxnChg>
        <pc:cxnChg chg="mod">
          <ac:chgData name="noh taehyun" userId="26ea3cd8016ad7de" providerId="LiveId" clId="{F3D8D4C0-8FA0-419C-A1D8-6F52C6C054FB}" dt="2021-10-21T11:41:58.126" v="1854" actId="1582"/>
          <ac:cxnSpMkLst>
            <pc:docMk/>
            <pc:sldMk cId="569823211" sldId="276"/>
            <ac:cxnSpMk id="62" creationId="{43692B58-8C31-4A99-AD53-3CCDC54E7721}"/>
          </ac:cxnSpMkLst>
        </pc:cxnChg>
        <pc:cxnChg chg="mod">
          <ac:chgData name="noh taehyun" userId="26ea3cd8016ad7de" providerId="LiveId" clId="{F3D8D4C0-8FA0-419C-A1D8-6F52C6C054FB}" dt="2021-10-21T11:42:05.625" v="1855" actId="1582"/>
          <ac:cxnSpMkLst>
            <pc:docMk/>
            <pc:sldMk cId="569823211" sldId="276"/>
            <ac:cxnSpMk id="63" creationId="{2B717532-1850-4CB0-AA9F-60D093905EC4}"/>
          </ac:cxnSpMkLst>
        </pc:cxnChg>
        <pc:cxnChg chg="mod">
          <ac:chgData name="noh taehyun" userId="26ea3cd8016ad7de" providerId="LiveId" clId="{F3D8D4C0-8FA0-419C-A1D8-6F52C6C054FB}" dt="2021-10-21T11:42:12.079" v="1856" actId="13822"/>
          <ac:cxnSpMkLst>
            <pc:docMk/>
            <pc:sldMk cId="569823211" sldId="276"/>
            <ac:cxnSpMk id="64" creationId="{DBB8FEE6-5068-433A-8D30-5E5B2628D90F}"/>
          </ac:cxnSpMkLst>
        </pc:cxnChg>
        <pc:cxnChg chg="mod">
          <ac:chgData name="noh taehyun" userId="26ea3cd8016ad7de" providerId="LiveId" clId="{F3D8D4C0-8FA0-419C-A1D8-6F52C6C054FB}" dt="2021-10-21T11:41:52.120" v="1853" actId="13822"/>
          <ac:cxnSpMkLst>
            <pc:docMk/>
            <pc:sldMk cId="569823211" sldId="276"/>
            <ac:cxnSpMk id="65" creationId="{AA086E60-4126-428B-9827-7D7E1F2EE9EB}"/>
          </ac:cxnSpMkLst>
        </pc:cxnChg>
        <pc:cxnChg chg="mod">
          <ac:chgData name="noh taehyun" userId="26ea3cd8016ad7de" providerId="LiveId" clId="{F3D8D4C0-8FA0-419C-A1D8-6F52C6C054FB}" dt="2021-10-21T11:40:22.840" v="1844" actId="13822"/>
          <ac:cxnSpMkLst>
            <pc:docMk/>
            <pc:sldMk cId="569823211" sldId="276"/>
            <ac:cxnSpMk id="74" creationId="{759C2029-1A15-4992-8FA2-D8822DBEEBB0}"/>
          </ac:cxnSpMkLst>
        </pc:cxnChg>
        <pc:cxnChg chg="del mod">
          <ac:chgData name="noh taehyun" userId="26ea3cd8016ad7de" providerId="LiveId" clId="{F3D8D4C0-8FA0-419C-A1D8-6F52C6C054FB}" dt="2021-10-21T11:40:36.668" v="1845" actId="478"/>
          <ac:cxnSpMkLst>
            <pc:docMk/>
            <pc:sldMk cId="569823211" sldId="276"/>
            <ac:cxnSpMk id="79" creationId="{FEDFB7B3-FFB1-4C4F-A5E7-80F7FE6F7926}"/>
          </ac:cxnSpMkLst>
        </pc:cxnChg>
        <pc:cxnChg chg="add del mod">
          <ac:chgData name="noh taehyun" userId="26ea3cd8016ad7de" providerId="LiveId" clId="{F3D8D4C0-8FA0-419C-A1D8-6F52C6C054FB}" dt="2021-10-21T11:20:35.288" v="1025"/>
          <ac:cxnSpMkLst>
            <pc:docMk/>
            <pc:sldMk cId="569823211" sldId="276"/>
            <ac:cxnSpMk id="91" creationId="{910667AB-96B2-4F66-83AF-51C2658A98A4}"/>
          </ac:cxnSpMkLst>
        </pc:cxnChg>
        <pc:cxnChg chg="add del mod">
          <ac:chgData name="noh taehyun" userId="26ea3cd8016ad7de" providerId="LiveId" clId="{F3D8D4C0-8FA0-419C-A1D8-6F52C6C054FB}" dt="2021-10-21T11:20:35.288" v="1025"/>
          <ac:cxnSpMkLst>
            <pc:docMk/>
            <pc:sldMk cId="569823211" sldId="276"/>
            <ac:cxnSpMk id="92" creationId="{454A8E36-D47B-46E0-8C84-00AB817DEFA7}"/>
          </ac:cxnSpMkLst>
        </pc:cxnChg>
        <pc:cxnChg chg="add del mod">
          <ac:chgData name="noh taehyun" userId="26ea3cd8016ad7de" providerId="LiveId" clId="{F3D8D4C0-8FA0-419C-A1D8-6F52C6C054FB}" dt="2021-10-21T11:20:35.288" v="1025"/>
          <ac:cxnSpMkLst>
            <pc:docMk/>
            <pc:sldMk cId="569823211" sldId="276"/>
            <ac:cxnSpMk id="93" creationId="{9D335BC1-B94D-48F0-82F7-FF0A7FDB2240}"/>
          </ac:cxnSpMkLst>
        </pc:cxnChg>
        <pc:cxnChg chg="add del mod">
          <ac:chgData name="noh taehyun" userId="26ea3cd8016ad7de" providerId="LiveId" clId="{F3D8D4C0-8FA0-419C-A1D8-6F52C6C054FB}" dt="2021-10-21T11:20:35.288" v="1025"/>
          <ac:cxnSpMkLst>
            <pc:docMk/>
            <pc:sldMk cId="569823211" sldId="276"/>
            <ac:cxnSpMk id="94" creationId="{8C6C95E5-07D4-4F50-9C28-994719D71D0F}"/>
          </ac:cxnSpMkLst>
        </pc:cxnChg>
        <pc:cxnChg chg="add del mod">
          <ac:chgData name="noh taehyun" userId="26ea3cd8016ad7de" providerId="LiveId" clId="{F3D8D4C0-8FA0-419C-A1D8-6F52C6C054FB}" dt="2021-10-21T11:20:35.288" v="1025"/>
          <ac:cxnSpMkLst>
            <pc:docMk/>
            <pc:sldMk cId="569823211" sldId="276"/>
            <ac:cxnSpMk id="95" creationId="{3A6290AC-26DB-4E62-BBC2-263F1AB43661}"/>
          </ac:cxnSpMkLst>
        </pc:cxnChg>
        <pc:cxnChg chg="add del mod">
          <ac:chgData name="noh taehyun" userId="26ea3cd8016ad7de" providerId="LiveId" clId="{F3D8D4C0-8FA0-419C-A1D8-6F52C6C054FB}" dt="2021-10-21T11:20:35.288" v="1025"/>
          <ac:cxnSpMkLst>
            <pc:docMk/>
            <pc:sldMk cId="569823211" sldId="276"/>
            <ac:cxnSpMk id="96" creationId="{9CA10DAB-3671-4BC9-A704-A233F6CDAB70}"/>
          </ac:cxnSpMkLst>
        </pc:cxnChg>
        <pc:cxnChg chg="add del mod">
          <ac:chgData name="noh taehyun" userId="26ea3cd8016ad7de" providerId="LiveId" clId="{F3D8D4C0-8FA0-419C-A1D8-6F52C6C054FB}" dt="2021-10-21T11:20:35.288" v="1025"/>
          <ac:cxnSpMkLst>
            <pc:docMk/>
            <pc:sldMk cId="569823211" sldId="276"/>
            <ac:cxnSpMk id="97" creationId="{0E4E6860-9BC5-4E76-9C1E-03A8931A19A1}"/>
          </ac:cxnSpMkLst>
        </pc:cxnChg>
      </pc:sldChg>
      <pc:sldChg chg="add">
        <pc:chgData name="noh taehyun" userId="26ea3cd8016ad7de" providerId="LiveId" clId="{F3D8D4C0-8FA0-419C-A1D8-6F52C6C054FB}" dt="2021-10-21T11:22:00.831" v="1299" actId="2890"/>
        <pc:sldMkLst>
          <pc:docMk/>
          <pc:sldMk cId="3412851149" sldId="277"/>
        </pc:sldMkLst>
      </pc:sldChg>
      <pc:sldChg chg="addSp delSp modSp add mod">
        <pc:chgData name="noh taehyun" userId="26ea3cd8016ad7de" providerId="LiveId" clId="{F3D8D4C0-8FA0-419C-A1D8-6F52C6C054FB}" dt="2021-10-21T11:34:24.888" v="1733" actId="1037"/>
        <pc:sldMkLst>
          <pc:docMk/>
          <pc:sldMk cId="88864514" sldId="278"/>
        </pc:sldMkLst>
        <pc:spChg chg="mod">
          <ac:chgData name="noh taehyun" userId="26ea3cd8016ad7de" providerId="LiveId" clId="{F3D8D4C0-8FA0-419C-A1D8-6F52C6C054FB}" dt="2021-10-21T11:34:18.603" v="1717" actId="164"/>
          <ac:spMkLst>
            <pc:docMk/>
            <pc:sldMk cId="88864514" sldId="278"/>
            <ac:spMk id="2" creationId="{237BA39F-953D-4FAC-BFBD-2C20B2504178}"/>
          </ac:spMkLst>
        </pc:spChg>
        <pc:spChg chg="mod">
          <ac:chgData name="noh taehyun" userId="26ea3cd8016ad7de" providerId="LiveId" clId="{F3D8D4C0-8FA0-419C-A1D8-6F52C6C054FB}" dt="2021-10-21T11:34:18.603" v="1717" actId="164"/>
          <ac:spMkLst>
            <pc:docMk/>
            <pc:sldMk cId="88864514" sldId="278"/>
            <ac:spMk id="3" creationId="{4C81471D-899E-4FA3-B064-43C92F627F9E}"/>
          </ac:spMkLst>
        </pc:spChg>
        <pc:spChg chg="mod">
          <ac:chgData name="noh taehyun" userId="26ea3cd8016ad7de" providerId="LiveId" clId="{F3D8D4C0-8FA0-419C-A1D8-6F52C6C054FB}" dt="2021-10-21T11:34:18.603" v="1717" actId="164"/>
          <ac:spMkLst>
            <pc:docMk/>
            <pc:sldMk cId="88864514" sldId="278"/>
            <ac:spMk id="5" creationId="{5A93E5AA-18EE-423F-AFB7-0B22B2ADD5C2}"/>
          </ac:spMkLst>
        </pc:spChg>
        <pc:spChg chg="mod">
          <ac:chgData name="noh taehyun" userId="26ea3cd8016ad7de" providerId="LiveId" clId="{F3D8D4C0-8FA0-419C-A1D8-6F52C6C054FB}" dt="2021-10-21T11:34:18.603" v="1717" actId="164"/>
          <ac:spMkLst>
            <pc:docMk/>
            <pc:sldMk cId="88864514" sldId="278"/>
            <ac:spMk id="6" creationId="{F998A62A-C984-4241-BBCC-8FD49E4F7C34}"/>
          </ac:spMkLst>
        </pc:spChg>
        <pc:spChg chg="mod">
          <ac:chgData name="noh taehyun" userId="26ea3cd8016ad7de" providerId="LiveId" clId="{F3D8D4C0-8FA0-419C-A1D8-6F52C6C054FB}" dt="2021-10-21T11:34:18.603" v="1717" actId="164"/>
          <ac:spMkLst>
            <pc:docMk/>
            <pc:sldMk cId="88864514" sldId="278"/>
            <ac:spMk id="7" creationId="{FEB0F24F-3548-4C87-91C1-16DCBD0F6C34}"/>
          </ac:spMkLst>
        </pc:spChg>
        <pc:spChg chg="mod">
          <ac:chgData name="noh taehyun" userId="26ea3cd8016ad7de" providerId="LiveId" clId="{F3D8D4C0-8FA0-419C-A1D8-6F52C6C054FB}" dt="2021-10-21T11:34:18.603" v="1717" actId="164"/>
          <ac:spMkLst>
            <pc:docMk/>
            <pc:sldMk cId="88864514" sldId="278"/>
            <ac:spMk id="8" creationId="{7CA34EFB-9023-46C8-AD66-9212DF33C607}"/>
          </ac:spMkLst>
        </pc:spChg>
        <pc:spChg chg="del">
          <ac:chgData name="noh taehyun" userId="26ea3cd8016ad7de" providerId="LiveId" clId="{F3D8D4C0-8FA0-419C-A1D8-6F52C6C054FB}" dt="2021-10-21T11:23:07.896" v="1366" actId="478"/>
          <ac:spMkLst>
            <pc:docMk/>
            <pc:sldMk cId="88864514" sldId="278"/>
            <ac:spMk id="31" creationId="{E72C7F58-2E57-4213-B36D-31D6CB4DA646}"/>
          </ac:spMkLst>
        </pc:spChg>
        <pc:spChg chg="del">
          <ac:chgData name="noh taehyun" userId="26ea3cd8016ad7de" providerId="LiveId" clId="{F3D8D4C0-8FA0-419C-A1D8-6F52C6C054FB}" dt="2021-10-21T11:23:07.896" v="1366" actId="478"/>
          <ac:spMkLst>
            <pc:docMk/>
            <pc:sldMk cId="88864514" sldId="278"/>
            <ac:spMk id="32" creationId="{AB10CE8D-B4E8-4242-ADD9-A45DAF9C8D5E}"/>
          </ac:spMkLst>
        </pc:spChg>
        <pc:spChg chg="del">
          <ac:chgData name="noh taehyun" userId="26ea3cd8016ad7de" providerId="LiveId" clId="{F3D8D4C0-8FA0-419C-A1D8-6F52C6C054FB}" dt="2021-10-21T11:23:07.896" v="1366" actId="478"/>
          <ac:spMkLst>
            <pc:docMk/>
            <pc:sldMk cId="88864514" sldId="278"/>
            <ac:spMk id="33" creationId="{8531DEF7-9931-4908-8B96-33BDF8F00218}"/>
          </ac:spMkLst>
        </pc:spChg>
        <pc:spChg chg="del">
          <ac:chgData name="noh taehyun" userId="26ea3cd8016ad7de" providerId="LiveId" clId="{F3D8D4C0-8FA0-419C-A1D8-6F52C6C054FB}" dt="2021-10-21T11:23:07.896" v="1366" actId="478"/>
          <ac:spMkLst>
            <pc:docMk/>
            <pc:sldMk cId="88864514" sldId="278"/>
            <ac:spMk id="34" creationId="{CF8FCAEC-BB08-4CDE-9986-0685533F6870}"/>
          </ac:spMkLst>
        </pc:spChg>
        <pc:spChg chg="del">
          <ac:chgData name="noh taehyun" userId="26ea3cd8016ad7de" providerId="LiveId" clId="{F3D8D4C0-8FA0-419C-A1D8-6F52C6C054FB}" dt="2021-10-21T11:23:07.896" v="1366" actId="478"/>
          <ac:spMkLst>
            <pc:docMk/>
            <pc:sldMk cId="88864514" sldId="278"/>
            <ac:spMk id="35" creationId="{96C1B90F-EF52-495B-9976-F7589BCA751F}"/>
          </ac:spMkLst>
        </pc:spChg>
        <pc:spChg chg="del">
          <ac:chgData name="noh taehyun" userId="26ea3cd8016ad7de" providerId="LiveId" clId="{F3D8D4C0-8FA0-419C-A1D8-6F52C6C054FB}" dt="2021-10-21T11:23:07.896" v="1366" actId="478"/>
          <ac:spMkLst>
            <pc:docMk/>
            <pc:sldMk cId="88864514" sldId="278"/>
            <ac:spMk id="43" creationId="{18331922-6E9A-442C-A397-71BD21F5EBBE}"/>
          </ac:spMkLst>
        </pc:spChg>
        <pc:spChg chg="del">
          <ac:chgData name="noh taehyun" userId="26ea3cd8016ad7de" providerId="LiveId" clId="{F3D8D4C0-8FA0-419C-A1D8-6F52C6C054FB}" dt="2021-10-21T11:23:07.896" v="1366" actId="478"/>
          <ac:spMkLst>
            <pc:docMk/>
            <pc:sldMk cId="88864514" sldId="278"/>
            <ac:spMk id="44" creationId="{4F9D2AF5-C532-4E80-89D9-542F474797DF}"/>
          </ac:spMkLst>
        </pc:spChg>
        <pc:spChg chg="del">
          <ac:chgData name="noh taehyun" userId="26ea3cd8016ad7de" providerId="LiveId" clId="{F3D8D4C0-8FA0-419C-A1D8-6F52C6C054FB}" dt="2021-10-21T11:23:07.896" v="1366" actId="478"/>
          <ac:spMkLst>
            <pc:docMk/>
            <pc:sldMk cId="88864514" sldId="278"/>
            <ac:spMk id="45" creationId="{BB1A6291-F1E0-40F1-B4FD-054DEE1D8DFD}"/>
          </ac:spMkLst>
        </pc:spChg>
        <pc:spChg chg="del">
          <ac:chgData name="noh taehyun" userId="26ea3cd8016ad7de" providerId="LiveId" clId="{F3D8D4C0-8FA0-419C-A1D8-6F52C6C054FB}" dt="2021-10-21T11:23:07.896" v="1366" actId="478"/>
          <ac:spMkLst>
            <pc:docMk/>
            <pc:sldMk cId="88864514" sldId="278"/>
            <ac:spMk id="46" creationId="{36C4A85A-E401-479F-87AF-A4307407475A}"/>
          </ac:spMkLst>
        </pc:spChg>
        <pc:spChg chg="del">
          <ac:chgData name="noh taehyun" userId="26ea3cd8016ad7de" providerId="LiveId" clId="{F3D8D4C0-8FA0-419C-A1D8-6F52C6C054FB}" dt="2021-10-21T11:23:07.896" v="1366" actId="478"/>
          <ac:spMkLst>
            <pc:docMk/>
            <pc:sldMk cId="88864514" sldId="278"/>
            <ac:spMk id="47" creationId="{26F7FB1D-F8B1-44EB-A802-CECAD89A81EE}"/>
          </ac:spMkLst>
        </pc:spChg>
        <pc:spChg chg="del">
          <ac:chgData name="noh taehyun" userId="26ea3cd8016ad7de" providerId="LiveId" clId="{F3D8D4C0-8FA0-419C-A1D8-6F52C6C054FB}" dt="2021-10-21T11:23:07.896" v="1366" actId="478"/>
          <ac:spMkLst>
            <pc:docMk/>
            <pc:sldMk cId="88864514" sldId="278"/>
            <ac:spMk id="55" creationId="{1A224B4E-B7BB-4DA7-A463-A4D96502CC48}"/>
          </ac:spMkLst>
        </pc:spChg>
        <pc:spChg chg="del">
          <ac:chgData name="noh taehyun" userId="26ea3cd8016ad7de" providerId="LiveId" clId="{F3D8D4C0-8FA0-419C-A1D8-6F52C6C054FB}" dt="2021-10-21T11:23:07.896" v="1366" actId="478"/>
          <ac:spMkLst>
            <pc:docMk/>
            <pc:sldMk cId="88864514" sldId="278"/>
            <ac:spMk id="56" creationId="{158F1ED8-DE7C-487B-B662-771EE339D161}"/>
          </ac:spMkLst>
        </pc:spChg>
        <pc:spChg chg="del">
          <ac:chgData name="noh taehyun" userId="26ea3cd8016ad7de" providerId="LiveId" clId="{F3D8D4C0-8FA0-419C-A1D8-6F52C6C054FB}" dt="2021-10-21T11:23:07.896" v="1366" actId="478"/>
          <ac:spMkLst>
            <pc:docMk/>
            <pc:sldMk cId="88864514" sldId="278"/>
            <ac:spMk id="57" creationId="{4E340ECC-71EB-4B79-8FAC-7D2630EF8A94}"/>
          </ac:spMkLst>
        </pc:spChg>
        <pc:spChg chg="del">
          <ac:chgData name="noh taehyun" userId="26ea3cd8016ad7de" providerId="LiveId" clId="{F3D8D4C0-8FA0-419C-A1D8-6F52C6C054FB}" dt="2021-10-21T11:23:07.896" v="1366" actId="478"/>
          <ac:spMkLst>
            <pc:docMk/>
            <pc:sldMk cId="88864514" sldId="278"/>
            <ac:spMk id="58" creationId="{8128439A-7ACC-4C53-93C1-59CBBF22894F}"/>
          </ac:spMkLst>
        </pc:spChg>
        <pc:spChg chg="del">
          <ac:chgData name="noh taehyun" userId="26ea3cd8016ad7de" providerId="LiveId" clId="{F3D8D4C0-8FA0-419C-A1D8-6F52C6C054FB}" dt="2021-10-21T11:23:07.896" v="1366" actId="478"/>
          <ac:spMkLst>
            <pc:docMk/>
            <pc:sldMk cId="88864514" sldId="278"/>
            <ac:spMk id="59" creationId="{FF122884-8685-4F0E-A012-3E69C1DD0FE9}"/>
          </ac:spMkLst>
        </pc:spChg>
        <pc:spChg chg="del">
          <ac:chgData name="noh taehyun" userId="26ea3cd8016ad7de" providerId="LiveId" clId="{F3D8D4C0-8FA0-419C-A1D8-6F52C6C054FB}" dt="2021-10-21T11:23:07.896" v="1366" actId="478"/>
          <ac:spMkLst>
            <pc:docMk/>
            <pc:sldMk cId="88864514" sldId="278"/>
            <ac:spMk id="67" creationId="{C3DB7E31-C3FA-445D-8471-9977083A05C0}"/>
          </ac:spMkLst>
        </pc:spChg>
        <pc:spChg chg="del">
          <ac:chgData name="noh taehyun" userId="26ea3cd8016ad7de" providerId="LiveId" clId="{F3D8D4C0-8FA0-419C-A1D8-6F52C6C054FB}" dt="2021-10-21T11:23:07.896" v="1366" actId="478"/>
          <ac:spMkLst>
            <pc:docMk/>
            <pc:sldMk cId="88864514" sldId="278"/>
            <ac:spMk id="68" creationId="{A40988FA-A218-4DE9-B4C6-7E596470DE3B}"/>
          </ac:spMkLst>
        </pc:spChg>
        <pc:spChg chg="del">
          <ac:chgData name="noh taehyun" userId="26ea3cd8016ad7de" providerId="LiveId" clId="{F3D8D4C0-8FA0-419C-A1D8-6F52C6C054FB}" dt="2021-10-21T11:23:07.896" v="1366" actId="478"/>
          <ac:spMkLst>
            <pc:docMk/>
            <pc:sldMk cId="88864514" sldId="278"/>
            <ac:spMk id="69" creationId="{554D1233-D08E-49F6-8078-A3C685F1DF6C}"/>
          </ac:spMkLst>
        </pc:spChg>
        <pc:spChg chg="del">
          <ac:chgData name="noh taehyun" userId="26ea3cd8016ad7de" providerId="LiveId" clId="{F3D8D4C0-8FA0-419C-A1D8-6F52C6C054FB}" dt="2021-10-21T11:23:07.896" v="1366" actId="478"/>
          <ac:spMkLst>
            <pc:docMk/>
            <pc:sldMk cId="88864514" sldId="278"/>
            <ac:spMk id="70" creationId="{D20073AF-7FFF-4CD8-9EF9-670BA949483A}"/>
          </ac:spMkLst>
        </pc:spChg>
        <pc:spChg chg="del">
          <ac:chgData name="noh taehyun" userId="26ea3cd8016ad7de" providerId="LiveId" clId="{F3D8D4C0-8FA0-419C-A1D8-6F52C6C054FB}" dt="2021-10-21T11:23:07.896" v="1366" actId="478"/>
          <ac:spMkLst>
            <pc:docMk/>
            <pc:sldMk cId="88864514" sldId="278"/>
            <ac:spMk id="71" creationId="{C52F7FBE-41BD-4868-80F1-D94C9B6C24CC}"/>
          </ac:spMkLst>
        </pc:spChg>
        <pc:spChg chg="mod">
          <ac:chgData name="noh taehyun" userId="26ea3cd8016ad7de" providerId="LiveId" clId="{F3D8D4C0-8FA0-419C-A1D8-6F52C6C054FB}" dt="2021-10-21T11:34:18.603" v="1717" actId="164"/>
          <ac:spMkLst>
            <pc:docMk/>
            <pc:sldMk cId="88864514" sldId="278"/>
            <ac:spMk id="80" creationId="{5ADF59C7-9EFA-4A5E-A91A-B113C2BA8F75}"/>
          </ac:spMkLst>
        </pc:spChg>
        <pc:spChg chg="mod">
          <ac:chgData name="noh taehyun" userId="26ea3cd8016ad7de" providerId="LiveId" clId="{F3D8D4C0-8FA0-419C-A1D8-6F52C6C054FB}" dt="2021-10-21T11:34:18.603" v="1717" actId="164"/>
          <ac:spMkLst>
            <pc:docMk/>
            <pc:sldMk cId="88864514" sldId="278"/>
            <ac:spMk id="81" creationId="{49F75AD0-55CB-4D3A-81E0-21540A35043A}"/>
          </ac:spMkLst>
        </pc:spChg>
        <pc:spChg chg="mod">
          <ac:chgData name="noh taehyun" userId="26ea3cd8016ad7de" providerId="LiveId" clId="{F3D8D4C0-8FA0-419C-A1D8-6F52C6C054FB}" dt="2021-10-21T11:34:18.603" v="1717" actId="164"/>
          <ac:spMkLst>
            <pc:docMk/>
            <pc:sldMk cId="88864514" sldId="278"/>
            <ac:spMk id="82" creationId="{448119E1-2921-48A9-8147-6FCD8D79BAFE}"/>
          </ac:spMkLst>
        </pc:spChg>
        <pc:spChg chg="mod">
          <ac:chgData name="noh taehyun" userId="26ea3cd8016ad7de" providerId="LiveId" clId="{F3D8D4C0-8FA0-419C-A1D8-6F52C6C054FB}" dt="2021-10-21T11:34:18.603" v="1717" actId="164"/>
          <ac:spMkLst>
            <pc:docMk/>
            <pc:sldMk cId="88864514" sldId="278"/>
            <ac:spMk id="83" creationId="{4BE5B351-EAD5-4C0C-81FA-804466F934E6}"/>
          </ac:spMkLst>
        </pc:spChg>
        <pc:spChg chg="mod">
          <ac:chgData name="noh taehyun" userId="26ea3cd8016ad7de" providerId="LiveId" clId="{F3D8D4C0-8FA0-419C-A1D8-6F52C6C054FB}" dt="2021-10-21T11:34:18.603" v="1717" actId="164"/>
          <ac:spMkLst>
            <pc:docMk/>
            <pc:sldMk cId="88864514" sldId="278"/>
            <ac:spMk id="84" creationId="{B8BA12D9-0591-4ED5-83A2-959FCF6E95B4}"/>
          </ac:spMkLst>
        </pc:spChg>
        <pc:spChg chg="mod">
          <ac:chgData name="noh taehyun" userId="26ea3cd8016ad7de" providerId="LiveId" clId="{F3D8D4C0-8FA0-419C-A1D8-6F52C6C054FB}" dt="2021-10-21T11:34:18.603" v="1717" actId="164"/>
          <ac:spMkLst>
            <pc:docMk/>
            <pc:sldMk cId="88864514" sldId="278"/>
            <ac:spMk id="85" creationId="{FC724448-1416-4DBC-B28E-382AD06BE133}"/>
          </ac:spMkLst>
        </pc:spChg>
        <pc:spChg chg="add mod">
          <ac:chgData name="noh taehyun" userId="26ea3cd8016ad7de" providerId="LiveId" clId="{F3D8D4C0-8FA0-419C-A1D8-6F52C6C054FB}" dt="2021-10-21T11:34:18.603" v="1717" actId="164"/>
          <ac:spMkLst>
            <pc:docMk/>
            <pc:sldMk cId="88864514" sldId="278"/>
            <ac:spMk id="98" creationId="{A76D4C8D-8275-47A9-9256-8F51635B6EA7}"/>
          </ac:spMkLst>
        </pc:spChg>
        <pc:spChg chg="add mod">
          <ac:chgData name="noh taehyun" userId="26ea3cd8016ad7de" providerId="LiveId" clId="{F3D8D4C0-8FA0-419C-A1D8-6F52C6C054FB}" dt="2021-10-21T11:34:18.603" v="1717" actId="164"/>
          <ac:spMkLst>
            <pc:docMk/>
            <pc:sldMk cId="88864514" sldId="278"/>
            <ac:spMk id="99" creationId="{51EB6669-CF27-4E6A-BB5C-F33AA507F63E}"/>
          </ac:spMkLst>
        </pc:spChg>
        <pc:spChg chg="add mod">
          <ac:chgData name="noh taehyun" userId="26ea3cd8016ad7de" providerId="LiveId" clId="{F3D8D4C0-8FA0-419C-A1D8-6F52C6C054FB}" dt="2021-10-21T11:34:18.603" v="1717" actId="164"/>
          <ac:spMkLst>
            <pc:docMk/>
            <pc:sldMk cId="88864514" sldId="278"/>
            <ac:spMk id="100" creationId="{86F3EF45-E0FC-466D-814D-28B93A430395}"/>
          </ac:spMkLst>
        </pc:spChg>
        <pc:spChg chg="add mod">
          <ac:chgData name="noh taehyun" userId="26ea3cd8016ad7de" providerId="LiveId" clId="{F3D8D4C0-8FA0-419C-A1D8-6F52C6C054FB}" dt="2021-10-21T11:34:18.603" v="1717" actId="164"/>
          <ac:spMkLst>
            <pc:docMk/>
            <pc:sldMk cId="88864514" sldId="278"/>
            <ac:spMk id="101" creationId="{B26D7F41-EAF4-48E6-B912-707F3896568B}"/>
          </ac:spMkLst>
        </pc:spChg>
        <pc:spChg chg="add mod">
          <ac:chgData name="noh taehyun" userId="26ea3cd8016ad7de" providerId="LiveId" clId="{F3D8D4C0-8FA0-419C-A1D8-6F52C6C054FB}" dt="2021-10-21T11:34:18.603" v="1717" actId="164"/>
          <ac:spMkLst>
            <pc:docMk/>
            <pc:sldMk cId="88864514" sldId="278"/>
            <ac:spMk id="102" creationId="{D147380D-D064-477A-89E4-4EC3E6FFC9FE}"/>
          </ac:spMkLst>
        </pc:spChg>
        <pc:spChg chg="del">
          <ac:chgData name="noh taehyun" userId="26ea3cd8016ad7de" providerId="LiveId" clId="{F3D8D4C0-8FA0-419C-A1D8-6F52C6C054FB}" dt="2021-10-21T11:23:07.896" v="1366" actId="478"/>
          <ac:spMkLst>
            <pc:docMk/>
            <pc:sldMk cId="88864514" sldId="278"/>
            <ac:spMk id="105" creationId="{049C38C9-7638-40E2-ADC0-CA03E5719F22}"/>
          </ac:spMkLst>
        </pc:spChg>
        <pc:spChg chg="del">
          <ac:chgData name="noh taehyun" userId="26ea3cd8016ad7de" providerId="LiveId" clId="{F3D8D4C0-8FA0-419C-A1D8-6F52C6C054FB}" dt="2021-10-21T11:23:07.896" v="1366" actId="478"/>
          <ac:spMkLst>
            <pc:docMk/>
            <pc:sldMk cId="88864514" sldId="278"/>
            <ac:spMk id="106" creationId="{634A10F7-C3E4-42A8-B72B-28C1FBC3EE20}"/>
          </ac:spMkLst>
        </pc:spChg>
        <pc:spChg chg="del">
          <ac:chgData name="noh taehyun" userId="26ea3cd8016ad7de" providerId="LiveId" clId="{F3D8D4C0-8FA0-419C-A1D8-6F52C6C054FB}" dt="2021-10-21T11:23:07.896" v="1366" actId="478"/>
          <ac:spMkLst>
            <pc:docMk/>
            <pc:sldMk cId="88864514" sldId="278"/>
            <ac:spMk id="107" creationId="{82448E60-9A58-465E-883F-F25684C48D91}"/>
          </ac:spMkLst>
        </pc:spChg>
        <pc:spChg chg="del">
          <ac:chgData name="noh taehyun" userId="26ea3cd8016ad7de" providerId="LiveId" clId="{F3D8D4C0-8FA0-419C-A1D8-6F52C6C054FB}" dt="2021-10-21T11:23:07.896" v="1366" actId="478"/>
          <ac:spMkLst>
            <pc:docMk/>
            <pc:sldMk cId="88864514" sldId="278"/>
            <ac:spMk id="108" creationId="{6816BF7E-7831-40A1-BDD5-FDF25859B6EB}"/>
          </ac:spMkLst>
        </pc:spChg>
        <pc:spChg chg="del">
          <ac:chgData name="noh taehyun" userId="26ea3cd8016ad7de" providerId="LiveId" clId="{F3D8D4C0-8FA0-419C-A1D8-6F52C6C054FB}" dt="2021-10-21T11:23:07.896" v="1366" actId="478"/>
          <ac:spMkLst>
            <pc:docMk/>
            <pc:sldMk cId="88864514" sldId="278"/>
            <ac:spMk id="109" creationId="{DC526B9F-5BB7-45FC-A91E-C64658EF10B0}"/>
          </ac:spMkLst>
        </pc:spChg>
        <pc:spChg chg="del">
          <ac:chgData name="noh taehyun" userId="26ea3cd8016ad7de" providerId="LiveId" clId="{F3D8D4C0-8FA0-419C-A1D8-6F52C6C054FB}" dt="2021-10-21T11:23:07.896" v="1366" actId="478"/>
          <ac:spMkLst>
            <pc:docMk/>
            <pc:sldMk cId="88864514" sldId="278"/>
            <ac:spMk id="110" creationId="{B207B1D4-F3D5-4BA8-809F-17A7446E8652}"/>
          </ac:spMkLst>
        </pc:spChg>
        <pc:spChg chg="del">
          <ac:chgData name="noh taehyun" userId="26ea3cd8016ad7de" providerId="LiveId" clId="{F3D8D4C0-8FA0-419C-A1D8-6F52C6C054FB}" dt="2021-10-21T11:23:07.896" v="1366" actId="478"/>
          <ac:spMkLst>
            <pc:docMk/>
            <pc:sldMk cId="88864514" sldId="278"/>
            <ac:spMk id="111" creationId="{6F6F2550-2F86-4FAA-A265-67998A0BA692}"/>
          </ac:spMkLst>
        </pc:spChg>
        <pc:spChg chg="del">
          <ac:chgData name="noh taehyun" userId="26ea3cd8016ad7de" providerId="LiveId" clId="{F3D8D4C0-8FA0-419C-A1D8-6F52C6C054FB}" dt="2021-10-21T11:23:07.896" v="1366" actId="478"/>
          <ac:spMkLst>
            <pc:docMk/>
            <pc:sldMk cId="88864514" sldId="278"/>
            <ac:spMk id="112" creationId="{9D589211-6B32-4ABC-8FBF-38F2A7CC8532}"/>
          </ac:spMkLst>
        </pc:spChg>
        <pc:spChg chg="del">
          <ac:chgData name="noh taehyun" userId="26ea3cd8016ad7de" providerId="LiveId" clId="{F3D8D4C0-8FA0-419C-A1D8-6F52C6C054FB}" dt="2021-10-21T11:23:07.896" v="1366" actId="478"/>
          <ac:spMkLst>
            <pc:docMk/>
            <pc:sldMk cId="88864514" sldId="278"/>
            <ac:spMk id="113" creationId="{8E204702-FD5D-47B5-9975-75EFB5B90C24}"/>
          </ac:spMkLst>
        </pc:spChg>
        <pc:spChg chg="del">
          <ac:chgData name="noh taehyun" userId="26ea3cd8016ad7de" providerId="LiveId" clId="{F3D8D4C0-8FA0-419C-A1D8-6F52C6C054FB}" dt="2021-10-21T11:23:07.896" v="1366" actId="478"/>
          <ac:spMkLst>
            <pc:docMk/>
            <pc:sldMk cId="88864514" sldId="278"/>
            <ac:spMk id="114" creationId="{2B50F882-658B-4EA4-A75D-A6595D3FB434}"/>
          </ac:spMkLst>
        </pc:spChg>
        <pc:spChg chg="del">
          <ac:chgData name="noh taehyun" userId="26ea3cd8016ad7de" providerId="LiveId" clId="{F3D8D4C0-8FA0-419C-A1D8-6F52C6C054FB}" dt="2021-10-21T11:23:07.896" v="1366" actId="478"/>
          <ac:spMkLst>
            <pc:docMk/>
            <pc:sldMk cId="88864514" sldId="278"/>
            <ac:spMk id="115" creationId="{F4595DFF-E112-46C3-9FCF-43A7B09E5615}"/>
          </ac:spMkLst>
        </pc:spChg>
        <pc:spChg chg="del">
          <ac:chgData name="noh taehyun" userId="26ea3cd8016ad7de" providerId="LiveId" clId="{F3D8D4C0-8FA0-419C-A1D8-6F52C6C054FB}" dt="2021-10-21T11:23:07.896" v="1366" actId="478"/>
          <ac:spMkLst>
            <pc:docMk/>
            <pc:sldMk cId="88864514" sldId="278"/>
            <ac:spMk id="116" creationId="{F1B7B1E6-94DD-43C5-80A6-F25995BB0E52}"/>
          </ac:spMkLst>
        </pc:spChg>
        <pc:spChg chg="del">
          <ac:chgData name="noh taehyun" userId="26ea3cd8016ad7de" providerId="LiveId" clId="{F3D8D4C0-8FA0-419C-A1D8-6F52C6C054FB}" dt="2021-10-21T11:23:07.896" v="1366" actId="478"/>
          <ac:spMkLst>
            <pc:docMk/>
            <pc:sldMk cId="88864514" sldId="278"/>
            <ac:spMk id="117" creationId="{4C5802D4-E520-4435-8535-8C95AE3070F0}"/>
          </ac:spMkLst>
        </pc:spChg>
        <pc:spChg chg="del">
          <ac:chgData name="noh taehyun" userId="26ea3cd8016ad7de" providerId="LiveId" clId="{F3D8D4C0-8FA0-419C-A1D8-6F52C6C054FB}" dt="2021-10-21T11:23:07.896" v="1366" actId="478"/>
          <ac:spMkLst>
            <pc:docMk/>
            <pc:sldMk cId="88864514" sldId="278"/>
            <ac:spMk id="118" creationId="{97A9711C-B2BE-483F-8C24-E50E482EB1F6}"/>
          </ac:spMkLst>
        </pc:spChg>
        <pc:spChg chg="del">
          <ac:chgData name="noh taehyun" userId="26ea3cd8016ad7de" providerId="LiveId" clId="{F3D8D4C0-8FA0-419C-A1D8-6F52C6C054FB}" dt="2021-10-21T11:23:07.896" v="1366" actId="478"/>
          <ac:spMkLst>
            <pc:docMk/>
            <pc:sldMk cId="88864514" sldId="278"/>
            <ac:spMk id="119" creationId="{57BE03BD-0F77-42AC-B0CF-5A0ED30B02EB}"/>
          </ac:spMkLst>
        </pc:spChg>
        <pc:spChg chg="del">
          <ac:chgData name="noh taehyun" userId="26ea3cd8016ad7de" providerId="LiveId" clId="{F3D8D4C0-8FA0-419C-A1D8-6F52C6C054FB}" dt="2021-10-21T11:23:07.896" v="1366" actId="478"/>
          <ac:spMkLst>
            <pc:docMk/>
            <pc:sldMk cId="88864514" sldId="278"/>
            <ac:spMk id="120" creationId="{4F862B6E-0597-4200-9574-0450931CD0B5}"/>
          </ac:spMkLst>
        </pc:spChg>
        <pc:spChg chg="del">
          <ac:chgData name="noh taehyun" userId="26ea3cd8016ad7de" providerId="LiveId" clId="{F3D8D4C0-8FA0-419C-A1D8-6F52C6C054FB}" dt="2021-10-21T11:23:07.896" v="1366" actId="478"/>
          <ac:spMkLst>
            <pc:docMk/>
            <pc:sldMk cId="88864514" sldId="278"/>
            <ac:spMk id="121" creationId="{62526204-5AE5-4C64-9ED8-BBD39904E69F}"/>
          </ac:spMkLst>
        </pc:spChg>
        <pc:spChg chg="del">
          <ac:chgData name="noh taehyun" userId="26ea3cd8016ad7de" providerId="LiveId" clId="{F3D8D4C0-8FA0-419C-A1D8-6F52C6C054FB}" dt="2021-10-21T11:23:07.896" v="1366" actId="478"/>
          <ac:spMkLst>
            <pc:docMk/>
            <pc:sldMk cId="88864514" sldId="278"/>
            <ac:spMk id="122" creationId="{631A9BC0-F82A-42D7-809E-82B0B30FCD0E}"/>
          </ac:spMkLst>
        </pc:spChg>
        <pc:spChg chg="del">
          <ac:chgData name="noh taehyun" userId="26ea3cd8016ad7de" providerId="LiveId" clId="{F3D8D4C0-8FA0-419C-A1D8-6F52C6C054FB}" dt="2021-10-21T11:23:07.896" v="1366" actId="478"/>
          <ac:spMkLst>
            <pc:docMk/>
            <pc:sldMk cId="88864514" sldId="278"/>
            <ac:spMk id="123" creationId="{12B3E8A4-08F3-4545-9DDE-1B1E5EA371A2}"/>
          </ac:spMkLst>
        </pc:spChg>
        <pc:spChg chg="del">
          <ac:chgData name="noh taehyun" userId="26ea3cd8016ad7de" providerId="LiveId" clId="{F3D8D4C0-8FA0-419C-A1D8-6F52C6C054FB}" dt="2021-10-21T11:23:07.896" v="1366" actId="478"/>
          <ac:spMkLst>
            <pc:docMk/>
            <pc:sldMk cId="88864514" sldId="278"/>
            <ac:spMk id="124" creationId="{BE2C2494-5939-4F1D-8A40-ACAA8B8BDACA}"/>
          </ac:spMkLst>
        </pc:spChg>
        <pc:spChg chg="del">
          <ac:chgData name="noh taehyun" userId="26ea3cd8016ad7de" providerId="LiveId" clId="{F3D8D4C0-8FA0-419C-A1D8-6F52C6C054FB}" dt="2021-10-21T11:23:07.896" v="1366" actId="478"/>
          <ac:spMkLst>
            <pc:docMk/>
            <pc:sldMk cId="88864514" sldId="278"/>
            <ac:spMk id="125" creationId="{993F3422-1133-4639-AB47-8503166DB5FF}"/>
          </ac:spMkLst>
        </pc:spChg>
        <pc:spChg chg="del">
          <ac:chgData name="noh taehyun" userId="26ea3cd8016ad7de" providerId="LiveId" clId="{F3D8D4C0-8FA0-419C-A1D8-6F52C6C054FB}" dt="2021-10-21T11:23:07.896" v="1366" actId="478"/>
          <ac:spMkLst>
            <pc:docMk/>
            <pc:sldMk cId="88864514" sldId="278"/>
            <ac:spMk id="126" creationId="{1AACF576-FB51-4A12-B049-5C67A2C3E16C}"/>
          </ac:spMkLst>
        </pc:spChg>
        <pc:spChg chg="del">
          <ac:chgData name="noh taehyun" userId="26ea3cd8016ad7de" providerId="LiveId" clId="{F3D8D4C0-8FA0-419C-A1D8-6F52C6C054FB}" dt="2021-10-21T11:23:07.896" v="1366" actId="478"/>
          <ac:spMkLst>
            <pc:docMk/>
            <pc:sldMk cId="88864514" sldId="278"/>
            <ac:spMk id="127" creationId="{9C6EF622-968C-4CA3-A655-3969DC0CC78D}"/>
          </ac:spMkLst>
        </pc:spChg>
        <pc:spChg chg="del">
          <ac:chgData name="noh taehyun" userId="26ea3cd8016ad7de" providerId="LiveId" clId="{F3D8D4C0-8FA0-419C-A1D8-6F52C6C054FB}" dt="2021-10-21T11:23:07.896" v="1366" actId="478"/>
          <ac:spMkLst>
            <pc:docMk/>
            <pc:sldMk cId="88864514" sldId="278"/>
            <ac:spMk id="128" creationId="{8FD388F3-C7F9-44AE-B44B-9BD0311511FB}"/>
          </ac:spMkLst>
        </pc:spChg>
        <pc:spChg chg="del">
          <ac:chgData name="noh taehyun" userId="26ea3cd8016ad7de" providerId="LiveId" clId="{F3D8D4C0-8FA0-419C-A1D8-6F52C6C054FB}" dt="2021-10-21T11:23:07.896" v="1366" actId="478"/>
          <ac:spMkLst>
            <pc:docMk/>
            <pc:sldMk cId="88864514" sldId="278"/>
            <ac:spMk id="129" creationId="{A6101B99-7EE9-4C60-97A2-0ED21A1A4A71}"/>
          </ac:spMkLst>
        </pc:spChg>
        <pc:spChg chg="del">
          <ac:chgData name="noh taehyun" userId="26ea3cd8016ad7de" providerId="LiveId" clId="{F3D8D4C0-8FA0-419C-A1D8-6F52C6C054FB}" dt="2021-10-21T11:23:07.896" v="1366" actId="478"/>
          <ac:spMkLst>
            <pc:docMk/>
            <pc:sldMk cId="88864514" sldId="278"/>
            <ac:spMk id="130" creationId="{ACAEF819-FC51-4236-9B9B-BF54D9B3EF08}"/>
          </ac:spMkLst>
        </pc:spChg>
        <pc:spChg chg="del">
          <ac:chgData name="noh taehyun" userId="26ea3cd8016ad7de" providerId="LiveId" clId="{F3D8D4C0-8FA0-419C-A1D8-6F52C6C054FB}" dt="2021-10-21T11:23:07.896" v="1366" actId="478"/>
          <ac:spMkLst>
            <pc:docMk/>
            <pc:sldMk cId="88864514" sldId="278"/>
            <ac:spMk id="131" creationId="{F4CA8151-78FF-467D-8D5B-A50FF38CE3F7}"/>
          </ac:spMkLst>
        </pc:spChg>
        <pc:spChg chg="del">
          <ac:chgData name="noh taehyun" userId="26ea3cd8016ad7de" providerId="LiveId" clId="{F3D8D4C0-8FA0-419C-A1D8-6F52C6C054FB}" dt="2021-10-21T11:23:07.896" v="1366" actId="478"/>
          <ac:spMkLst>
            <pc:docMk/>
            <pc:sldMk cId="88864514" sldId="278"/>
            <ac:spMk id="132" creationId="{8345A1D8-046C-4E22-9990-76E5E4117CE3}"/>
          </ac:spMkLst>
        </pc:spChg>
        <pc:grpChg chg="add mod">
          <ac:chgData name="noh taehyun" userId="26ea3cd8016ad7de" providerId="LiveId" clId="{F3D8D4C0-8FA0-419C-A1D8-6F52C6C054FB}" dt="2021-10-21T11:34:24.888" v="1733" actId="1037"/>
          <ac:grpSpMkLst>
            <pc:docMk/>
            <pc:sldMk cId="88864514" sldId="278"/>
            <ac:grpSpMk id="10" creationId="{B6E69FC5-6D34-4B8B-A971-1C714D8C1EAD}"/>
          </ac:grpSpMkLst>
        </pc:grpChg>
        <pc:graphicFrameChg chg="add mod modGraphic">
          <ac:chgData name="noh taehyun" userId="26ea3cd8016ad7de" providerId="LiveId" clId="{F3D8D4C0-8FA0-419C-A1D8-6F52C6C054FB}" dt="2021-10-21T11:29:19.176" v="1716" actId="20577"/>
          <ac:graphicFrameMkLst>
            <pc:docMk/>
            <pc:sldMk cId="88864514" sldId="278"/>
            <ac:graphicFrameMk id="4" creationId="{E17272F0-6455-4AA1-9A54-E006EBAFA9F4}"/>
          </ac:graphicFrameMkLst>
        </pc:graphicFrameChg>
        <pc:cxnChg chg="mod">
          <ac:chgData name="noh taehyun" userId="26ea3cd8016ad7de" providerId="LiveId" clId="{F3D8D4C0-8FA0-419C-A1D8-6F52C6C054FB}" dt="2021-10-21T11:34:18.603" v="1717" actId="164"/>
          <ac:cxnSpMkLst>
            <pc:docMk/>
            <pc:sldMk cId="88864514" sldId="278"/>
            <ac:cxnSpMk id="9" creationId="{94FB90B9-6A81-47C3-9DBB-A4FD41865AC7}"/>
          </ac:cxnSpMkLst>
        </pc:cxnChg>
        <pc:cxnChg chg="mod">
          <ac:chgData name="noh taehyun" userId="26ea3cd8016ad7de" providerId="LiveId" clId="{F3D8D4C0-8FA0-419C-A1D8-6F52C6C054FB}" dt="2021-10-21T11:34:18.603" v="1717" actId="164"/>
          <ac:cxnSpMkLst>
            <pc:docMk/>
            <pc:sldMk cId="88864514" sldId="278"/>
            <ac:cxnSpMk id="11" creationId="{A956C10E-9CE6-4552-B9B8-08F3F474E4A6}"/>
          </ac:cxnSpMkLst>
        </pc:cxnChg>
        <pc:cxnChg chg="mod">
          <ac:chgData name="noh taehyun" userId="26ea3cd8016ad7de" providerId="LiveId" clId="{F3D8D4C0-8FA0-419C-A1D8-6F52C6C054FB}" dt="2021-10-21T11:34:18.603" v="1717" actId="164"/>
          <ac:cxnSpMkLst>
            <pc:docMk/>
            <pc:sldMk cId="88864514" sldId="278"/>
            <ac:cxnSpMk id="14" creationId="{17D6C49E-B681-423A-AD48-7D453B7AE8B8}"/>
          </ac:cxnSpMkLst>
        </pc:cxnChg>
        <pc:cxnChg chg="mod">
          <ac:chgData name="noh taehyun" userId="26ea3cd8016ad7de" providerId="LiveId" clId="{F3D8D4C0-8FA0-419C-A1D8-6F52C6C054FB}" dt="2021-10-21T11:34:18.603" v="1717" actId="164"/>
          <ac:cxnSpMkLst>
            <pc:docMk/>
            <pc:sldMk cId="88864514" sldId="278"/>
            <ac:cxnSpMk id="18" creationId="{02C03E7E-BA15-4D88-A096-23FC5957921A}"/>
          </ac:cxnSpMkLst>
        </pc:cxnChg>
        <pc:cxnChg chg="mod">
          <ac:chgData name="noh taehyun" userId="26ea3cd8016ad7de" providerId="LiveId" clId="{F3D8D4C0-8FA0-419C-A1D8-6F52C6C054FB}" dt="2021-10-21T11:34:18.603" v="1717" actId="164"/>
          <ac:cxnSpMkLst>
            <pc:docMk/>
            <pc:sldMk cId="88864514" sldId="278"/>
            <ac:cxnSpMk id="21" creationId="{D29EDF2C-13D2-4011-8C5E-008FFEF9830F}"/>
          </ac:cxnSpMkLst>
        </pc:cxnChg>
        <pc:cxnChg chg="mod">
          <ac:chgData name="noh taehyun" userId="26ea3cd8016ad7de" providerId="LiveId" clId="{F3D8D4C0-8FA0-419C-A1D8-6F52C6C054FB}" dt="2021-10-21T11:34:18.603" v="1717" actId="164"/>
          <ac:cxnSpMkLst>
            <pc:docMk/>
            <pc:sldMk cId="88864514" sldId="278"/>
            <ac:cxnSpMk id="24" creationId="{E5044984-EF99-4D12-9944-152B95FD84C9}"/>
          </ac:cxnSpMkLst>
        </pc:cxnChg>
        <pc:cxnChg chg="mod">
          <ac:chgData name="noh taehyun" userId="26ea3cd8016ad7de" providerId="LiveId" clId="{F3D8D4C0-8FA0-419C-A1D8-6F52C6C054FB}" dt="2021-10-21T11:34:18.603" v="1717" actId="164"/>
          <ac:cxnSpMkLst>
            <pc:docMk/>
            <pc:sldMk cId="88864514" sldId="278"/>
            <ac:cxnSpMk id="27" creationId="{B5E9AED0-8536-430A-A1A1-0AE9750B76FB}"/>
          </ac:cxnSpMkLst>
        </pc:cxnChg>
        <pc:cxnChg chg="del mod">
          <ac:chgData name="noh taehyun" userId="26ea3cd8016ad7de" providerId="LiveId" clId="{F3D8D4C0-8FA0-419C-A1D8-6F52C6C054FB}" dt="2021-10-21T11:23:07.896" v="1366" actId="478"/>
          <ac:cxnSpMkLst>
            <pc:docMk/>
            <pc:sldMk cId="88864514" sldId="278"/>
            <ac:cxnSpMk id="36" creationId="{02237559-E85D-49E8-9BC1-36835939274A}"/>
          </ac:cxnSpMkLst>
        </pc:cxnChg>
        <pc:cxnChg chg="del mod">
          <ac:chgData name="noh taehyun" userId="26ea3cd8016ad7de" providerId="LiveId" clId="{F3D8D4C0-8FA0-419C-A1D8-6F52C6C054FB}" dt="2021-10-21T11:23:07.896" v="1366" actId="478"/>
          <ac:cxnSpMkLst>
            <pc:docMk/>
            <pc:sldMk cId="88864514" sldId="278"/>
            <ac:cxnSpMk id="37" creationId="{65AF33B5-63E5-4117-8948-502AA6BCEE05}"/>
          </ac:cxnSpMkLst>
        </pc:cxnChg>
        <pc:cxnChg chg="del mod">
          <ac:chgData name="noh taehyun" userId="26ea3cd8016ad7de" providerId="LiveId" clId="{F3D8D4C0-8FA0-419C-A1D8-6F52C6C054FB}" dt="2021-10-21T11:23:07.896" v="1366" actId="478"/>
          <ac:cxnSpMkLst>
            <pc:docMk/>
            <pc:sldMk cId="88864514" sldId="278"/>
            <ac:cxnSpMk id="38" creationId="{D21EDD23-3603-4C46-9683-610181BE44AA}"/>
          </ac:cxnSpMkLst>
        </pc:cxnChg>
        <pc:cxnChg chg="del mod">
          <ac:chgData name="noh taehyun" userId="26ea3cd8016ad7de" providerId="LiveId" clId="{F3D8D4C0-8FA0-419C-A1D8-6F52C6C054FB}" dt="2021-10-21T11:23:07.896" v="1366" actId="478"/>
          <ac:cxnSpMkLst>
            <pc:docMk/>
            <pc:sldMk cId="88864514" sldId="278"/>
            <ac:cxnSpMk id="39" creationId="{60EBEB63-5F84-40BA-92C7-4FE8F571BDEB}"/>
          </ac:cxnSpMkLst>
        </pc:cxnChg>
        <pc:cxnChg chg="del mod">
          <ac:chgData name="noh taehyun" userId="26ea3cd8016ad7de" providerId="LiveId" clId="{F3D8D4C0-8FA0-419C-A1D8-6F52C6C054FB}" dt="2021-10-21T11:23:07.896" v="1366" actId="478"/>
          <ac:cxnSpMkLst>
            <pc:docMk/>
            <pc:sldMk cId="88864514" sldId="278"/>
            <ac:cxnSpMk id="40" creationId="{44D2F9D7-A712-447C-9BAE-5017283230D1}"/>
          </ac:cxnSpMkLst>
        </pc:cxnChg>
        <pc:cxnChg chg="del mod">
          <ac:chgData name="noh taehyun" userId="26ea3cd8016ad7de" providerId="LiveId" clId="{F3D8D4C0-8FA0-419C-A1D8-6F52C6C054FB}" dt="2021-10-21T11:23:07.896" v="1366" actId="478"/>
          <ac:cxnSpMkLst>
            <pc:docMk/>
            <pc:sldMk cId="88864514" sldId="278"/>
            <ac:cxnSpMk id="41" creationId="{986D6BCA-EA2B-43D7-B731-3E5226ECA829}"/>
          </ac:cxnSpMkLst>
        </pc:cxnChg>
        <pc:cxnChg chg="del mod">
          <ac:chgData name="noh taehyun" userId="26ea3cd8016ad7de" providerId="LiveId" clId="{F3D8D4C0-8FA0-419C-A1D8-6F52C6C054FB}" dt="2021-10-21T11:23:07.896" v="1366" actId="478"/>
          <ac:cxnSpMkLst>
            <pc:docMk/>
            <pc:sldMk cId="88864514" sldId="278"/>
            <ac:cxnSpMk id="42" creationId="{1690973E-2471-496C-A20A-40D8F98C75F3}"/>
          </ac:cxnSpMkLst>
        </pc:cxnChg>
        <pc:cxnChg chg="del mod">
          <ac:chgData name="noh taehyun" userId="26ea3cd8016ad7de" providerId="LiveId" clId="{F3D8D4C0-8FA0-419C-A1D8-6F52C6C054FB}" dt="2021-10-21T11:23:07.896" v="1366" actId="478"/>
          <ac:cxnSpMkLst>
            <pc:docMk/>
            <pc:sldMk cId="88864514" sldId="278"/>
            <ac:cxnSpMk id="48" creationId="{D29F5A3F-E64E-451E-B83E-ED876EEEA0B0}"/>
          </ac:cxnSpMkLst>
        </pc:cxnChg>
        <pc:cxnChg chg="del mod">
          <ac:chgData name="noh taehyun" userId="26ea3cd8016ad7de" providerId="LiveId" clId="{F3D8D4C0-8FA0-419C-A1D8-6F52C6C054FB}" dt="2021-10-21T11:23:07.896" v="1366" actId="478"/>
          <ac:cxnSpMkLst>
            <pc:docMk/>
            <pc:sldMk cId="88864514" sldId="278"/>
            <ac:cxnSpMk id="49" creationId="{D2EC26B1-05A2-4B78-A7C5-F8E4C137D108}"/>
          </ac:cxnSpMkLst>
        </pc:cxnChg>
        <pc:cxnChg chg="del mod">
          <ac:chgData name="noh taehyun" userId="26ea3cd8016ad7de" providerId="LiveId" clId="{F3D8D4C0-8FA0-419C-A1D8-6F52C6C054FB}" dt="2021-10-21T11:23:07.896" v="1366" actId="478"/>
          <ac:cxnSpMkLst>
            <pc:docMk/>
            <pc:sldMk cId="88864514" sldId="278"/>
            <ac:cxnSpMk id="50" creationId="{55820F67-9420-4B60-82C1-AC517F44C332}"/>
          </ac:cxnSpMkLst>
        </pc:cxnChg>
        <pc:cxnChg chg="del mod">
          <ac:chgData name="noh taehyun" userId="26ea3cd8016ad7de" providerId="LiveId" clId="{F3D8D4C0-8FA0-419C-A1D8-6F52C6C054FB}" dt="2021-10-21T11:23:07.896" v="1366" actId="478"/>
          <ac:cxnSpMkLst>
            <pc:docMk/>
            <pc:sldMk cId="88864514" sldId="278"/>
            <ac:cxnSpMk id="51" creationId="{3CB51C25-67F5-491A-B362-942DF98A393E}"/>
          </ac:cxnSpMkLst>
        </pc:cxnChg>
        <pc:cxnChg chg="del mod">
          <ac:chgData name="noh taehyun" userId="26ea3cd8016ad7de" providerId="LiveId" clId="{F3D8D4C0-8FA0-419C-A1D8-6F52C6C054FB}" dt="2021-10-21T11:23:07.896" v="1366" actId="478"/>
          <ac:cxnSpMkLst>
            <pc:docMk/>
            <pc:sldMk cId="88864514" sldId="278"/>
            <ac:cxnSpMk id="52" creationId="{8943BE71-7B8B-43FB-9AC2-83BD6A69C8CE}"/>
          </ac:cxnSpMkLst>
        </pc:cxnChg>
        <pc:cxnChg chg="del mod">
          <ac:chgData name="noh taehyun" userId="26ea3cd8016ad7de" providerId="LiveId" clId="{F3D8D4C0-8FA0-419C-A1D8-6F52C6C054FB}" dt="2021-10-21T11:23:07.896" v="1366" actId="478"/>
          <ac:cxnSpMkLst>
            <pc:docMk/>
            <pc:sldMk cId="88864514" sldId="278"/>
            <ac:cxnSpMk id="53" creationId="{B8EDC9A5-CC22-4A70-A048-574B14B3DC31}"/>
          </ac:cxnSpMkLst>
        </pc:cxnChg>
        <pc:cxnChg chg="del mod">
          <ac:chgData name="noh taehyun" userId="26ea3cd8016ad7de" providerId="LiveId" clId="{F3D8D4C0-8FA0-419C-A1D8-6F52C6C054FB}" dt="2021-10-21T11:23:07.896" v="1366" actId="478"/>
          <ac:cxnSpMkLst>
            <pc:docMk/>
            <pc:sldMk cId="88864514" sldId="278"/>
            <ac:cxnSpMk id="54" creationId="{8A0DDEC9-3801-4A07-B7AE-F74460161A09}"/>
          </ac:cxnSpMkLst>
        </pc:cxnChg>
        <pc:cxnChg chg="del mod">
          <ac:chgData name="noh taehyun" userId="26ea3cd8016ad7de" providerId="LiveId" clId="{F3D8D4C0-8FA0-419C-A1D8-6F52C6C054FB}" dt="2021-10-21T11:23:07.896" v="1366" actId="478"/>
          <ac:cxnSpMkLst>
            <pc:docMk/>
            <pc:sldMk cId="88864514" sldId="278"/>
            <ac:cxnSpMk id="60" creationId="{3ECFBFA1-0AFF-4621-B7DC-FF541FFBBAB2}"/>
          </ac:cxnSpMkLst>
        </pc:cxnChg>
        <pc:cxnChg chg="del mod">
          <ac:chgData name="noh taehyun" userId="26ea3cd8016ad7de" providerId="LiveId" clId="{F3D8D4C0-8FA0-419C-A1D8-6F52C6C054FB}" dt="2021-10-21T11:23:07.896" v="1366" actId="478"/>
          <ac:cxnSpMkLst>
            <pc:docMk/>
            <pc:sldMk cId="88864514" sldId="278"/>
            <ac:cxnSpMk id="61" creationId="{53FB09EE-7134-4BDE-B6A7-0BEA17E87BC2}"/>
          </ac:cxnSpMkLst>
        </pc:cxnChg>
        <pc:cxnChg chg="del mod">
          <ac:chgData name="noh taehyun" userId="26ea3cd8016ad7de" providerId="LiveId" clId="{F3D8D4C0-8FA0-419C-A1D8-6F52C6C054FB}" dt="2021-10-21T11:23:07.896" v="1366" actId="478"/>
          <ac:cxnSpMkLst>
            <pc:docMk/>
            <pc:sldMk cId="88864514" sldId="278"/>
            <ac:cxnSpMk id="62" creationId="{43692B58-8C31-4A99-AD53-3CCDC54E7721}"/>
          </ac:cxnSpMkLst>
        </pc:cxnChg>
        <pc:cxnChg chg="del mod">
          <ac:chgData name="noh taehyun" userId="26ea3cd8016ad7de" providerId="LiveId" clId="{F3D8D4C0-8FA0-419C-A1D8-6F52C6C054FB}" dt="2021-10-21T11:23:07.896" v="1366" actId="478"/>
          <ac:cxnSpMkLst>
            <pc:docMk/>
            <pc:sldMk cId="88864514" sldId="278"/>
            <ac:cxnSpMk id="63" creationId="{2B717532-1850-4CB0-AA9F-60D093905EC4}"/>
          </ac:cxnSpMkLst>
        </pc:cxnChg>
        <pc:cxnChg chg="del mod">
          <ac:chgData name="noh taehyun" userId="26ea3cd8016ad7de" providerId="LiveId" clId="{F3D8D4C0-8FA0-419C-A1D8-6F52C6C054FB}" dt="2021-10-21T11:23:07.896" v="1366" actId="478"/>
          <ac:cxnSpMkLst>
            <pc:docMk/>
            <pc:sldMk cId="88864514" sldId="278"/>
            <ac:cxnSpMk id="64" creationId="{DBB8FEE6-5068-433A-8D30-5E5B2628D90F}"/>
          </ac:cxnSpMkLst>
        </pc:cxnChg>
        <pc:cxnChg chg="del mod">
          <ac:chgData name="noh taehyun" userId="26ea3cd8016ad7de" providerId="LiveId" clId="{F3D8D4C0-8FA0-419C-A1D8-6F52C6C054FB}" dt="2021-10-21T11:23:07.896" v="1366" actId="478"/>
          <ac:cxnSpMkLst>
            <pc:docMk/>
            <pc:sldMk cId="88864514" sldId="278"/>
            <ac:cxnSpMk id="65" creationId="{AA086E60-4126-428B-9827-7D7E1F2EE9EB}"/>
          </ac:cxnSpMkLst>
        </pc:cxnChg>
        <pc:cxnChg chg="del mod">
          <ac:chgData name="noh taehyun" userId="26ea3cd8016ad7de" providerId="LiveId" clId="{F3D8D4C0-8FA0-419C-A1D8-6F52C6C054FB}" dt="2021-10-21T11:23:07.896" v="1366" actId="478"/>
          <ac:cxnSpMkLst>
            <pc:docMk/>
            <pc:sldMk cId="88864514" sldId="278"/>
            <ac:cxnSpMk id="66" creationId="{93EE6E8E-698A-4FC7-9E47-49693C1C9C5F}"/>
          </ac:cxnSpMkLst>
        </pc:cxnChg>
        <pc:cxnChg chg="del mod">
          <ac:chgData name="noh taehyun" userId="26ea3cd8016ad7de" providerId="LiveId" clId="{F3D8D4C0-8FA0-419C-A1D8-6F52C6C054FB}" dt="2021-10-21T11:23:07.896" v="1366" actId="478"/>
          <ac:cxnSpMkLst>
            <pc:docMk/>
            <pc:sldMk cId="88864514" sldId="278"/>
            <ac:cxnSpMk id="72" creationId="{E7F6A61C-176A-4E39-8AB6-CF24CA191E6B}"/>
          </ac:cxnSpMkLst>
        </pc:cxnChg>
        <pc:cxnChg chg="del mod">
          <ac:chgData name="noh taehyun" userId="26ea3cd8016ad7de" providerId="LiveId" clId="{F3D8D4C0-8FA0-419C-A1D8-6F52C6C054FB}" dt="2021-10-21T11:23:07.896" v="1366" actId="478"/>
          <ac:cxnSpMkLst>
            <pc:docMk/>
            <pc:sldMk cId="88864514" sldId="278"/>
            <ac:cxnSpMk id="73" creationId="{2E7A4EA1-19A6-4994-859E-E03D59D602E7}"/>
          </ac:cxnSpMkLst>
        </pc:cxnChg>
        <pc:cxnChg chg="del mod">
          <ac:chgData name="noh taehyun" userId="26ea3cd8016ad7de" providerId="LiveId" clId="{F3D8D4C0-8FA0-419C-A1D8-6F52C6C054FB}" dt="2021-10-21T11:23:07.896" v="1366" actId="478"/>
          <ac:cxnSpMkLst>
            <pc:docMk/>
            <pc:sldMk cId="88864514" sldId="278"/>
            <ac:cxnSpMk id="74" creationId="{759C2029-1A15-4992-8FA2-D8822DBEEBB0}"/>
          </ac:cxnSpMkLst>
        </pc:cxnChg>
        <pc:cxnChg chg="del mod">
          <ac:chgData name="noh taehyun" userId="26ea3cd8016ad7de" providerId="LiveId" clId="{F3D8D4C0-8FA0-419C-A1D8-6F52C6C054FB}" dt="2021-10-21T11:23:07.896" v="1366" actId="478"/>
          <ac:cxnSpMkLst>
            <pc:docMk/>
            <pc:sldMk cId="88864514" sldId="278"/>
            <ac:cxnSpMk id="75" creationId="{51BDAB2E-0C3C-4E45-ABC7-6C39D84D21A6}"/>
          </ac:cxnSpMkLst>
        </pc:cxnChg>
        <pc:cxnChg chg="del mod">
          <ac:chgData name="noh taehyun" userId="26ea3cd8016ad7de" providerId="LiveId" clId="{F3D8D4C0-8FA0-419C-A1D8-6F52C6C054FB}" dt="2021-10-21T11:23:07.896" v="1366" actId="478"/>
          <ac:cxnSpMkLst>
            <pc:docMk/>
            <pc:sldMk cId="88864514" sldId="278"/>
            <ac:cxnSpMk id="76" creationId="{95757F36-942D-4BAA-9937-49460D4DEF21}"/>
          </ac:cxnSpMkLst>
        </pc:cxnChg>
        <pc:cxnChg chg="del mod">
          <ac:chgData name="noh taehyun" userId="26ea3cd8016ad7de" providerId="LiveId" clId="{F3D8D4C0-8FA0-419C-A1D8-6F52C6C054FB}" dt="2021-10-21T11:23:07.896" v="1366" actId="478"/>
          <ac:cxnSpMkLst>
            <pc:docMk/>
            <pc:sldMk cId="88864514" sldId="278"/>
            <ac:cxnSpMk id="77" creationId="{A6D9ACAB-4B8D-40F0-BB94-2C2E21A671B8}"/>
          </ac:cxnSpMkLst>
        </pc:cxnChg>
        <pc:cxnChg chg="del mod">
          <ac:chgData name="noh taehyun" userId="26ea3cd8016ad7de" providerId="LiveId" clId="{F3D8D4C0-8FA0-419C-A1D8-6F52C6C054FB}" dt="2021-10-21T11:23:07.896" v="1366" actId="478"/>
          <ac:cxnSpMkLst>
            <pc:docMk/>
            <pc:sldMk cId="88864514" sldId="278"/>
            <ac:cxnSpMk id="78" creationId="{6489EB76-4893-4ECF-80BA-2E54EA37A077}"/>
          </ac:cxnSpMkLst>
        </pc:cxnChg>
        <pc:cxnChg chg="del mod">
          <ac:chgData name="noh taehyun" userId="26ea3cd8016ad7de" providerId="LiveId" clId="{F3D8D4C0-8FA0-419C-A1D8-6F52C6C054FB}" dt="2021-10-21T11:23:07.896" v="1366" actId="478"/>
          <ac:cxnSpMkLst>
            <pc:docMk/>
            <pc:sldMk cId="88864514" sldId="278"/>
            <ac:cxnSpMk id="79" creationId="{FEDFB7B3-FFB1-4C4F-A5E7-80F7FE6F7926}"/>
          </ac:cxnSpMkLst>
        </pc:cxnChg>
      </pc:sldChg>
      <pc:sldChg chg="addSp delSp modSp add mod">
        <pc:chgData name="noh taehyun" userId="26ea3cd8016ad7de" providerId="LiveId" clId="{F3D8D4C0-8FA0-419C-A1D8-6F52C6C054FB}" dt="2021-10-21T11:38:00.825" v="1831" actId="1582"/>
        <pc:sldMkLst>
          <pc:docMk/>
          <pc:sldMk cId="1204710532" sldId="279"/>
        </pc:sldMkLst>
        <pc:spChg chg="add del mod">
          <ac:chgData name="noh taehyun" userId="26ea3cd8016ad7de" providerId="LiveId" clId="{F3D8D4C0-8FA0-419C-A1D8-6F52C6C054FB}" dt="2021-10-21T11:35:28.535" v="1740" actId="478"/>
          <ac:spMkLst>
            <pc:docMk/>
            <pc:sldMk cId="1204710532" sldId="279"/>
            <ac:spMk id="28" creationId="{D4DACD40-8C54-4E14-83A1-1AF6C0313A0F}"/>
          </ac:spMkLst>
        </pc:spChg>
        <pc:spChg chg="add del mod">
          <ac:chgData name="noh taehyun" userId="26ea3cd8016ad7de" providerId="LiveId" clId="{F3D8D4C0-8FA0-419C-A1D8-6F52C6C054FB}" dt="2021-10-21T11:35:28.535" v="1740" actId="478"/>
          <ac:spMkLst>
            <pc:docMk/>
            <pc:sldMk cId="1204710532" sldId="279"/>
            <ac:spMk id="29" creationId="{0CF21CA8-2974-4D21-B51A-19A7B89A0F36}"/>
          </ac:spMkLst>
        </pc:spChg>
        <pc:spChg chg="add del mod">
          <ac:chgData name="noh taehyun" userId="26ea3cd8016ad7de" providerId="LiveId" clId="{F3D8D4C0-8FA0-419C-A1D8-6F52C6C054FB}" dt="2021-10-21T11:35:28.535" v="1740" actId="478"/>
          <ac:spMkLst>
            <pc:docMk/>
            <pc:sldMk cId="1204710532" sldId="279"/>
            <ac:spMk id="30" creationId="{D6DBA1F5-CE9D-4889-A396-06E87B30A75F}"/>
          </ac:spMkLst>
        </pc:spChg>
        <pc:spChg chg="add del mod">
          <ac:chgData name="noh taehyun" userId="26ea3cd8016ad7de" providerId="LiveId" clId="{F3D8D4C0-8FA0-419C-A1D8-6F52C6C054FB}" dt="2021-10-21T11:35:28.535" v="1740" actId="478"/>
          <ac:spMkLst>
            <pc:docMk/>
            <pc:sldMk cId="1204710532" sldId="279"/>
            <ac:spMk id="31" creationId="{58561B9B-8D54-4974-986D-47D8FC1CDCAB}"/>
          </ac:spMkLst>
        </pc:spChg>
        <pc:spChg chg="add del mod">
          <ac:chgData name="noh taehyun" userId="26ea3cd8016ad7de" providerId="LiveId" clId="{F3D8D4C0-8FA0-419C-A1D8-6F52C6C054FB}" dt="2021-10-21T11:35:28.535" v="1740" actId="478"/>
          <ac:spMkLst>
            <pc:docMk/>
            <pc:sldMk cId="1204710532" sldId="279"/>
            <ac:spMk id="32" creationId="{5758E12B-A554-45B2-AFA1-CA665C35E737}"/>
          </ac:spMkLst>
        </pc:spChg>
        <pc:spChg chg="add del mod">
          <ac:chgData name="noh taehyun" userId="26ea3cd8016ad7de" providerId="LiveId" clId="{F3D8D4C0-8FA0-419C-A1D8-6F52C6C054FB}" dt="2021-10-21T11:35:28.535" v="1740" actId="478"/>
          <ac:spMkLst>
            <pc:docMk/>
            <pc:sldMk cId="1204710532" sldId="279"/>
            <ac:spMk id="40" creationId="{24972BC0-B264-47B3-88B5-2659D5CC17A6}"/>
          </ac:spMkLst>
        </pc:spChg>
        <pc:spChg chg="add del mod">
          <ac:chgData name="noh taehyun" userId="26ea3cd8016ad7de" providerId="LiveId" clId="{F3D8D4C0-8FA0-419C-A1D8-6F52C6C054FB}" dt="2021-10-21T11:35:28.535" v="1740" actId="478"/>
          <ac:spMkLst>
            <pc:docMk/>
            <pc:sldMk cId="1204710532" sldId="279"/>
            <ac:spMk id="41" creationId="{BA0EB0B8-12F5-40C2-9E76-8055A0749A4B}"/>
          </ac:spMkLst>
        </pc:spChg>
        <pc:spChg chg="add del mod">
          <ac:chgData name="noh taehyun" userId="26ea3cd8016ad7de" providerId="LiveId" clId="{F3D8D4C0-8FA0-419C-A1D8-6F52C6C054FB}" dt="2021-10-21T11:35:28.535" v="1740" actId="478"/>
          <ac:spMkLst>
            <pc:docMk/>
            <pc:sldMk cId="1204710532" sldId="279"/>
            <ac:spMk id="42" creationId="{1EAB6533-AA73-4217-BA85-79F10B1C6B5C}"/>
          </ac:spMkLst>
        </pc:spChg>
        <pc:spChg chg="add del mod">
          <ac:chgData name="noh taehyun" userId="26ea3cd8016ad7de" providerId="LiveId" clId="{F3D8D4C0-8FA0-419C-A1D8-6F52C6C054FB}" dt="2021-10-21T11:35:28.535" v="1740" actId="478"/>
          <ac:spMkLst>
            <pc:docMk/>
            <pc:sldMk cId="1204710532" sldId="279"/>
            <ac:spMk id="43" creationId="{93596153-E06C-4214-BFF4-73978D1B676F}"/>
          </ac:spMkLst>
        </pc:spChg>
        <pc:spChg chg="add del mod">
          <ac:chgData name="noh taehyun" userId="26ea3cd8016ad7de" providerId="LiveId" clId="{F3D8D4C0-8FA0-419C-A1D8-6F52C6C054FB}" dt="2021-10-21T11:35:28.535" v="1740" actId="478"/>
          <ac:spMkLst>
            <pc:docMk/>
            <pc:sldMk cId="1204710532" sldId="279"/>
            <ac:spMk id="44" creationId="{37846491-5252-4E57-A4A8-B936C26FDF9F}"/>
          </ac:spMkLst>
        </pc:spChg>
        <pc:spChg chg="add del mod">
          <ac:chgData name="noh taehyun" userId="26ea3cd8016ad7de" providerId="LiveId" clId="{F3D8D4C0-8FA0-419C-A1D8-6F52C6C054FB}" dt="2021-10-21T11:35:28.535" v="1740" actId="478"/>
          <ac:spMkLst>
            <pc:docMk/>
            <pc:sldMk cId="1204710532" sldId="279"/>
            <ac:spMk id="45" creationId="{E439D1FD-DF0E-4267-B0D5-2974BAE52F2B}"/>
          </ac:spMkLst>
        </pc:spChg>
        <pc:spChg chg="add del mod">
          <ac:chgData name="noh taehyun" userId="26ea3cd8016ad7de" providerId="LiveId" clId="{F3D8D4C0-8FA0-419C-A1D8-6F52C6C054FB}" dt="2021-10-21T11:35:28.535" v="1740" actId="478"/>
          <ac:spMkLst>
            <pc:docMk/>
            <pc:sldMk cId="1204710532" sldId="279"/>
            <ac:spMk id="46" creationId="{DEFD5D20-696D-4ECC-8456-52042D88136B}"/>
          </ac:spMkLst>
        </pc:spChg>
        <pc:spChg chg="mod topLvl">
          <ac:chgData name="noh taehyun" userId="26ea3cd8016ad7de" providerId="LiveId" clId="{F3D8D4C0-8FA0-419C-A1D8-6F52C6C054FB}" dt="2021-10-21T11:35:35.675" v="1742" actId="165"/>
          <ac:spMkLst>
            <pc:docMk/>
            <pc:sldMk cId="1204710532" sldId="279"/>
            <ac:spMk id="48" creationId="{FCE2050A-94CE-4C48-A2C6-AEF6800DCDE2}"/>
          </ac:spMkLst>
        </pc:spChg>
        <pc:spChg chg="mod topLvl">
          <ac:chgData name="noh taehyun" userId="26ea3cd8016ad7de" providerId="LiveId" clId="{F3D8D4C0-8FA0-419C-A1D8-6F52C6C054FB}" dt="2021-10-21T11:35:35.675" v="1742" actId="165"/>
          <ac:spMkLst>
            <pc:docMk/>
            <pc:sldMk cId="1204710532" sldId="279"/>
            <ac:spMk id="49" creationId="{64D66C12-2D82-4C46-BF03-9DA4FA78F689}"/>
          </ac:spMkLst>
        </pc:spChg>
        <pc:spChg chg="mod topLvl">
          <ac:chgData name="noh taehyun" userId="26ea3cd8016ad7de" providerId="LiveId" clId="{F3D8D4C0-8FA0-419C-A1D8-6F52C6C054FB}" dt="2021-10-21T11:35:35.675" v="1742" actId="165"/>
          <ac:spMkLst>
            <pc:docMk/>
            <pc:sldMk cId="1204710532" sldId="279"/>
            <ac:spMk id="50" creationId="{B550909A-3AA8-4801-92C8-D70535811B54}"/>
          </ac:spMkLst>
        </pc:spChg>
        <pc:spChg chg="mod topLvl">
          <ac:chgData name="noh taehyun" userId="26ea3cd8016ad7de" providerId="LiveId" clId="{F3D8D4C0-8FA0-419C-A1D8-6F52C6C054FB}" dt="2021-10-21T11:35:35.675" v="1742" actId="165"/>
          <ac:spMkLst>
            <pc:docMk/>
            <pc:sldMk cId="1204710532" sldId="279"/>
            <ac:spMk id="51" creationId="{B9253D8C-B21D-4249-834A-AECB4FDEF574}"/>
          </ac:spMkLst>
        </pc:spChg>
        <pc:spChg chg="mod topLvl">
          <ac:chgData name="noh taehyun" userId="26ea3cd8016ad7de" providerId="LiveId" clId="{F3D8D4C0-8FA0-419C-A1D8-6F52C6C054FB}" dt="2021-10-21T11:35:35.675" v="1742" actId="165"/>
          <ac:spMkLst>
            <pc:docMk/>
            <pc:sldMk cId="1204710532" sldId="279"/>
            <ac:spMk id="52" creationId="{365104E6-1B9A-4C8B-BE43-3DE7613708D9}"/>
          </ac:spMkLst>
        </pc:spChg>
        <pc:spChg chg="mod topLvl">
          <ac:chgData name="noh taehyun" userId="26ea3cd8016ad7de" providerId="LiveId" clId="{F3D8D4C0-8FA0-419C-A1D8-6F52C6C054FB}" dt="2021-10-21T11:36:44.445" v="1818" actId="1038"/>
          <ac:spMkLst>
            <pc:docMk/>
            <pc:sldMk cId="1204710532" sldId="279"/>
            <ac:spMk id="60" creationId="{61B61BFB-FEED-45C0-BD8A-7743E6FE451E}"/>
          </ac:spMkLst>
        </pc:spChg>
        <pc:spChg chg="mod topLvl">
          <ac:chgData name="noh taehyun" userId="26ea3cd8016ad7de" providerId="LiveId" clId="{F3D8D4C0-8FA0-419C-A1D8-6F52C6C054FB}" dt="2021-10-21T11:36:49.565" v="1826" actId="1036"/>
          <ac:spMkLst>
            <pc:docMk/>
            <pc:sldMk cId="1204710532" sldId="279"/>
            <ac:spMk id="61" creationId="{4007B838-E450-4C6C-B6D1-215659684D1A}"/>
          </ac:spMkLst>
        </pc:spChg>
        <pc:spChg chg="mod topLvl">
          <ac:chgData name="noh taehyun" userId="26ea3cd8016ad7de" providerId="LiveId" clId="{F3D8D4C0-8FA0-419C-A1D8-6F52C6C054FB}" dt="2021-10-21T11:36:36.535" v="1797" actId="1036"/>
          <ac:spMkLst>
            <pc:docMk/>
            <pc:sldMk cId="1204710532" sldId="279"/>
            <ac:spMk id="62" creationId="{18C2BF10-CF56-48D3-8C0E-67A4445EB2E4}"/>
          </ac:spMkLst>
        </pc:spChg>
        <pc:spChg chg="mod topLvl">
          <ac:chgData name="noh taehyun" userId="26ea3cd8016ad7de" providerId="LiveId" clId="{F3D8D4C0-8FA0-419C-A1D8-6F52C6C054FB}" dt="2021-10-21T11:36:40.799" v="1807" actId="1038"/>
          <ac:spMkLst>
            <pc:docMk/>
            <pc:sldMk cId="1204710532" sldId="279"/>
            <ac:spMk id="63" creationId="{348E2044-53FE-4F15-A673-EFFC458E1FE1}"/>
          </ac:spMkLst>
        </pc:spChg>
        <pc:spChg chg="mod topLvl">
          <ac:chgData name="noh taehyun" userId="26ea3cd8016ad7de" providerId="LiveId" clId="{F3D8D4C0-8FA0-419C-A1D8-6F52C6C054FB}" dt="2021-10-21T11:36:04.530" v="1752" actId="1037"/>
          <ac:spMkLst>
            <pc:docMk/>
            <pc:sldMk cId="1204710532" sldId="279"/>
            <ac:spMk id="64" creationId="{3D960D6A-79A5-4708-B794-7BBA5696C6B5}"/>
          </ac:spMkLst>
        </pc:spChg>
        <pc:spChg chg="mod topLvl">
          <ac:chgData name="noh taehyun" userId="26ea3cd8016ad7de" providerId="LiveId" clId="{F3D8D4C0-8FA0-419C-A1D8-6F52C6C054FB}" dt="2021-10-21T11:35:35.675" v="1742" actId="165"/>
          <ac:spMkLst>
            <pc:docMk/>
            <pc:sldMk cId="1204710532" sldId="279"/>
            <ac:spMk id="65" creationId="{88A66063-5A0E-4D14-A46B-C84DCCAA28EE}"/>
          </ac:spMkLst>
        </pc:spChg>
        <pc:spChg chg="mod topLvl">
          <ac:chgData name="noh taehyun" userId="26ea3cd8016ad7de" providerId="LiveId" clId="{F3D8D4C0-8FA0-419C-A1D8-6F52C6C054FB}" dt="2021-10-21T11:35:35.675" v="1742" actId="165"/>
          <ac:spMkLst>
            <pc:docMk/>
            <pc:sldMk cId="1204710532" sldId="279"/>
            <ac:spMk id="66" creationId="{82D2D15D-9B45-4510-AE64-6D892000F1B3}"/>
          </ac:spMkLst>
        </pc:spChg>
        <pc:spChg chg="mod topLvl">
          <ac:chgData name="noh taehyun" userId="26ea3cd8016ad7de" providerId="LiveId" clId="{F3D8D4C0-8FA0-419C-A1D8-6F52C6C054FB}" dt="2021-10-21T11:36:31.667" v="1788" actId="1038"/>
          <ac:spMkLst>
            <pc:docMk/>
            <pc:sldMk cId="1204710532" sldId="279"/>
            <ac:spMk id="67" creationId="{1F4F71AA-5BCE-4F94-968C-3E3093DFC418}"/>
          </ac:spMkLst>
        </pc:spChg>
        <pc:spChg chg="mod topLvl">
          <ac:chgData name="noh taehyun" userId="26ea3cd8016ad7de" providerId="LiveId" clId="{F3D8D4C0-8FA0-419C-A1D8-6F52C6C054FB}" dt="2021-10-21T11:36:12.539" v="1762" actId="1038"/>
          <ac:spMkLst>
            <pc:docMk/>
            <pc:sldMk cId="1204710532" sldId="279"/>
            <ac:spMk id="68" creationId="{9011BA15-0B02-4791-9D36-6D1A7E509ECA}"/>
          </ac:spMkLst>
        </pc:spChg>
        <pc:spChg chg="mod topLvl">
          <ac:chgData name="noh taehyun" userId="26ea3cd8016ad7de" providerId="LiveId" clId="{F3D8D4C0-8FA0-419C-A1D8-6F52C6C054FB}" dt="2021-10-21T11:36:18.078" v="1769" actId="1038"/>
          <ac:spMkLst>
            <pc:docMk/>
            <pc:sldMk cId="1204710532" sldId="279"/>
            <ac:spMk id="69" creationId="{FD79DDF7-3DAF-4F1B-9721-C3EC14E995B4}"/>
          </ac:spMkLst>
        </pc:spChg>
        <pc:spChg chg="mod topLvl">
          <ac:chgData name="noh taehyun" userId="26ea3cd8016ad7de" providerId="LiveId" clId="{F3D8D4C0-8FA0-419C-A1D8-6F52C6C054FB}" dt="2021-10-21T11:36:22.389" v="1776" actId="1038"/>
          <ac:spMkLst>
            <pc:docMk/>
            <pc:sldMk cId="1204710532" sldId="279"/>
            <ac:spMk id="70" creationId="{7817381A-0C2C-4D74-A42E-C1F9F4D1FBEA}"/>
          </ac:spMkLst>
        </pc:spChg>
        <pc:spChg chg="mod topLvl">
          <ac:chgData name="noh taehyun" userId="26ea3cd8016ad7de" providerId="LiveId" clId="{F3D8D4C0-8FA0-419C-A1D8-6F52C6C054FB}" dt="2021-10-21T11:36:27.868" v="1783" actId="1038"/>
          <ac:spMkLst>
            <pc:docMk/>
            <pc:sldMk cId="1204710532" sldId="279"/>
            <ac:spMk id="71" creationId="{D422B4D7-0F4B-4271-9006-7F285AE3626D}"/>
          </ac:spMkLst>
        </pc:spChg>
        <pc:grpChg chg="del mod">
          <ac:chgData name="noh taehyun" userId="26ea3cd8016ad7de" providerId="LiveId" clId="{F3D8D4C0-8FA0-419C-A1D8-6F52C6C054FB}" dt="2021-10-21T11:35:08.097" v="1738" actId="478"/>
          <ac:grpSpMkLst>
            <pc:docMk/>
            <pc:sldMk cId="1204710532" sldId="279"/>
            <ac:grpSpMk id="10" creationId="{B6E69FC5-6D34-4B8B-A971-1C714D8C1EAD}"/>
          </ac:grpSpMkLst>
        </pc:grpChg>
        <pc:grpChg chg="add del mod">
          <ac:chgData name="noh taehyun" userId="26ea3cd8016ad7de" providerId="LiveId" clId="{F3D8D4C0-8FA0-419C-A1D8-6F52C6C054FB}" dt="2021-10-21T11:35:35.675" v="1742" actId="165"/>
          <ac:grpSpMkLst>
            <pc:docMk/>
            <pc:sldMk cId="1204710532" sldId="279"/>
            <ac:grpSpMk id="47" creationId="{8C25C305-2866-44AE-B475-6CA4D77A2F27}"/>
          </ac:grpSpMkLst>
        </pc:grpChg>
        <pc:graphicFrameChg chg="add del modGraphic">
          <ac:chgData name="noh taehyun" userId="26ea3cd8016ad7de" providerId="LiveId" clId="{F3D8D4C0-8FA0-419C-A1D8-6F52C6C054FB}" dt="2021-10-21T11:37:49.221" v="1830" actId="207"/>
          <ac:graphicFrameMkLst>
            <pc:docMk/>
            <pc:sldMk cId="1204710532" sldId="279"/>
            <ac:graphicFrameMk id="4" creationId="{E17272F0-6455-4AA1-9A54-E006EBAFA9F4}"/>
          </ac:graphicFrameMkLst>
        </pc:graphicFrameChg>
        <pc:cxnChg chg="mod">
          <ac:chgData name="noh taehyun" userId="26ea3cd8016ad7de" providerId="LiveId" clId="{F3D8D4C0-8FA0-419C-A1D8-6F52C6C054FB}" dt="2021-10-21T11:35:08.097" v="1738" actId="478"/>
          <ac:cxnSpMkLst>
            <pc:docMk/>
            <pc:sldMk cId="1204710532" sldId="279"/>
            <ac:cxnSpMk id="9" creationId="{94FB90B9-6A81-47C3-9DBB-A4FD41865AC7}"/>
          </ac:cxnSpMkLst>
        </pc:cxnChg>
        <pc:cxnChg chg="mod">
          <ac:chgData name="noh taehyun" userId="26ea3cd8016ad7de" providerId="LiveId" clId="{F3D8D4C0-8FA0-419C-A1D8-6F52C6C054FB}" dt="2021-10-21T11:35:08.097" v="1738" actId="478"/>
          <ac:cxnSpMkLst>
            <pc:docMk/>
            <pc:sldMk cId="1204710532" sldId="279"/>
            <ac:cxnSpMk id="11" creationId="{A956C10E-9CE6-4552-B9B8-08F3F474E4A6}"/>
          </ac:cxnSpMkLst>
        </pc:cxnChg>
        <pc:cxnChg chg="mod">
          <ac:chgData name="noh taehyun" userId="26ea3cd8016ad7de" providerId="LiveId" clId="{F3D8D4C0-8FA0-419C-A1D8-6F52C6C054FB}" dt="2021-10-21T11:35:08.097" v="1738" actId="478"/>
          <ac:cxnSpMkLst>
            <pc:docMk/>
            <pc:sldMk cId="1204710532" sldId="279"/>
            <ac:cxnSpMk id="14" creationId="{17D6C49E-B681-423A-AD48-7D453B7AE8B8}"/>
          </ac:cxnSpMkLst>
        </pc:cxnChg>
        <pc:cxnChg chg="mod">
          <ac:chgData name="noh taehyun" userId="26ea3cd8016ad7de" providerId="LiveId" clId="{F3D8D4C0-8FA0-419C-A1D8-6F52C6C054FB}" dt="2021-10-21T11:35:08.097" v="1738" actId="478"/>
          <ac:cxnSpMkLst>
            <pc:docMk/>
            <pc:sldMk cId="1204710532" sldId="279"/>
            <ac:cxnSpMk id="18" creationId="{02C03E7E-BA15-4D88-A096-23FC5957921A}"/>
          </ac:cxnSpMkLst>
        </pc:cxnChg>
        <pc:cxnChg chg="mod">
          <ac:chgData name="noh taehyun" userId="26ea3cd8016ad7de" providerId="LiveId" clId="{F3D8D4C0-8FA0-419C-A1D8-6F52C6C054FB}" dt="2021-10-21T11:35:08.097" v="1738" actId="478"/>
          <ac:cxnSpMkLst>
            <pc:docMk/>
            <pc:sldMk cId="1204710532" sldId="279"/>
            <ac:cxnSpMk id="21" creationId="{D29EDF2C-13D2-4011-8C5E-008FFEF9830F}"/>
          </ac:cxnSpMkLst>
        </pc:cxnChg>
        <pc:cxnChg chg="mod">
          <ac:chgData name="noh taehyun" userId="26ea3cd8016ad7de" providerId="LiveId" clId="{F3D8D4C0-8FA0-419C-A1D8-6F52C6C054FB}" dt="2021-10-21T11:35:08.097" v="1738" actId="478"/>
          <ac:cxnSpMkLst>
            <pc:docMk/>
            <pc:sldMk cId="1204710532" sldId="279"/>
            <ac:cxnSpMk id="24" creationId="{E5044984-EF99-4D12-9944-152B95FD84C9}"/>
          </ac:cxnSpMkLst>
        </pc:cxnChg>
        <pc:cxnChg chg="mod">
          <ac:chgData name="noh taehyun" userId="26ea3cd8016ad7de" providerId="LiveId" clId="{F3D8D4C0-8FA0-419C-A1D8-6F52C6C054FB}" dt="2021-10-21T11:35:08.097" v="1738" actId="478"/>
          <ac:cxnSpMkLst>
            <pc:docMk/>
            <pc:sldMk cId="1204710532" sldId="279"/>
            <ac:cxnSpMk id="27" creationId="{B5E9AED0-8536-430A-A1A1-0AE9750B76FB}"/>
          </ac:cxnSpMkLst>
        </pc:cxnChg>
        <pc:cxnChg chg="add del mod">
          <ac:chgData name="noh taehyun" userId="26ea3cd8016ad7de" providerId="LiveId" clId="{F3D8D4C0-8FA0-419C-A1D8-6F52C6C054FB}" dt="2021-10-21T11:35:28.535" v="1740" actId="478"/>
          <ac:cxnSpMkLst>
            <pc:docMk/>
            <pc:sldMk cId="1204710532" sldId="279"/>
            <ac:cxnSpMk id="33" creationId="{D5EF8552-0DB5-4BAE-98B2-6809D412C9BE}"/>
          </ac:cxnSpMkLst>
        </pc:cxnChg>
        <pc:cxnChg chg="add del mod">
          <ac:chgData name="noh taehyun" userId="26ea3cd8016ad7de" providerId="LiveId" clId="{F3D8D4C0-8FA0-419C-A1D8-6F52C6C054FB}" dt="2021-10-21T11:35:28.535" v="1740" actId="478"/>
          <ac:cxnSpMkLst>
            <pc:docMk/>
            <pc:sldMk cId="1204710532" sldId="279"/>
            <ac:cxnSpMk id="34" creationId="{DAA3CAFA-AB94-4C47-997D-BA399D9F429C}"/>
          </ac:cxnSpMkLst>
        </pc:cxnChg>
        <pc:cxnChg chg="add del mod">
          <ac:chgData name="noh taehyun" userId="26ea3cd8016ad7de" providerId="LiveId" clId="{F3D8D4C0-8FA0-419C-A1D8-6F52C6C054FB}" dt="2021-10-21T11:35:28.535" v="1740" actId="478"/>
          <ac:cxnSpMkLst>
            <pc:docMk/>
            <pc:sldMk cId="1204710532" sldId="279"/>
            <ac:cxnSpMk id="35" creationId="{6354EE10-7AFB-465B-9CB2-BB4544F23764}"/>
          </ac:cxnSpMkLst>
        </pc:cxnChg>
        <pc:cxnChg chg="add del mod">
          <ac:chgData name="noh taehyun" userId="26ea3cd8016ad7de" providerId="LiveId" clId="{F3D8D4C0-8FA0-419C-A1D8-6F52C6C054FB}" dt="2021-10-21T11:35:28.535" v="1740" actId="478"/>
          <ac:cxnSpMkLst>
            <pc:docMk/>
            <pc:sldMk cId="1204710532" sldId="279"/>
            <ac:cxnSpMk id="36" creationId="{1ACADA38-5F2C-4F28-98E8-E1BF29128504}"/>
          </ac:cxnSpMkLst>
        </pc:cxnChg>
        <pc:cxnChg chg="add del mod">
          <ac:chgData name="noh taehyun" userId="26ea3cd8016ad7de" providerId="LiveId" clId="{F3D8D4C0-8FA0-419C-A1D8-6F52C6C054FB}" dt="2021-10-21T11:35:28.535" v="1740" actId="478"/>
          <ac:cxnSpMkLst>
            <pc:docMk/>
            <pc:sldMk cId="1204710532" sldId="279"/>
            <ac:cxnSpMk id="37" creationId="{C439BE35-81C5-4E48-BD9E-249C83C1F0F6}"/>
          </ac:cxnSpMkLst>
        </pc:cxnChg>
        <pc:cxnChg chg="add del mod">
          <ac:chgData name="noh taehyun" userId="26ea3cd8016ad7de" providerId="LiveId" clId="{F3D8D4C0-8FA0-419C-A1D8-6F52C6C054FB}" dt="2021-10-21T11:35:28.535" v="1740" actId="478"/>
          <ac:cxnSpMkLst>
            <pc:docMk/>
            <pc:sldMk cId="1204710532" sldId="279"/>
            <ac:cxnSpMk id="38" creationId="{597B0956-71CB-4DE7-B607-8EA0B147CDF2}"/>
          </ac:cxnSpMkLst>
        </pc:cxnChg>
        <pc:cxnChg chg="add del mod">
          <ac:chgData name="noh taehyun" userId="26ea3cd8016ad7de" providerId="LiveId" clId="{F3D8D4C0-8FA0-419C-A1D8-6F52C6C054FB}" dt="2021-10-21T11:35:28.535" v="1740" actId="478"/>
          <ac:cxnSpMkLst>
            <pc:docMk/>
            <pc:sldMk cId="1204710532" sldId="279"/>
            <ac:cxnSpMk id="39" creationId="{5CC18BEF-7F68-485B-A2F4-FCDC709AF520}"/>
          </ac:cxnSpMkLst>
        </pc:cxnChg>
        <pc:cxnChg chg="mod topLvl">
          <ac:chgData name="noh taehyun" userId="26ea3cd8016ad7de" providerId="LiveId" clId="{F3D8D4C0-8FA0-419C-A1D8-6F52C6C054FB}" dt="2021-10-21T11:35:44.911" v="1743" actId="13822"/>
          <ac:cxnSpMkLst>
            <pc:docMk/>
            <pc:sldMk cId="1204710532" sldId="279"/>
            <ac:cxnSpMk id="53" creationId="{DF45D5FB-40E3-4675-B5F5-59832B924AE6}"/>
          </ac:cxnSpMkLst>
        </pc:cxnChg>
        <pc:cxnChg chg="mod topLvl">
          <ac:chgData name="noh taehyun" userId="26ea3cd8016ad7de" providerId="LiveId" clId="{F3D8D4C0-8FA0-419C-A1D8-6F52C6C054FB}" dt="2021-10-21T11:35:47.424" v="1744" actId="13822"/>
          <ac:cxnSpMkLst>
            <pc:docMk/>
            <pc:sldMk cId="1204710532" sldId="279"/>
            <ac:cxnSpMk id="54" creationId="{ACC5BB2D-C429-4B49-AA89-E497F6B12ECA}"/>
          </ac:cxnSpMkLst>
        </pc:cxnChg>
        <pc:cxnChg chg="mod topLvl">
          <ac:chgData name="noh taehyun" userId="26ea3cd8016ad7de" providerId="LiveId" clId="{F3D8D4C0-8FA0-419C-A1D8-6F52C6C054FB}" dt="2021-10-21T11:35:58.387" v="1748" actId="13822"/>
          <ac:cxnSpMkLst>
            <pc:docMk/>
            <pc:sldMk cId="1204710532" sldId="279"/>
            <ac:cxnSpMk id="55" creationId="{5DB7F69E-A845-4B6A-8989-49D04A94156F}"/>
          </ac:cxnSpMkLst>
        </pc:cxnChg>
        <pc:cxnChg chg="mod topLvl">
          <ac:chgData name="noh taehyun" userId="26ea3cd8016ad7de" providerId="LiveId" clId="{F3D8D4C0-8FA0-419C-A1D8-6F52C6C054FB}" dt="2021-10-21T11:35:55.405" v="1747" actId="13822"/>
          <ac:cxnSpMkLst>
            <pc:docMk/>
            <pc:sldMk cId="1204710532" sldId="279"/>
            <ac:cxnSpMk id="56" creationId="{F6DC13AB-E1D7-47BA-BF7E-12398F87CB99}"/>
          </ac:cxnSpMkLst>
        </pc:cxnChg>
        <pc:cxnChg chg="mod topLvl">
          <ac:chgData name="noh taehyun" userId="26ea3cd8016ad7de" providerId="LiveId" clId="{F3D8D4C0-8FA0-419C-A1D8-6F52C6C054FB}" dt="2021-10-21T11:38:00.825" v="1831" actId="1582"/>
          <ac:cxnSpMkLst>
            <pc:docMk/>
            <pc:sldMk cId="1204710532" sldId="279"/>
            <ac:cxnSpMk id="57" creationId="{585F6FEB-ACD1-4072-B8B5-797618F28737}"/>
          </ac:cxnSpMkLst>
        </pc:cxnChg>
        <pc:cxnChg chg="mod topLvl">
          <ac:chgData name="noh taehyun" userId="26ea3cd8016ad7de" providerId="LiveId" clId="{F3D8D4C0-8FA0-419C-A1D8-6F52C6C054FB}" dt="2021-10-21T11:35:51.558" v="1746" actId="13822"/>
          <ac:cxnSpMkLst>
            <pc:docMk/>
            <pc:sldMk cId="1204710532" sldId="279"/>
            <ac:cxnSpMk id="58" creationId="{4704B1A4-B727-4016-A2CD-C9F1EE02F308}"/>
          </ac:cxnSpMkLst>
        </pc:cxnChg>
        <pc:cxnChg chg="mod topLvl">
          <ac:chgData name="noh taehyun" userId="26ea3cd8016ad7de" providerId="LiveId" clId="{F3D8D4C0-8FA0-419C-A1D8-6F52C6C054FB}" dt="2021-10-21T11:36:08.155" v="1753" actId="13822"/>
          <ac:cxnSpMkLst>
            <pc:docMk/>
            <pc:sldMk cId="1204710532" sldId="279"/>
            <ac:cxnSpMk id="59" creationId="{5BBF2635-D507-4E52-84EA-D4A6FEDFF6B4}"/>
          </ac:cxnSpMkLst>
        </pc:cxnChg>
      </pc:sldChg>
      <pc:sldChg chg="modSp add del mod">
        <pc:chgData name="noh taehyun" userId="26ea3cd8016ad7de" providerId="LiveId" clId="{F3D8D4C0-8FA0-419C-A1D8-6F52C6C054FB}" dt="2021-10-21T12:02:39.040" v="1857" actId="47"/>
        <pc:sldMkLst>
          <pc:docMk/>
          <pc:sldMk cId="3625056228" sldId="280"/>
        </pc:sldMkLst>
        <pc:spChg chg="mod">
          <ac:chgData name="noh taehyun" userId="26ea3cd8016ad7de" providerId="LiveId" clId="{F3D8D4C0-8FA0-419C-A1D8-6F52C6C054FB}" dt="2021-10-21T11:38:16.859" v="1833" actId="1582"/>
          <ac:spMkLst>
            <pc:docMk/>
            <pc:sldMk cId="3625056228" sldId="280"/>
            <ac:spMk id="62" creationId="{18C2BF10-CF56-48D3-8C0E-67A4445EB2E4}"/>
          </ac:spMkLst>
        </pc:spChg>
      </pc:sldChg>
      <pc:sldChg chg="modSp add mod">
        <pc:chgData name="noh taehyun" userId="26ea3cd8016ad7de" providerId="LiveId" clId="{F3D8D4C0-8FA0-419C-A1D8-6F52C6C054FB}" dt="2021-10-21T11:38:44.242" v="1836" actId="1582"/>
        <pc:sldMkLst>
          <pc:docMk/>
          <pc:sldMk cId="1006770444" sldId="281"/>
        </pc:sldMkLst>
        <pc:graphicFrameChg chg="modGraphic">
          <ac:chgData name="noh taehyun" userId="26ea3cd8016ad7de" providerId="LiveId" clId="{F3D8D4C0-8FA0-419C-A1D8-6F52C6C054FB}" dt="2021-10-21T11:38:34.838" v="1835" actId="207"/>
          <ac:graphicFrameMkLst>
            <pc:docMk/>
            <pc:sldMk cId="1006770444" sldId="281"/>
            <ac:graphicFrameMk id="4" creationId="{E17272F0-6455-4AA1-9A54-E006EBAFA9F4}"/>
          </ac:graphicFrameMkLst>
        </pc:graphicFrameChg>
        <pc:cxnChg chg="mod">
          <ac:chgData name="noh taehyun" userId="26ea3cd8016ad7de" providerId="LiveId" clId="{F3D8D4C0-8FA0-419C-A1D8-6F52C6C054FB}" dt="2021-10-21T11:38:44.242" v="1836" actId="1582"/>
          <ac:cxnSpMkLst>
            <pc:docMk/>
            <pc:sldMk cId="1006770444" sldId="281"/>
            <ac:cxnSpMk id="56" creationId="{F6DC13AB-E1D7-47BA-BF7E-12398F87CB99}"/>
          </ac:cxnSpMkLst>
        </pc:cxnChg>
      </pc:sldChg>
      <pc:sldChg chg="modSp add mod">
        <pc:chgData name="noh taehyun" userId="26ea3cd8016ad7de" providerId="LiveId" clId="{F3D8D4C0-8FA0-419C-A1D8-6F52C6C054FB}" dt="2021-10-21T11:39:27.296" v="1841" actId="1582"/>
        <pc:sldMkLst>
          <pc:docMk/>
          <pc:sldMk cId="3608021058" sldId="282"/>
        </pc:sldMkLst>
        <pc:graphicFrameChg chg="modGraphic">
          <ac:chgData name="noh taehyun" userId="26ea3cd8016ad7de" providerId="LiveId" clId="{F3D8D4C0-8FA0-419C-A1D8-6F52C6C054FB}" dt="2021-10-21T11:39:17.150" v="1840" actId="207"/>
          <ac:graphicFrameMkLst>
            <pc:docMk/>
            <pc:sldMk cId="3608021058" sldId="282"/>
            <ac:graphicFrameMk id="4" creationId="{E17272F0-6455-4AA1-9A54-E006EBAFA9F4}"/>
          </ac:graphicFrameMkLst>
        </pc:graphicFrameChg>
        <pc:cxnChg chg="mod">
          <ac:chgData name="noh taehyun" userId="26ea3cd8016ad7de" providerId="LiveId" clId="{F3D8D4C0-8FA0-419C-A1D8-6F52C6C054FB}" dt="2021-10-21T11:39:08.216" v="1839" actId="1582"/>
          <ac:cxnSpMkLst>
            <pc:docMk/>
            <pc:sldMk cId="3608021058" sldId="282"/>
            <ac:cxnSpMk id="53" creationId="{DF45D5FB-40E3-4675-B5F5-59832B924AE6}"/>
          </ac:cxnSpMkLst>
        </pc:cxnChg>
        <pc:cxnChg chg="mod">
          <ac:chgData name="noh taehyun" userId="26ea3cd8016ad7de" providerId="LiveId" clId="{F3D8D4C0-8FA0-419C-A1D8-6F52C6C054FB}" dt="2021-10-21T11:39:27.296" v="1841" actId="1582"/>
          <ac:cxnSpMkLst>
            <pc:docMk/>
            <pc:sldMk cId="3608021058" sldId="282"/>
            <ac:cxnSpMk id="58" creationId="{4704B1A4-B727-4016-A2CD-C9F1EE02F308}"/>
          </ac:cxnSpMkLst>
        </pc:cxnChg>
      </pc:sldChg>
    </pc:docChg>
  </pc:docChgLst>
  <pc:docChgLst>
    <pc:chgData name="noh taehyun" userId="26ea3cd8016ad7de" providerId="LiveId" clId="{96E8E1A3-6995-439B-B5A5-B0939DB57B6B}"/>
    <pc:docChg chg="custSel modSld">
      <pc:chgData name="noh taehyun" userId="26ea3cd8016ad7de" providerId="LiveId" clId="{96E8E1A3-6995-439B-B5A5-B0939DB57B6B}" dt="2021-09-04T07:29:49.067" v="11" actId="478"/>
      <pc:docMkLst>
        <pc:docMk/>
      </pc:docMkLst>
      <pc:sldChg chg="modSp mod">
        <pc:chgData name="noh taehyun" userId="26ea3cd8016ad7de" providerId="LiveId" clId="{96E8E1A3-6995-439B-B5A5-B0939DB57B6B}" dt="2021-09-04T07:21:12.424" v="1" actId="20577"/>
        <pc:sldMkLst>
          <pc:docMk/>
          <pc:sldMk cId="3516650593" sldId="270"/>
        </pc:sldMkLst>
        <pc:graphicFrameChg chg="modGraphic">
          <ac:chgData name="noh taehyun" userId="26ea3cd8016ad7de" providerId="LiveId" clId="{96E8E1A3-6995-439B-B5A5-B0939DB57B6B}" dt="2021-09-04T07:21:12.424" v="1" actId="20577"/>
          <ac:graphicFrameMkLst>
            <pc:docMk/>
            <pc:sldMk cId="3516650593" sldId="270"/>
            <ac:graphicFrameMk id="10" creationId="{6E7333DB-3CA6-4229-B78E-14D8F0E92CE9}"/>
          </ac:graphicFrameMkLst>
        </pc:graphicFrameChg>
      </pc:sldChg>
      <pc:sldChg chg="addSp delSp modSp mod">
        <pc:chgData name="noh taehyun" userId="26ea3cd8016ad7de" providerId="LiveId" clId="{96E8E1A3-6995-439B-B5A5-B0939DB57B6B}" dt="2021-09-04T07:29:49.067" v="11" actId="478"/>
        <pc:sldMkLst>
          <pc:docMk/>
          <pc:sldMk cId="2323353861" sldId="272"/>
        </pc:sldMkLst>
        <pc:spChg chg="add del">
          <ac:chgData name="noh taehyun" userId="26ea3cd8016ad7de" providerId="LiveId" clId="{96E8E1A3-6995-439B-B5A5-B0939DB57B6B}" dt="2021-09-04T07:29:49.067" v="11" actId="478"/>
          <ac:spMkLst>
            <pc:docMk/>
            <pc:sldMk cId="2323353861" sldId="272"/>
            <ac:spMk id="4" creationId="{55441866-8353-42B4-9FF5-BB2D2A9F3120}"/>
          </ac:spMkLst>
        </pc:spChg>
        <pc:graphicFrameChg chg="modGraphic">
          <ac:chgData name="noh taehyun" userId="26ea3cd8016ad7de" providerId="LiveId" clId="{96E8E1A3-6995-439B-B5A5-B0939DB57B6B}" dt="2021-09-04T07:22:38.189" v="9" actId="20577"/>
          <ac:graphicFrameMkLst>
            <pc:docMk/>
            <pc:sldMk cId="2323353861" sldId="272"/>
            <ac:graphicFrameMk id="10" creationId="{6E7333DB-3CA6-4229-B78E-14D8F0E92CE9}"/>
          </ac:graphicFrameMkLst>
        </pc:graphicFrameChg>
      </pc:sldChg>
    </pc:docChg>
  </pc:docChgLst>
  <pc:docChgLst>
    <pc:chgData name="noh taehyun" userId="26ea3cd8016ad7de" providerId="LiveId" clId="{EDFDAAC6-7FFE-4599-A206-F831CD19048E}"/>
    <pc:docChg chg="undo custSel addSld modSld">
      <pc:chgData name="noh taehyun" userId="26ea3cd8016ad7de" providerId="LiveId" clId="{EDFDAAC6-7FFE-4599-A206-F831CD19048E}" dt="2021-07-29T17:54:57.788" v="2957" actId="207"/>
      <pc:docMkLst>
        <pc:docMk/>
      </pc:docMkLst>
      <pc:sldChg chg="delSp modSp mod">
        <pc:chgData name="noh taehyun" userId="26ea3cd8016ad7de" providerId="LiveId" clId="{EDFDAAC6-7FFE-4599-A206-F831CD19048E}" dt="2021-07-29T17:09:08.016" v="366" actId="20577"/>
        <pc:sldMkLst>
          <pc:docMk/>
          <pc:sldMk cId="1390913482" sldId="257"/>
        </pc:sldMkLst>
        <pc:spChg chg="del">
          <ac:chgData name="noh taehyun" userId="26ea3cd8016ad7de" providerId="LiveId" clId="{EDFDAAC6-7FFE-4599-A206-F831CD19048E}" dt="2021-07-29T16:57:17.702" v="41" actId="478"/>
          <ac:spMkLst>
            <pc:docMk/>
            <pc:sldMk cId="1390913482" sldId="257"/>
            <ac:spMk id="9" creationId="{B396ED95-C602-4BC9-BD1C-812CAB3E1DD8}"/>
          </ac:spMkLst>
        </pc:spChg>
        <pc:spChg chg="del">
          <ac:chgData name="noh taehyun" userId="26ea3cd8016ad7de" providerId="LiveId" clId="{EDFDAAC6-7FFE-4599-A206-F831CD19048E}" dt="2021-07-29T16:57:42.672" v="53" actId="478"/>
          <ac:spMkLst>
            <pc:docMk/>
            <pc:sldMk cId="1390913482" sldId="257"/>
            <ac:spMk id="12" creationId="{2E22E654-4220-4291-B30B-35065D8BE262}"/>
          </ac:spMkLst>
        </pc:spChg>
        <pc:spChg chg="mod">
          <ac:chgData name="noh taehyun" userId="26ea3cd8016ad7de" providerId="LiveId" clId="{EDFDAAC6-7FFE-4599-A206-F831CD19048E}" dt="2021-07-29T17:09:08.016" v="366" actId="20577"/>
          <ac:spMkLst>
            <pc:docMk/>
            <pc:sldMk cId="1390913482" sldId="257"/>
            <ac:spMk id="14" creationId="{085D0EC4-2E3C-40D4-B8A1-334E696EA683}"/>
          </ac:spMkLst>
        </pc:spChg>
        <pc:spChg chg="del">
          <ac:chgData name="noh taehyun" userId="26ea3cd8016ad7de" providerId="LiveId" clId="{EDFDAAC6-7FFE-4599-A206-F831CD19048E}" dt="2021-07-29T17:01:18.209" v="112" actId="478"/>
          <ac:spMkLst>
            <pc:docMk/>
            <pc:sldMk cId="1390913482" sldId="257"/>
            <ac:spMk id="16" creationId="{60B8901E-2A4A-4FE1-B573-0C4FE96BF153}"/>
          </ac:spMkLst>
        </pc:spChg>
        <pc:spChg chg="del">
          <ac:chgData name="noh taehyun" userId="26ea3cd8016ad7de" providerId="LiveId" clId="{EDFDAAC6-7FFE-4599-A206-F831CD19048E}" dt="2021-07-29T17:01:18.209" v="112" actId="478"/>
          <ac:spMkLst>
            <pc:docMk/>
            <pc:sldMk cId="1390913482" sldId="257"/>
            <ac:spMk id="17" creationId="{8C5A5991-C09F-4506-B05E-18CA88A5034F}"/>
          </ac:spMkLst>
        </pc:spChg>
        <pc:spChg chg="del">
          <ac:chgData name="noh taehyun" userId="26ea3cd8016ad7de" providerId="LiveId" clId="{EDFDAAC6-7FFE-4599-A206-F831CD19048E}" dt="2021-07-29T17:01:18.209" v="112" actId="478"/>
          <ac:spMkLst>
            <pc:docMk/>
            <pc:sldMk cId="1390913482" sldId="257"/>
            <ac:spMk id="18" creationId="{204AEFFD-9B57-4BD2-9654-AD09BC2BF3A3}"/>
          </ac:spMkLst>
        </pc:spChg>
        <pc:graphicFrameChg chg="mod modGraphic">
          <ac:chgData name="noh taehyun" userId="26ea3cd8016ad7de" providerId="LiveId" clId="{EDFDAAC6-7FFE-4599-A206-F831CD19048E}" dt="2021-07-29T17:01:29.224" v="236" actId="1036"/>
          <ac:graphicFrameMkLst>
            <pc:docMk/>
            <pc:sldMk cId="1390913482" sldId="257"/>
            <ac:graphicFrameMk id="6" creationId="{25178FBE-B363-44F8-818D-CA09E361AC6A}"/>
          </ac:graphicFrameMkLst>
        </pc:graphicFrameChg>
        <pc:graphicFrameChg chg="del">
          <ac:chgData name="noh taehyun" userId="26ea3cd8016ad7de" providerId="LiveId" clId="{EDFDAAC6-7FFE-4599-A206-F831CD19048E}" dt="2021-07-29T17:01:18.209" v="112" actId="478"/>
          <ac:graphicFrameMkLst>
            <pc:docMk/>
            <pc:sldMk cId="1390913482" sldId="257"/>
            <ac:graphicFrameMk id="15" creationId="{44831AB8-9705-4702-B335-A0B65897355A}"/>
          </ac:graphicFrameMkLst>
        </pc:graphicFrameChg>
      </pc:sldChg>
      <pc:sldChg chg="delSp modSp add mod">
        <pc:chgData name="noh taehyun" userId="26ea3cd8016ad7de" providerId="LiveId" clId="{EDFDAAC6-7FFE-4599-A206-F831CD19048E}" dt="2021-07-29T17:10:38.214" v="561" actId="20577"/>
        <pc:sldMkLst>
          <pc:docMk/>
          <pc:sldMk cId="3674459388" sldId="259"/>
        </pc:sldMkLst>
        <pc:spChg chg="mod">
          <ac:chgData name="noh taehyun" userId="26ea3cd8016ad7de" providerId="LiveId" clId="{EDFDAAC6-7FFE-4599-A206-F831CD19048E}" dt="2021-07-29T17:10:38.214" v="561" actId="20577"/>
          <ac:spMkLst>
            <pc:docMk/>
            <pc:sldMk cId="3674459388" sldId="259"/>
            <ac:spMk id="14" creationId="{085D0EC4-2E3C-40D4-B8A1-334E696EA683}"/>
          </ac:spMkLst>
        </pc:spChg>
        <pc:spChg chg="del">
          <ac:chgData name="noh taehyun" userId="26ea3cd8016ad7de" providerId="LiveId" clId="{EDFDAAC6-7FFE-4599-A206-F831CD19048E}" dt="2021-07-29T17:10:21.487" v="548" actId="478"/>
          <ac:spMkLst>
            <pc:docMk/>
            <pc:sldMk cId="3674459388" sldId="259"/>
            <ac:spMk id="16" creationId="{60B8901E-2A4A-4FE1-B573-0C4FE96BF153}"/>
          </ac:spMkLst>
        </pc:spChg>
        <pc:spChg chg="del">
          <ac:chgData name="noh taehyun" userId="26ea3cd8016ad7de" providerId="LiveId" clId="{EDFDAAC6-7FFE-4599-A206-F831CD19048E}" dt="2021-07-29T17:10:21.487" v="548" actId="478"/>
          <ac:spMkLst>
            <pc:docMk/>
            <pc:sldMk cId="3674459388" sldId="259"/>
            <ac:spMk id="17" creationId="{8C5A5991-C09F-4506-B05E-18CA88A5034F}"/>
          </ac:spMkLst>
        </pc:spChg>
        <pc:spChg chg="del">
          <ac:chgData name="noh taehyun" userId="26ea3cd8016ad7de" providerId="LiveId" clId="{EDFDAAC6-7FFE-4599-A206-F831CD19048E}" dt="2021-07-29T17:10:21.487" v="548" actId="478"/>
          <ac:spMkLst>
            <pc:docMk/>
            <pc:sldMk cId="3674459388" sldId="259"/>
            <ac:spMk id="18" creationId="{204AEFFD-9B57-4BD2-9654-AD09BC2BF3A3}"/>
          </ac:spMkLst>
        </pc:spChg>
        <pc:graphicFrameChg chg="mod modGraphic">
          <ac:chgData name="noh taehyun" userId="26ea3cd8016ad7de" providerId="LiveId" clId="{EDFDAAC6-7FFE-4599-A206-F831CD19048E}" dt="2021-07-29T17:10:08.906" v="546" actId="113"/>
          <ac:graphicFrameMkLst>
            <pc:docMk/>
            <pc:sldMk cId="3674459388" sldId="259"/>
            <ac:graphicFrameMk id="6" creationId="{25178FBE-B363-44F8-818D-CA09E361AC6A}"/>
          </ac:graphicFrameMkLst>
        </pc:graphicFrameChg>
        <pc:graphicFrameChg chg="del">
          <ac:chgData name="noh taehyun" userId="26ea3cd8016ad7de" providerId="LiveId" clId="{EDFDAAC6-7FFE-4599-A206-F831CD19048E}" dt="2021-07-29T17:10:21.487" v="548" actId="478"/>
          <ac:graphicFrameMkLst>
            <pc:docMk/>
            <pc:sldMk cId="3674459388" sldId="259"/>
            <ac:graphicFrameMk id="15" creationId="{44831AB8-9705-4702-B335-A0B65897355A}"/>
          </ac:graphicFrameMkLst>
        </pc:graphicFrameChg>
      </pc:sldChg>
      <pc:sldChg chg="delSp modSp add mod">
        <pc:chgData name="noh taehyun" userId="26ea3cd8016ad7de" providerId="LiveId" clId="{EDFDAAC6-7FFE-4599-A206-F831CD19048E}" dt="2021-07-29T17:54:57.788" v="2957" actId="207"/>
        <pc:sldMkLst>
          <pc:docMk/>
          <pc:sldMk cId="982193171" sldId="260"/>
        </pc:sldMkLst>
        <pc:spChg chg="mod">
          <ac:chgData name="noh taehyun" userId="26ea3cd8016ad7de" providerId="LiveId" clId="{EDFDAAC6-7FFE-4599-A206-F831CD19048E}" dt="2021-07-29T17:54:39.999" v="2952" actId="20577"/>
          <ac:spMkLst>
            <pc:docMk/>
            <pc:sldMk cId="982193171" sldId="260"/>
            <ac:spMk id="14" creationId="{085D0EC4-2E3C-40D4-B8A1-334E696EA683}"/>
          </ac:spMkLst>
        </pc:spChg>
        <pc:spChg chg="del">
          <ac:chgData name="noh taehyun" userId="26ea3cd8016ad7de" providerId="LiveId" clId="{EDFDAAC6-7FFE-4599-A206-F831CD19048E}" dt="2021-07-29T17:52:00.715" v="2919" actId="478"/>
          <ac:spMkLst>
            <pc:docMk/>
            <pc:sldMk cId="982193171" sldId="260"/>
            <ac:spMk id="16" creationId="{60B8901E-2A4A-4FE1-B573-0C4FE96BF153}"/>
          </ac:spMkLst>
        </pc:spChg>
        <pc:spChg chg="del">
          <ac:chgData name="noh taehyun" userId="26ea3cd8016ad7de" providerId="LiveId" clId="{EDFDAAC6-7FFE-4599-A206-F831CD19048E}" dt="2021-07-29T17:52:00.715" v="2919" actId="478"/>
          <ac:spMkLst>
            <pc:docMk/>
            <pc:sldMk cId="982193171" sldId="260"/>
            <ac:spMk id="17" creationId="{8C5A5991-C09F-4506-B05E-18CA88A5034F}"/>
          </ac:spMkLst>
        </pc:spChg>
        <pc:spChg chg="del">
          <ac:chgData name="noh taehyun" userId="26ea3cd8016ad7de" providerId="LiveId" clId="{EDFDAAC6-7FFE-4599-A206-F831CD19048E}" dt="2021-07-29T17:52:00.715" v="2919" actId="478"/>
          <ac:spMkLst>
            <pc:docMk/>
            <pc:sldMk cId="982193171" sldId="260"/>
            <ac:spMk id="18" creationId="{204AEFFD-9B57-4BD2-9654-AD09BC2BF3A3}"/>
          </ac:spMkLst>
        </pc:spChg>
        <pc:graphicFrameChg chg="modGraphic">
          <ac:chgData name="noh taehyun" userId="26ea3cd8016ad7de" providerId="LiveId" clId="{EDFDAAC6-7FFE-4599-A206-F831CD19048E}" dt="2021-07-29T17:54:57.788" v="2957" actId="207"/>
          <ac:graphicFrameMkLst>
            <pc:docMk/>
            <pc:sldMk cId="982193171" sldId="260"/>
            <ac:graphicFrameMk id="6" creationId="{25178FBE-B363-44F8-818D-CA09E361AC6A}"/>
          </ac:graphicFrameMkLst>
        </pc:graphicFrameChg>
        <pc:graphicFrameChg chg="del">
          <ac:chgData name="noh taehyun" userId="26ea3cd8016ad7de" providerId="LiveId" clId="{EDFDAAC6-7FFE-4599-A206-F831CD19048E}" dt="2021-07-29T17:52:00.715" v="2919" actId="478"/>
          <ac:graphicFrameMkLst>
            <pc:docMk/>
            <pc:sldMk cId="982193171" sldId="260"/>
            <ac:graphicFrameMk id="15" creationId="{44831AB8-9705-4702-B335-A0B65897355A}"/>
          </ac:graphicFrameMkLst>
        </pc:graphicFrameChg>
      </pc:sldChg>
      <pc:sldChg chg="delSp add mod">
        <pc:chgData name="noh taehyun" userId="26ea3cd8016ad7de" providerId="LiveId" clId="{EDFDAAC6-7FFE-4599-A206-F831CD19048E}" dt="2021-07-29T17:19:52.358" v="612" actId="478"/>
        <pc:sldMkLst>
          <pc:docMk/>
          <pc:sldMk cId="103961986" sldId="261"/>
        </pc:sldMkLst>
        <pc:spChg chg="del">
          <ac:chgData name="noh taehyun" userId="26ea3cd8016ad7de" providerId="LiveId" clId="{EDFDAAC6-7FFE-4599-A206-F831CD19048E}" dt="2021-07-29T17:19:52.358" v="612" actId="478"/>
          <ac:spMkLst>
            <pc:docMk/>
            <pc:sldMk cId="103961986" sldId="261"/>
            <ac:spMk id="16" creationId="{60B8901E-2A4A-4FE1-B573-0C4FE96BF153}"/>
          </ac:spMkLst>
        </pc:spChg>
        <pc:spChg chg="del">
          <ac:chgData name="noh taehyun" userId="26ea3cd8016ad7de" providerId="LiveId" clId="{EDFDAAC6-7FFE-4599-A206-F831CD19048E}" dt="2021-07-29T17:19:52.358" v="612" actId="478"/>
          <ac:spMkLst>
            <pc:docMk/>
            <pc:sldMk cId="103961986" sldId="261"/>
            <ac:spMk id="17" creationId="{8C5A5991-C09F-4506-B05E-18CA88A5034F}"/>
          </ac:spMkLst>
        </pc:spChg>
        <pc:spChg chg="del">
          <ac:chgData name="noh taehyun" userId="26ea3cd8016ad7de" providerId="LiveId" clId="{EDFDAAC6-7FFE-4599-A206-F831CD19048E}" dt="2021-07-29T17:19:52.358" v="612" actId="478"/>
          <ac:spMkLst>
            <pc:docMk/>
            <pc:sldMk cId="103961986" sldId="261"/>
            <ac:spMk id="18" creationId="{204AEFFD-9B57-4BD2-9654-AD09BC2BF3A3}"/>
          </ac:spMkLst>
        </pc:spChg>
        <pc:graphicFrameChg chg="del">
          <ac:chgData name="noh taehyun" userId="26ea3cd8016ad7de" providerId="LiveId" clId="{EDFDAAC6-7FFE-4599-A206-F831CD19048E}" dt="2021-07-29T17:19:52.358" v="612" actId="478"/>
          <ac:graphicFrameMkLst>
            <pc:docMk/>
            <pc:sldMk cId="103961986" sldId="261"/>
            <ac:graphicFrameMk id="15" creationId="{44831AB8-9705-4702-B335-A0B65897355A}"/>
          </ac:graphicFrameMkLst>
        </pc:graphicFrameChg>
      </pc:sldChg>
      <pc:sldChg chg="modSp add mod">
        <pc:chgData name="noh taehyun" userId="26ea3cd8016ad7de" providerId="LiveId" clId="{EDFDAAC6-7FFE-4599-A206-F831CD19048E}" dt="2021-07-29T17:22:07.615" v="631" actId="113"/>
        <pc:sldMkLst>
          <pc:docMk/>
          <pc:sldMk cId="2796644516" sldId="262"/>
        </pc:sldMkLst>
        <pc:spChg chg="mod">
          <ac:chgData name="noh taehyun" userId="26ea3cd8016ad7de" providerId="LiveId" clId="{EDFDAAC6-7FFE-4599-A206-F831CD19048E}" dt="2021-07-29T17:21:54.187" v="625" actId="20577"/>
          <ac:spMkLst>
            <pc:docMk/>
            <pc:sldMk cId="2796644516" sldId="262"/>
            <ac:spMk id="14" creationId="{085D0EC4-2E3C-40D4-B8A1-334E696EA683}"/>
          </ac:spMkLst>
        </pc:spChg>
        <pc:graphicFrameChg chg="modGraphic">
          <ac:chgData name="noh taehyun" userId="26ea3cd8016ad7de" providerId="LiveId" clId="{EDFDAAC6-7FFE-4599-A206-F831CD19048E}" dt="2021-07-29T17:22:07.615" v="631" actId="113"/>
          <ac:graphicFrameMkLst>
            <pc:docMk/>
            <pc:sldMk cId="2796644516" sldId="262"/>
            <ac:graphicFrameMk id="6" creationId="{25178FBE-B363-44F8-818D-CA09E361AC6A}"/>
          </ac:graphicFrameMkLst>
        </pc:graphicFrameChg>
      </pc:sldChg>
      <pc:sldChg chg="addSp modSp add mod">
        <pc:chgData name="noh taehyun" userId="26ea3cd8016ad7de" providerId="LiveId" clId="{EDFDAAC6-7FFE-4599-A206-F831CD19048E}" dt="2021-07-29T17:31:05.205" v="1837" actId="207"/>
        <pc:sldMkLst>
          <pc:docMk/>
          <pc:sldMk cId="3000999043" sldId="263"/>
        </pc:sldMkLst>
        <pc:spChg chg="add mod">
          <ac:chgData name="noh taehyun" userId="26ea3cd8016ad7de" providerId="LiveId" clId="{EDFDAAC6-7FFE-4599-A206-F831CD19048E}" dt="2021-07-29T17:26:07.360" v="846" actId="1036"/>
          <ac:spMkLst>
            <pc:docMk/>
            <pc:sldMk cId="3000999043" sldId="263"/>
            <ac:spMk id="2" creationId="{7C9322C1-7B52-496D-9816-64EA96642599}"/>
          </ac:spMkLst>
        </pc:spChg>
        <pc:spChg chg="add mod">
          <ac:chgData name="noh taehyun" userId="26ea3cd8016ad7de" providerId="LiveId" clId="{EDFDAAC6-7FFE-4599-A206-F831CD19048E}" dt="2021-07-29T17:26:19.232" v="848" actId="14100"/>
          <ac:spMkLst>
            <pc:docMk/>
            <pc:sldMk cId="3000999043" sldId="263"/>
            <ac:spMk id="5" creationId="{39756109-61C1-4EB8-B97B-7531C68F4F69}"/>
          </ac:spMkLst>
        </pc:spChg>
        <pc:spChg chg="add mod">
          <ac:chgData name="noh taehyun" userId="26ea3cd8016ad7de" providerId="LiveId" clId="{EDFDAAC6-7FFE-4599-A206-F831CD19048E}" dt="2021-07-29T17:29:09.343" v="1323" actId="1035"/>
          <ac:spMkLst>
            <pc:docMk/>
            <pc:sldMk cId="3000999043" sldId="263"/>
            <ac:spMk id="7" creationId="{36AC980D-39B5-44C2-A6C3-6EEC8B52DF1F}"/>
          </ac:spMkLst>
        </pc:spChg>
        <pc:spChg chg="add mod">
          <ac:chgData name="noh taehyun" userId="26ea3cd8016ad7de" providerId="LiveId" clId="{EDFDAAC6-7FFE-4599-A206-F831CD19048E}" dt="2021-07-29T17:29:09.343" v="1323" actId="1035"/>
          <ac:spMkLst>
            <pc:docMk/>
            <pc:sldMk cId="3000999043" sldId="263"/>
            <ac:spMk id="8" creationId="{A22568B6-A441-43AE-8693-69627E113F95}"/>
          </ac:spMkLst>
        </pc:spChg>
        <pc:spChg chg="add mod">
          <ac:chgData name="noh taehyun" userId="26ea3cd8016ad7de" providerId="LiveId" clId="{EDFDAAC6-7FFE-4599-A206-F831CD19048E}" dt="2021-07-29T17:30:14.123" v="1829" actId="1037"/>
          <ac:spMkLst>
            <pc:docMk/>
            <pc:sldMk cId="3000999043" sldId="263"/>
            <ac:spMk id="10" creationId="{0F606E01-AF20-4E65-AA78-8F5ECC2EA8F5}"/>
          </ac:spMkLst>
        </pc:spChg>
        <pc:spChg chg="add mod">
          <ac:chgData name="noh taehyun" userId="26ea3cd8016ad7de" providerId="LiveId" clId="{EDFDAAC6-7FFE-4599-A206-F831CD19048E}" dt="2021-07-29T17:30:25.393" v="1831" actId="14100"/>
          <ac:spMkLst>
            <pc:docMk/>
            <pc:sldMk cId="3000999043" sldId="263"/>
            <ac:spMk id="11" creationId="{59D23375-EF1D-43D6-9CC7-D903F1698073}"/>
          </ac:spMkLst>
        </pc:spChg>
        <pc:spChg chg="mod">
          <ac:chgData name="noh taehyun" userId="26ea3cd8016ad7de" providerId="LiveId" clId="{EDFDAAC6-7FFE-4599-A206-F831CD19048E}" dt="2021-07-29T17:24:48.390" v="645" actId="20577"/>
          <ac:spMkLst>
            <pc:docMk/>
            <pc:sldMk cId="3000999043" sldId="263"/>
            <ac:spMk id="14" creationId="{085D0EC4-2E3C-40D4-B8A1-334E696EA683}"/>
          </ac:spMkLst>
        </pc:spChg>
        <pc:graphicFrameChg chg="mod modGraphic">
          <ac:chgData name="noh taehyun" userId="26ea3cd8016ad7de" providerId="LiveId" clId="{EDFDAAC6-7FFE-4599-A206-F831CD19048E}" dt="2021-07-29T17:26:07.360" v="846" actId="1036"/>
          <ac:graphicFrameMkLst>
            <pc:docMk/>
            <pc:sldMk cId="3000999043" sldId="263"/>
            <ac:graphicFrameMk id="6" creationId="{25178FBE-B363-44F8-818D-CA09E361AC6A}"/>
          </ac:graphicFrameMkLst>
        </pc:graphicFrameChg>
        <pc:graphicFrameChg chg="add mod modGraphic">
          <ac:chgData name="noh taehyun" userId="26ea3cd8016ad7de" providerId="LiveId" clId="{EDFDAAC6-7FFE-4599-A206-F831CD19048E}" dt="2021-07-29T17:31:05.205" v="1837" actId="207"/>
          <ac:graphicFrameMkLst>
            <pc:docMk/>
            <pc:sldMk cId="3000999043" sldId="263"/>
            <ac:graphicFrameMk id="9" creationId="{DFF9AE96-1BE6-4F93-ACAF-F46180AE3BE0}"/>
          </ac:graphicFrameMkLst>
        </pc:graphicFrameChg>
      </pc:sldChg>
      <pc:sldChg chg="delSp modSp add mod">
        <pc:chgData name="noh taehyun" userId="26ea3cd8016ad7de" providerId="LiveId" clId="{EDFDAAC6-7FFE-4599-A206-F831CD19048E}" dt="2021-07-29T17:33:08.148" v="2254" actId="20577"/>
        <pc:sldMkLst>
          <pc:docMk/>
          <pc:sldMk cId="2073445343" sldId="264"/>
        </pc:sldMkLst>
        <pc:spChg chg="del">
          <ac:chgData name="noh taehyun" userId="26ea3cd8016ad7de" providerId="LiveId" clId="{EDFDAAC6-7FFE-4599-A206-F831CD19048E}" dt="2021-07-29T17:30:51.349" v="1833" actId="478"/>
          <ac:spMkLst>
            <pc:docMk/>
            <pc:sldMk cId="2073445343" sldId="264"/>
            <ac:spMk id="2" creationId="{7C9322C1-7B52-496D-9816-64EA96642599}"/>
          </ac:spMkLst>
        </pc:spChg>
        <pc:spChg chg="del">
          <ac:chgData name="noh taehyun" userId="26ea3cd8016ad7de" providerId="LiveId" clId="{EDFDAAC6-7FFE-4599-A206-F831CD19048E}" dt="2021-07-29T17:30:51.349" v="1833" actId="478"/>
          <ac:spMkLst>
            <pc:docMk/>
            <pc:sldMk cId="2073445343" sldId="264"/>
            <ac:spMk id="5" creationId="{39756109-61C1-4EB8-B97B-7531C68F4F69}"/>
          </ac:spMkLst>
        </pc:spChg>
        <pc:spChg chg="del">
          <ac:chgData name="noh taehyun" userId="26ea3cd8016ad7de" providerId="LiveId" clId="{EDFDAAC6-7FFE-4599-A206-F831CD19048E}" dt="2021-07-29T17:30:51.349" v="1833" actId="478"/>
          <ac:spMkLst>
            <pc:docMk/>
            <pc:sldMk cId="2073445343" sldId="264"/>
            <ac:spMk id="7" creationId="{36AC980D-39B5-44C2-A6C3-6EEC8B52DF1F}"/>
          </ac:spMkLst>
        </pc:spChg>
        <pc:spChg chg="del">
          <ac:chgData name="noh taehyun" userId="26ea3cd8016ad7de" providerId="LiveId" clId="{EDFDAAC6-7FFE-4599-A206-F831CD19048E}" dt="2021-07-29T17:30:51.349" v="1833" actId="478"/>
          <ac:spMkLst>
            <pc:docMk/>
            <pc:sldMk cId="2073445343" sldId="264"/>
            <ac:spMk id="8" creationId="{A22568B6-A441-43AE-8693-69627E113F95}"/>
          </ac:spMkLst>
        </pc:spChg>
        <pc:spChg chg="del">
          <ac:chgData name="noh taehyun" userId="26ea3cd8016ad7de" providerId="LiveId" clId="{EDFDAAC6-7FFE-4599-A206-F831CD19048E}" dt="2021-07-29T17:31:28.045" v="1842" actId="478"/>
          <ac:spMkLst>
            <pc:docMk/>
            <pc:sldMk cId="2073445343" sldId="264"/>
            <ac:spMk id="10" creationId="{0F606E01-AF20-4E65-AA78-8F5ECC2EA8F5}"/>
          </ac:spMkLst>
        </pc:spChg>
        <pc:spChg chg="del">
          <ac:chgData name="noh taehyun" userId="26ea3cd8016ad7de" providerId="LiveId" clId="{EDFDAAC6-7FFE-4599-A206-F831CD19048E}" dt="2021-07-29T17:31:28.045" v="1842" actId="478"/>
          <ac:spMkLst>
            <pc:docMk/>
            <pc:sldMk cId="2073445343" sldId="264"/>
            <ac:spMk id="11" creationId="{59D23375-EF1D-43D6-9CC7-D903F1698073}"/>
          </ac:spMkLst>
        </pc:spChg>
        <pc:spChg chg="mod">
          <ac:chgData name="noh taehyun" userId="26ea3cd8016ad7de" providerId="LiveId" clId="{EDFDAAC6-7FFE-4599-A206-F831CD19048E}" dt="2021-07-29T17:32:53.376" v="2239" actId="14100"/>
          <ac:spMkLst>
            <pc:docMk/>
            <pc:sldMk cId="2073445343" sldId="264"/>
            <ac:spMk id="14" creationId="{085D0EC4-2E3C-40D4-B8A1-334E696EA683}"/>
          </ac:spMkLst>
        </pc:spChg>
        <pc:graphicFrameChg chg="del">
          <ac:chgData name="noh taehyun" userId="26ea3cd8016ad7de" providerId="LiveId" clId="{EDFDAAC6-7FFE-4599-A206-F831CD19048E}" dt="2021-07-29T17:30:51.349" v="1833" actId="478"/>
          <ac:graphicFrameMkLst>
            <pc:docMk/>
            <pc:sldMk cId="2073445343" sldId="264"/>
            <ac:graphicFrameMk id="6" creationId="{25178FBE-B363-44F8-818D-CA09E361AC6A}"/>
          </ac:graphicFrameMkLst>
        </pc:graphicFrameChg>
        <pc:graphicFrameChg chg="mod modGraphic">
          <ac:chgData name="noh taehyun" userId="26ea3cd8016ad7de" providerId="LiveId" clId="{EDFDAAC6-7FFE-4599-A206-F831CD19048E}" dt="2021-07-29T17:33:08.148" v="2254" actId="20577"/>
          <ac:graphicFrameMkLst>
            <pc:docMk/>
            <pc:sldMk cId="2073445343" sldId="264"/>
            <ac:graphicFrameMk id="9" creationId="{DFF9AE96-1BE6-4F93-ACAF-F46180AE3BE0}"/>
          </ac:graphicFrameMkLst>
        </pc:graphicFrameChg>
      </pc:sldChg>
      <pc:sldChg chg="addSp modSp add mod">
        <pc:chgData name="noh taehyun" userId="26ea3cd8016ad7de" providerId="LiveId" clId="{EDFDAAC6-7FFE-4599-A206-F831CD19048E}" dt="2021-07-29T17:41:03.679" v="2918" actId="207"/>
        <pc:sldMkLst>
          <pc:docMk/>
          <pc:sldMk cId="2941408081" sldId="265"/>
        </pc:sldMkLst>
        <pc:spChg chg="add mod">
          <ac:chgData name="noh taehyun" userId="26ea3cd8016ad7de" providerId="LiveId" clId="{EDFDAAC6-7FFE-4599-A206-F831CD19048E}" dt="2021-07-29T17:38:13.516" v="2435" actId="20577"/>
          <ac:spMkLst>
            <pc:docMk/>
            <pc:sldMk cId="2941408081" sldId="265"/>
            <ac:spMk id="4" creationId="{6B369A69-89FC-4BFB-84B5-9EF18287CC08}"/>
          </ac:spMkLst>
        </pc:spChg>
        <pc:spChg chg="add mod">
          <ac:chgData name="noh taehyun" userId="26ea3cd8016ad7de" providerId="LiveId" clId="{EDFDAAC6-7FFE-4599-A206-F831CD19048E}" dt="2021-07-29T17:40:24.025" v="2843" actId="1035"/>
          <ac:spMkLst>
            <pc:docMk/>
            <pc:sldMk cId="2941408081" sldId="265"/>
            <ac:spMk id="5" creationId="{59FE6AB7-F736-43C9-AA57-4B2586109404}"/>
          </ac:spMkLst>
        </pc:spChg>
        <pc:spChg chg="add mod">
          <ac:chgData name="noh taehyun" userId="26ea3cd8016ad7de" providerId="LiveId" clId="{EDFDAAC6-7FFE-4599-A206-F831CD19048E}" dt="2021-07-29T17:40:38.808" v="2855" actId="1035"/>
          <ac:spMkLst>
            <pc:docMk/>
            <pc:sldMk cId="2941408081" sldId="265"/>
            <ac:spMk id="7" creationId="{50D017C5-8E5F-41B6-98DC-DAE002695AEB}"/>
          </ac:spMkLst>
        </pc:spChg>
        <pc:spChg chg="mod">
          <ac:chgData name="noh taehyun" userId="26ea3cd8016ad7de" providerId="LiveId" clId="{EDFDAAC6-7FFE-4599-A206-F831CD19048E}" dt="2021-07-29T17:37:32.414" v="2320" actId="20577"/>
          <ac:spMkLst>
            <pc:docMk/>
            <pc:sldMk cId="2941408081" sldId="265"/>
            <ac:spMk id="14" creationId="{085D0EC4-2E3C-40D4-B8A1-334E696EA683}"/>
          </ac:spMkLst>
        </pc:spChg>
        <pc:graphicFrameChg chg="add mod modGraphic">
          <ac:chgData name="noh taehyun" userId="26ea3cd8016ad7de" providerId="LiveId" clId="{EDFDAAC6-7FFE-4599-A206-F831CD19048E}" dt="2021-07-29T17:40:34.978" v="2851" actId="1035"/>
          <ac:graphicFrameMkLst>
            <pc:docMk/>
            <pc:sldMk cId="2941408081" sldId="265"/>
            <ac:graphicFrameMk id="6" creationId="{F9EDF1CF-EFB6-495E-BFCD-A4E7CA4A4BB7}"/>
          </ac:graphicFrameMkLst>
        </pc:graphicFrameChg>
        <pc:graphicFrameChg chg="add mod modGraphic">
          <ac:chgData name="noh taehyun" userId="26ea3cd8016ad7de" providerId="LiveId" clId="{EDFDAAC6-7FFE-4599-A206-F831CD19048E}" dt="2021-07-29T17:41:03.679" v="2918" actId="207"/>
          <ac:graphicFrameMkLst>
            <pc:docMk/>
            <pc:sldMk cId="2941408081" sldId="265"/>
            <ac:graphicFrameMk id="8" creationId="{2C90A15C-97C8-4971-BED4-1893353B04BF}"/>
          </ac:graphicFrameMkLst>
        </pc:graphicFrameChg>
        <pc:graphicFrameChg chg="modGraphic">
          <ac:chgData name="noh taehyun" userId="26ea3cd8016ad7de" providerId="LiveId" clId="{EDFDAAC6-7FFE-4599-A206-F831CD19048E}" dt="2021-07-29T17:38:20.586" v="2437" actId="113"/>
          <ac:graphicFrameMkLst>
            <pc:docMk/>
            <pc:sldMk cId="2941408081" sldId="265"/>
            <ac:graphicFrameMk id="9" creationId="{DFF9AE96-1BE6-4F93-ACAF-F46180AE3BE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2F6A7-A6C2-435B-8718-9B31A61A9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3D63CC-5251-4ABB-8D7B-DA3D5BE08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6C06BB-C12A-4090-B2E9-5B2769AF0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685A7A-F466-4982-9931-387A3F16F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D69386-8104-4A0F-BEEE-7B51CB8B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07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7D2AA-84EF-4B00-9058-6E5A51AF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25AA53-6D10-486C-BC86-DCD027C8A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5970A0-8C15-40B4-9681-CB0639CF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F5AE42-799B-4012-8790-50F07427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2FEAA7-F170-4D71-8EB1-92129D15B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84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F03439-543D-4DC6-8B51-4B5E1405C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501D51-3516-4B81-8D73-FA6E38F98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D0899E-A1C7-4A36-8F28-CB1FB9480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851675-89E2-4787-A8E6-CEB6D1B68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C31F85-B10D-4841-B8DC-342E9148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81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06580-A74C-42E4-854A-C4D07FA0D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DC6BEA-9C43-4F10-830E-E987AC4AF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A7F9D-273F-4BD0-BE0C-9FCC64E84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41C1D5-FD48-47D3-8955-81C6E0D54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B80C7-C941-4D1B-A7B2-8850ACA4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56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1CE73-3219-4E98-BEA6-C1F92287C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174A13-E960-4A31-9A41-6A2747B80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7F59E2-E81F-41CB-B216-C70AFCD1E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A2119D-ED57-4B4D-B35C-0DE38AE4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F013E5-BBD6-4BCC-B1EE-F4038C6B2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92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FE630-C6C1-41BF-B2C5-C79B7F2B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2D04A2-1483-4364-A336-779CF9AA5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25A4F4-DA2E-43A2-AD69-8D0DAA87F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14CB84-ED85-4C8A-B16E-140E0F94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7659BE-F2AD-452E-BF78-8EB6CAC0F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19E870-F4B4-4A98-9B0D-E770DD22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88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3BD22-60DF-4A1D-ADB2-07F8D429F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BD39C-34A1-4BA3-A456-D4717F56D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B0AC6C-F72F-4F45-99F4-3C7617F13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3202FE-E6A7-4220-B564-9ED98447C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A0297A-C049-485E-A83B-A19525344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59C32A-82F5-46A7-A5D5-28D8033EC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91E031-0714-4DBF-83EF-0B2C5F19A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66C95B-239A-4521-89DA-D6B3B53B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94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1490F-F10D-46C6-8D8B-B39FE1711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416838-A275-4DA5-B86F-747EB616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D64DCF-B61D-4E15-9A93-2FC8D1302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145B4D-FA63-4610-892F-5D03D9C0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77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3A428C-0BE7-452E-AD14-9561F980A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BDDA33-6E2A-4608-8248-9FDA8A251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1B567B-1990-4C04-8A22-CB8C091AA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34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D98A3-BB81-476D-88D5-60F50ACC1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8E7796-3121-400B-A3BF-796CFDF77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239B69-29AF-4AD8-A244-C2A87B6D0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166593-9B23-4887-AD97-7CF937633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0E60AA-A9AE-4483-802F-60FB7B1A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126DE7-23DC-4E9F-BB53-E15AF1070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66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C1681-3291-4BDE-89E6-2FD3C3DC5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494059-9FF9-43DE-8FD7-078785864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0FD273-58C7-4C8B-B2BF-368999E0D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9F87DE-8279-464E-92EE-6D98750D5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86AD97-75B7-43D3-9A99-5D89CE55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92650E-7667-4265-BAFD-625CE50A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26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675B96-3997-4B31-BFAA-344FB11D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08859D-5F72-49D7-8D5B-3A3225B92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F2F27E-5744-474F-8E7A-CCA594BA9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06E4F-4DCE-433C-BE47-3B753ED43087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1364EB-7081-4E6D-AF43-CA1B6770C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BC6F0-2F4E-4620-98B5-334AF8803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36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0A4B75-4A4D-4236-ACB6-1794E6A57E7C}"/>
              </a:ext>
            </a:extLst>
          </p:cNvPr>
          <p:cNvSpPr txBox="1"/>
          <p:nvPr/>
        </p:nvSpPr>
        <p:spPr>
          <a:xfrm>
            <a:off x="279400" y="190500"/>
            <a:ext cx="55438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200" dirty="0" err="1">
                <a:solidFill>
                  <a:schemeClr val="bg1">
                    <a:lumMod val="85000"/>
                  </a:schemeClr>
                </a:solidFill>
              </a:rPr>
              <a:t>플로이드</a:t>
            </a:r>
            <a:r>
              <a:rPr lang="ko-KR" altLang="en-US" sz="4200" dirty="0">
                <a:solidFill>
                  <a:schemeClr val="bg1">
                    <a:lumMod val="85000"/>
                  </a:schemeClr>
                </a:solidFill>
              </a:rPr>
              <a:t> 알고리즘</a:t>
            </a: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AE85999C-AE82-4507-8E65-075F1ECD1E4D}"/>
              </a:ext>
            </a:extLst>
          </p:cNvPr>
          <p:cNvGrpSpPr/>
          <p:nvPr/>
        </p:nvGrpSpPr>
        <p:grpSpPr>
          <a:xfrm>
            <a:off x="753981" y="1838892"/>
            <a:ext cx="3416968" cy="3471047"/>
            <a:chOff x="834190" y="1822848"/>
            <a:chExt cx="2751218" cy="2392065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B03F2E96-E5F0-43AB-BCA1-38706E4076FB}"/>
                </a:ext>
              </a:extLst>
            </p:cNvPr>
            <p:cNvSpPr/>
            <p:nvPr/>
          </p:nvSpPr>
          <p:spPr>
            <a:xfrm>
              <a:off x="834190" y="2759242"/>
              <a:ext cx="465222" cy="433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83232332-6FD4-4353-8C97-FF0A0BED9A65}"/>
                </a:ext>
              </a:extLst>
            </p:cNvPr>
            <p:cNvSpPr/>
            <p:nvPr/>
          </p:nvSpPr>
          <p:spPr>
            <a:xfrm>
              <a:off x="3120186" y="2767264"/>
              <a:ext cx="465222" cy="433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9EF5892A-EE39-48C9-A1E5-2F27A885FF41}"/>
                </a:ext>
              </a:extLst>
            </p:cNvPr>
            <p:cNvSpPr/>
            <p:nvPr/>
          </p:nvSpPr>
          <p:spPr>
            <a:xfrm>
              <a:off x="1973176" y="1844847"/>
              <a:ext cx="465222" cy="433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07B506F1-89EF-4CBE-8D03-B7CA44DE234F}"/>
                </a:ext>
              </a:extLst>
            </p:cNvPr>
            <p:cNvSpPr/>
            <p:nvPr/>
          </p:nvSpPr>
          <p:spPr>
            <a:xfrm>
              <a:off x="1981198" y="3761884"/>
              <a:ext cx="465222" cy="433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C5655F59-536D-467E-AC85-7FDD4FC0E299}"/>
                </a:ext>
              </a:extLst>
            </p:cNvPr>
            <p:cNvSpPr/>
            <p:nvPr/>
          </p:nvSpPr>
          <p:spPr>
            <a:xfrm>
              <a:off x="1973178" y="2759247"/>
              <a:ext cx="465222" cy="433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3375D85B-7826-443E-AA38-2E418D0182E1}"/>
                </a:ext>
              </a:extLst>
            </p:cNvPr>
            <p:cNvCxnSpPr>
              <a:stCxn id="82" idx="3"/>
              <a:endCxn id="80" idx="7"/>
            </p:cNvCxnSpPr>
            <p:nvPr/>
          </p:nvCxnSpPr>
          <p:spPr>
            <a:xfrm flipH="1">
              <a:off x="1231282" y="2214553"/>
              <a:ext cx="810024" cy="60812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60D2D0B5-38F9-48EE-BFE9-BF6BC1A71881}"/>
                </a:ext>
              </a:extLst>
            </p:cNvPr>
            <p:cNvCxnSpPr>
              <a:cxnSpLocks/>
              <a:stCxn id="82" idx="5"/>
              <a:endCxn id="81" idx="1"/>
            </p:cNvCxnSpPr>
            <p:nvPr/>
          </p:nvCxnSpPr>
          <p:spPr>
            <a:xfrm>
              <a:off x="2370268" y="2214553"/>
              <a:ext cx="818048" cy="61614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77D4CEF7-2E14-4CFE-B722-D9BC84814A41}"/>
                </a:ext>
              </a:extLst>
            </p:cNvPr>
            <p:cNvCxnSpPr>
              <a:cxnSpLocks/>
              <a:stCxn id="81" idx="3"/>
              <a:endCxn id="83" idx="7"/>
            </p:cNvCxnSpPr>
            <p:nvPr/>
          </p:nvCxnSpPr>
          <p:spPr>
            <a:xfrm flipH="1">
              <a:off x="2378290" y="3136970"/>
              <a:ext cx="810026" cy="68834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42F26087-CFF4-487B-8C78-9FA89AB2C24D}"/>
                </a:ext>
              </a:extLst>
            </p:cNvPr>
            <p:cNvCxnSpPr>
              <a:cxnSpLocks/>
              <a:stCxn id="80" idx="5"/>
              <a:endCxn id="83" idx="1"/>
            </p:cNvCxnSpPr>
            <p:nvPr/>
          </p:nvCxnSpPr>
          <p:spPr>
            <a:xfrm>
              <a:off x="1231282" y="3128948"/>
              <a:ext cx="818046" cy="696367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418F83C6-793C-4460-B407-1616D5D57AA2}"/>
                </a:ext>
              </a:extLst>
            </p:cNvPr>
            <p:cNvCxnSpPr>
              <a:cxnSpLocks/>
              <a:stCxn id="80" idx="6"/>
              <a:endCxn id="84" idx="2"/>
            </p:cNvCxnSpPr>
            <p:nvPr/>
          </p:nvCxnSpPr>
          <p:spPr>
            <a:xfrm>
              <a:off x="1299412" y="2975811"/>
              <a:ext cx="673766" cy="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A46CB656-19BF-4CA6-9C17-FD2CD49C5392}"/>
                </a:ext>
              </a:extLst>
            </p:cNvPr>
            <p:cNvCxnSpPr>
              <a:cxnSpLocks/>
              <a:stCxn id="84" idx="6"/>
              <a:endCxn id="81" idx="2"/>
            </p:cNvCxnSpPr>
            <p:nvPr/>
          </p:nvCxnSpPr>
          <p:spPr>
            <a:xfrm>
              <a:off x="2438400" y="2975816"/>
              <a:ext cx="681786" cy="8017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A9AF1624-3499-4DB3-8BCC-7AB0E95B4BA9}"/>
                </a:ext>
              </a:extLst>
            </p:cNvPr>
            <p:cNvCxnSpPr>
              <a:cxnSpLocks/>
              <a:stCxn id="83" idx="0"/>
              <a:endCxn id="84" idx="4"/>
            </p:cNvCxnSpPr>
            <p:nvPr/>
          </p:nvCxnSpPr>
          <p:spPr>
            <a:xfrm flipH="1" flipV="1">
              <a:off x="2205789" y="3192384"/>
              <a:ext cx="8020" cy="56950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9E85222-8D66-48E2-808B-6A4A88D7D2F5}"/>
                </a:ext>
              </a:extLst>
            </p:cNvPr>
            <p:cNvSpPr txBox="1"/>
            <p:nvPr/>
          </p:nvSpPr>
          <p:spPr>
            <a:xfrm>
              <a:off x="1247324" y="194984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4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592193C-CE3A-48B7-91ED-DA1504373F36}"/>
                </a:ext>
              </a:extLst>
            </p:cNvPr>
            <p:cNvSpPr txBox="1"/>
            <p:nvPr/>
          </p:nvSpPr>
          <p:spPr>
            <a:xfrm>
              <a:off x="2843518" y="1925786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8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A617FDD-8965-4F2B-AEF9-C3C7DE9FF3E9}"/>
                </a:ext>
              </a:extLst>
            </p:cNvPr>
            <p:cNvSpPr txBox="1"/>
            <p:nvPr/>
          </p:nvSpPr>
          <p:spPr>
            <a:xfrm>
              <a:off x="1568175" y="2511322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3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8A1A63E-9A05-4216-A9C3-D9447A97BE0F}"/>
                </a:ext>
              </a:extLst>
            </p:cNvPr>
            <p:cNvSpPr txBox="1"/>
            <p:nvPr/>
          </p:nvSpPr>
          <p:spPr>
            <a:xfrm>
              <a:off x="2498615" y="2511321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5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C8D45AE-CE40-4F76-B09A-3C088212D352}"/>
                </a:ext>
              </a:extLst>
            </p:cNvPr>
            <p:cNvSpPr txBox="1"/>
            <p:nvPr/>
          </p:nvSpPr>
          <p:spPr>
            <a:xfrm>
              <a:off x="1897037" y="3257279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3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0A0717C-CD98-466C-8D3F-257049ED9421}"/>
                </a:ext>
              </a:extLst>
            </p:cNvPr>
            <p:cNvSpPr txBox="1"/>
            <p:nvPr/>
          </p:nvSpPr>
          <p:spPr>
            <a:xfrm>
              <a:off x="1263377" y="348988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3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0EEB859-EDC9-4D0A-B94F-879DFE008430}"/>
                </a:ext>
              </a:extLst>
            </p:cNvPr>
            <p:cNvSpPr txBox="1"/>
            <p:nvPr/>
          </p:nvSpPr>
          <p:spPr>
            <a:xfrm>
              <a:off x="2827486" y="3481867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6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78CA059-B779-4D6D-BCEE-20F289B9A33B}"/>
                </a:ext>
              </a:extLst>
            </p:cNvPr>
            <p:cNvSpPr txBox="1"/>
            <p:nvPr/>
          </p:nvSpPr>
          <p:spPr>
            <a:xfrm>
              <a:off x="879024" y="273724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A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3004517-4FFB-4CA5-87F6-372B1BA4A8FF}"/>
                </a:ext>
              </a:extLst>
            </p:cNvPr>
            <p:cNvSpPr txBox="1"/>
            <p:nvPr/>
          </p:nvSpPr>
          <p:spPr>
            <a:xfrm>
              <a:off x="2034724" y="273724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B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3F77BCF-9A07-40C7-ADEC-523695FF67E1}"/>
                </a:ext>
              </a:extLst>
            </p:cNvPr>
            <p:cNvSpPr txBox="1"/>
            <p:nvPr/>
          </p:nvSpPr>
          <p:spPr>
            <a:xfrm>
              <a:off x="3190424" y="276264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C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4CE5600-4CDE-4F9A-A7A7-B97D74C717BD}"/>
                </a:ext>
              </a:extLst>
            </p:cNvPr>
            <p:cNvSpPr txBox="1"/>
            <p:nvPr/>
          </p:nvSpPr>
          <p:spPr>
            <a:xfrm>
              <a:off x="2047424" y="375324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E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C3173E24-DD6A-4724-9215-20F9FA92F5AD}"/>
                </a:ext>
              </a:extLst>
            </p:cNvPr>
            <p:cNvSpPr txBox="1"/>
            <p:nvPr/>
          </p:nvSpPr>
          <p:spPr>
            <a:xfrm>
              <a:off x="2034724" y="182284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D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DDB483A9-28BE-4845-8786-727D7329A312}"/>
              </a:ext>
            </a:extLst>
          </p:cNvPr>
          <p:cNvSpPr txBox="1"/>
          <p:nvPr/>
        </p:nvSpPr>
        <p:spPr>
          <a:xfrm>
            <a:off x="4827332" y="1896072"/>
            <a:ext cx="711735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200" dirty="0">
                <a:solidFill>
                  <a:schemeClr val="bg1">
                    <a:lumMod val="85000"/>
                  </a:schemeClr>
                </a:solidFill>
              </a:rPr>
              <a:t>옆 그래프에서 </a:t>
            </a:r>
            <a:r>
              <a:rPr lang="en-US" altLang="ko-KR" sz="22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ko-KR" altLang="en-US" sz="2200" dirty="0">
                <a:solidFill>
                  <a:schemeClr val="bg1">
                    <a:lumMod val="85000"/>
                  </a:schemeClr>
                </a:solidFill>
              </a:rPr>
              <a:t>부터 </a:t>
            </a:r>
            <a:r>
              <a:rPr lang="en-US" altLang="ko-KR" sz="22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ko-KR" altLang="en-US" sz="2200" dirty="0">
                <a:solidFill>
                  <a:schemeClr val="bg1">
                    <a:lumMod val="85000"/>
                  </a:schemeClr>
                </a:solidFill>
              </a:rPr>
              <a:t>까지 이동하는 최단 경로는 </a:t>
            </a:r>
            <a:r>
              <a:rPr lang="en-US" altLang="ko-KR" sz="2200" dirty="0">
                <a:solidFill>
                  <a:schemeClr val="bg1">
                    <a:lumMod val="85000"/>
                  </a:schemeClr>
                </a:solidFill>
              </a:rPr>
              <a:t>A-B-C</a:t>
            </a:r>
            <a:r>
              <a:rPr lang="ko-KR" altLang="en-US" sz="2200" dirty="0">
                <a:solidFill>
                  <a:schemeClr val="bg1">
                    <a:lumMod val="85000"/>
                  </a:schemeClr>
                </a:solidFill>
              </a:rPr>
              <a:t>이며 최소 코스트는 </a:t>
            </a:r>
            <a:r>
              <a:rPr lang="en-US" altLang="ko-KR" sz="2200" dirty="0">
                <a:solidFill>
                  <a:schemeClr val="bg1">
                    <a:lumMod val="85000"/>
                  </a:schemeClr>
                </a:solidFill>
              </a:rPr>
              <a:t>8</a:t>
            </a:r>
            <a:r>
              <a:rPr lang="ko-KR" altLang="en-US" sz="2200" dirty="0">
                <a:solidFill>
                  <a:schemeClr val="bg1">
                    <a:lumMod val="85000"/>
                  </a:schemeClr>
                </a:solidFill>
              </a:rPr>
              <a:t>입니다</a:t>
            </a:r>
            <a:r>
              <a:rPr lang="en-US" altLang="ko-KR" sz="2200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 marL="514350" indent="-514350">
              <a:buAutoNum type="arabicPeriod"/>
            </a:pPr>
            <a:endParaRPr lang="en-US" altLang="ko-KR" sz="2200" dirty="0">
              <a:solidFill>
                <a:schemeClr val="bg1">
                  <a:lumMod val="8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altLang="ko-KR" sz="2200" dirty="0">
                <a:solidFill>
                  <a:schemeClr val="bg1">
                    <a:lumMod val="85000"/>
                  </a:schemeClr>
                </a:solidFill>
              </a:rPr>
              <a:t>A-E-C</a:t>
            </a:r>
            <a:r>
              <a:rPr lang="ko-KR" altLang="en-US" sz="2200" dirty="0">
                <a:solidFill>
                  <a:schemeClr val="bg1">
                    <a:lumMod val="85000"/>
                  </a:schemeClr>
                </a:solidFill>
              </a:rPr>
              <a:t>가 될 수 없는 이유는 당연한 소리 겠지만</a:t>
            </a:r>
            <a:r>
              <a:rPr lang="en-US" altLang="ko-KR" sz="22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2200" dirty="0">
                <a:solidFill>
                  <a:schemeClr val="bg1">
                    <a:lumMod val="85000"/>
                  </a:schemeClr>
                </a:solidFill>
              </a:rPr>
              <a:t>구간 코스트가 </a:t>
            </a:r>
            <a:r>
              <a:rPr lang="en-US" altLang="ko-KR" sz="2200" dirty="0">
                <a:solidFill>
                  <a:schemeClr val="bg1">
                    <a:lumMod val="85000"/>
                  </a:schemeClr>
                </a:solidFill>
              </a:rPr>
              <a:t>A-B-C</a:t>
            </a:r>
            <a:r>
              <a:rPr lang="ko-KR" altLang="en-US" sz="2200" dirty="0">
                <a:solidFill>
                  <a:schemeClr val="bg1">
                    <a:lumMod val="85000"/>
                  </a:schemeClr>
                </a:solidFill>
              </a:rPr>
              <a:t>보다 비싸기 때문입니다</a:t>
            </a:r>
            <a:r>
              <a:rPr lang="en-US" altLang="ko-KR" sz="2200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 marL="514350" indent="-514350">
              <a:buAutoNum type="arabicPeriod"/>
            </a:pPr>
            <a:endParaRPr lang="en-US" altLang="ko-KR" sz="2200" dirty="0">
              <a:solidFill>
                <a:schemeClr val="bg1">
                  <a:lumMod val="8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sz="2200" dirty="0" err="1">
                <a:solidFill>
                  <a:schemeClr val="bg1">
                    <a:lumMod val="85000"/>
                  </a:schemeClr>
                </a:solidFill>
              </a:rPr>
              <a:t>플로이드</a:t>
            </a:r>
            <a:r>
              <a:rPr lang="ko-KR" altLang="en-US" sz="2200" dirty="0">
                <a:solidFill>
                  <a:schemeClr val="bg1">
                    <a:lumMod val="85000"/>
                  </a:schemeClr>
                </a:solidFill>
              </a:rPr>
              <a:t> 알고리즘은 이처럼 모든 노드 간에 최소 코스트를 구하는 아이디어를 기반으로 하고 있습니다</a:t>
            </a:r>
            <a:r>
              <a:rPr lang="en-US" altLang="ko-KR" sz="2200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 marL="514350" indent="-514350">
              <a:buAutoNum type="arabicPeriod"/>
            </a:pPr>
            <a:endParaRPr lang="en-US" altLang="ko-KR" sz="2200" dirty="0">
              <a:solidFill>
                <a:schemeClr val="bg1">
                  <a:lumMod val="8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sz="2200" dirty="0">
                <a:solidFill>
                  <a:schemeClr val="bg1">
                    <a:lumMod val="85000"/>
                  </a:schemeClr>
                </a:solidFill>
              </a:rPr>
              <a:t>그렇다면</a:t>
            </a:r>
            <a:r>
              <a:rPr lang="en-US" altLang="ko-KR" sz="22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2200" dirty="0">
                <a:solidFill>
                  <a:schemeClr val="bg1">
                    <a:lumMod val="85000"/>
                  </a:schemeClr>
                </a:solidFill>
              </a:rPr>
              <a:t>이 내용을 어떻게 표현할까요</a:t>
            </a:r>
            <a:r>
              <a:rPr lang="en-US" altLang="ko-KR" sz="2200" dirty="0">
                <a:solidFill>
                  <a:schemeClr val="bg1">
                    <a:lumMod val="85000"/>
                  </a:schemeClr>
                </a:solidFill>
              </a:rPr>
              <a:t>? </a:t>
            </a:r>
            <a:endParaRPr lang="ko-KR" altLang="en-US" sz="2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35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그룹 78">
            <a:extLst>
              <a:ext uri="{FF2B5EF4-FFF2-40B4-BE49-F238E27FC236}">
                <a16:creationId xmlns:a16="http://schemas.microsoft.com/office/drawing/2014/main" id="{AE85999C-AE82-4507-8E65-075F1ECD1E4D}"/>
              </a:ext>
            </a:extLst>
          </p:cNvPr>
          <p:cNvGrpSpPr/>
          <p:nvPr/>
        </p:nvGrpSpPr>
        <p:grpSpPr>
          <a:xfrm>
            <a:off x="96259" y="1870976"/>
            <a:ext cx="2438396" cy="2652897"/>
            <a:chOff x="834190" y="1822848"/>
            <a:chExt cx="2751218" cy="2392065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B03F2E96-E5F0-43AB-BCA1-38706E4076FB}"/>
                </a:ext>
              </a:extLst>
            </p:cNvPr>
            <p:cNvSpPr/>
            <p:nvPr/>
          </p:nvSpPr>
          <p:spPr>
            <a:xfrm>
              <a:off x="834190" y="2759242"/>
              <a:ext cx="465222" cy="433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83232332-6FD4-4353-8C97-FF0A0BED9A65}"/>
                </a:ext>
              </a:extLst>
            </p:cNvPr>
            <p:cNvSpPr/>
            <p:nvPr/>
          </p:nvSpPr>
          <p:spPr>
            <a:xfrm>
              <a:off x="3120186" y="2767264"/>
              <a:ext cx="465222" cy="433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9EF5892A-EE39-48C9-A1E5-2F27A885FF41}"/>
                </a:ext>
              </a:extLst>
            </p:cNvPr>
            <p:cNvSpPr/>
            <p:nvPr/>
          </p:nvSpPr>
          <p:spPr>
            <a:xfrm>
              <a:off x="1973176" y="1844847"/>
              <a:ext cx="465222" cy="433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07B506F1-89EF-4CBE-8D03-B7CA44DE234F}"/>
                </a:ext>
              </a:extLst>
            </p:cNvPr>
            <p:cNvSpPr/>
            <p:nvPr/>
          </p:nvSpPr>
          <p:spPr>
            <a:xfrm>
              <a:off x="1981198" y="3761884"/>
              <a:ext cx="465222" cy="433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C5655F59-536D-467E-AC85-7FDD4FC0E299}"/>
                </a:ext>
              </a:extLst>
            </p:cNvPr>
            <p:cNvSpPr/>
            <p:nvPr/>
          </p:nvSpPr>
          <p:spPr>
            <a:xfrm>
              <a:off x="1973178" y="2759247"/>
              <a:ext cx="465222" cy="433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3375D85B-7826-443E-AA38-2E418D0182E1}"/>
                </a:ext>
              </a:extLst>
            </p:cNvPr>
            <p:cNvCxnSpPr>
              <a:stCxn id="82" idx="3"/>
              <a:endCxn id="80" idx="7"/>
            </p:cNvCxnSpPr>
            <p:nvPr/>
          </p:nvCxnSpPr>
          <p:spPr>
            <a:xfrm flipH="1">
              <a:off x="1231282" y="2214553"/>
              <a:ext cx="810024" cy="60812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60D2D0B5-38F9-48EE-BFE9-BF6BC1A71881}"/>
                </a:ext>
              </a:extLst>
            </p:cNvPr>
            <p:cNvCxnSpPr>
              <a:cxnSpLocks/>
              <a:stCxn id="82" idx="5"/>
              <a:endCxn id="81" idx="1"/>
            </p:cNvCxnSpPr>
            <p:nvPr/>
          </p:nvCxnSpPr>
          <p:spPr>
            <a:xfrm>
              <a:off x="2370268" y="2214553"/>
              <a:ext cx="818048" cy="61614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77D4CEF7-2E14-4CFE-B722-D9BC84814A41}"/>
                </a:ext>
              </a:extLst>
            </p:cNvPr>
            <p:cNvCxnSpPr>
              <a:cxnSpLocks/>
              <a:stCxn id="81" idx="3"/>
              <a:endCxn id="83" idx="7"/>
            </p:cNvCxnSpPr>
            <p:nvPr/>
          </p:nvCxnSpPr>
          <p:spPr>
            <a:xfrm flipH="1">
              <a:off x="2378290" y="3136970"/>
              <a:ext cx="810026" cy="68834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42F26087-CFF4-487B-8C78-9FA89AB2C24D}"/>
                </a:ext>
              </a:extLst>
            </p:cNvPr>
            <p:cNvCxnSpPr>
              <a:cxnSpLocks/>
              <a:stCxn id="80" idx="5"/>
              <a:endCxn id="83" idx="1"/>
            </p:cNvCxnSpPr>
            <p:nvPr/>
          </p:nvCxnSpPr>
          <p:spPr>
            <a:xfrm>
              <a:off x="1231282" y="3128948"/>
              <a:ext cx="818046" cy="696367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418F83C6-793C-4460-B407-1616D5D57AA2}"/>
                </a:ext>
              </a:extLst>
            </p:cNvPr>
            <p:cNvCxnSpPr>
              <a:cxnSpLocks/>
              <a:stCxn id="80" idx="6"/>
              <a:endCxn id="84" idx="2"/>
            </p:cNvCxnSpPr>
            <p:nvPr/>
          </p:nvCxnSpPr>
          <p:spPr>
            <a:xfrm>
              <a:off x="1299412" y="2975811"/>
              <a:ext cx="673766" cy="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A46CB656-19BF-4CA6-9C17-FD2CD49C5392}"/>
                </a:ext>
              </a:extLst>
            </p:cNvPr>
            <p:cNvCxnSpPr>
              <a:cxnSpLocks/>
              <a:stCxn id="84" idx="6"/>
              <a:endCxn id="81" idx="2"/>
            </p:cNvCxnSpPr>
            <p:nvPr/>
          </p:nvCxnSpPr>
          <p:spPr>
            <a:xfrm>
              <a:off x="2438400" y="2975816"/>
              <a:ext cx="681786" cy="8017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A9AF1624-3499-4DB3-8BCC-7AB0E95B4BA9}"/>
                </a:ext>
              </a:extLst>
            </p:cNvPr>
            <p:cNvCxnSpPr>
              <a:cxnSpLocks/>
              <a:stCxn id="83" idx="0"/>
              <a:endCxn id="84" idx="4"/>
            </p:cNvCxnSpPr>
            <p:nvPr/>
          </p:nvCxnSpPr>
          <p:spPr>
            <a:xfrm flipH="1" flipV="1">
              <a:off x="2205789" y="3192384"/>
              <a:ext cx="8020" cy="56950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9E85222-8D66-48E2-808B-6A4A88D7D2F5}"/>
                </a:ext>
              </a:extLst>
            </p:cNvPr>
            <p:cNvSpPr txBox="1"/>
            <p:nvPr/>
          </p:nvSpPr>
          <p:spPr>
            <a:xfrm>
              <a:off x="1247324" y="194984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4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592193C-CE3A-48B7-91ED-DA1504373F36}"/>
                </a:ext>
              </a:extLst>
            </p:cNvPr>
            <p:cNvSpPr txBox="1"/>
            <p:nvPr/>
          </p:nvSpPr>
          <p:spPr>
            <a:xfrm>
              <a:off x="2843518" y="1925786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8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A617FDD-8965-4F2B-AEF9-C3C7DE9FF3E9}"/>
                </a:ext>
              </a:extLst>
            </p:cNvPr>
            <p:cNvSpPr txBox="1"/>
            <p:nvPr/>
          </p:nvSpPr>
          <p:spPr>
            <a:xfrm>
              <a:off x="1568175" y="2511322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3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8A1A63E-9A05-4216-A9C3-D9447A97BE0F}"/>
                </a:ext>
              </a:extLst>
            </p:cNvPr>
            <p:cNvSpPr txBox="1"/>
            <p:nvPr/>
          </p:nvSpPr>
          <p:spPr>
            <a:xfrm>
              <a:off x="2498615" y="2511321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5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C8D45AE-CE40-4F76-B09A-3C088212D352}"/>
                </a:ext>
              </a:extLst>
            </p:cNvPr>
            <p:cNvSpPr txBox="1"/>
            <p:nvPr/>
          </p:nvSpPr>
          <p:spPr>
            <a:xfrm>
              <a:off x="1897037" y="3257279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3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0A0717C-CD98-466C-8D3F-257049ED9421}"/>
                </a:ext>
              </a:extLst>
            </p:cNvPr>
            <p:cNvSpPr txBox="1"/>
            <p:nvPr/>
          </p:nvSpPr>
          <p:spPr>
            <a:xfrm>
              <a:off x="1263377" y="348988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3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0EEB859-EDC9-4D0A-B94F-879DFE008430}"/>
                </a:ext>
              </a:extLst>
            </p:cNvPr>
            <p:cNvSpPr txBox="1"/>
            <p:nvPr/>
          </p:nvSpPr>
          <p:spPr>
            <a:xfrm>
              <a:off x="2827486" y="3481867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6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78CA059-B779-4D6D-BCEE-20F289B9A33B}"/>
                </a:ext>
              </a:extLst>
            </p:cNvPr>
            <p:cNvSpPr txBox="1"/>
            <p:nvPr/>
          </p:nvSpPr>
          <p:spPr>
            <a:xfrm>
              <a:off x="879024" y="273724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A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3004517-4FFB-4CA5-87F6-372B1BA4A8FF}"/>
                </a:ext>
              </a:extLst>
            </p:cNvPr>
            <p:cNvSpPr txBox="1"/>
            <p:nvPr/>
          </p:nvSpPr>
          <p:spPr>
            <a:xfrm>
              <a:off x="2034724" y="273724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B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3F77BCF-9A07-40C7-ADEC-523695FF67E1}"/>
                </a:ext>
              </a:extLst>
            </p:cNvPr>
            <p:cNvSpPr txBox="1"/>
            <p:nvPr/>
          </p:nvSpPr>
          <p:spPr>
            <a:xfrm>
              <a:off x="3190424" y="276264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C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4CE5600-4CDE-4F9A-A7A7-B97D74C717BD}"/>
                </a:ext>
              </a:extLst>
            </p:cNvPr>
            <p:cNvSpPr txBox="1"/>
            <p:nvPr/>
          </p:nvSpPr>
          <p:spPr>
            <a:xfrm>
              <a:off x="2047424" y="375324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E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C3173E24-DD6A-4724-9215-20F9FA92F5AD}"/>
                </a:ext>
              </a:extLst>
            </p:cNvPr>
            <p:cNvSpPr txBox="1"/>
            <p:nvPr/>
          </p:nvSpPr>
          <p:spPr>
            <a:xfrm>
              <a:off x="2034724" y="182284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D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5B8C34AC-7524-4909-A79D-3561E6F70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187462"/>
              </p:ext>
            </p:extLst>
          </p:nvPr>
        </p:nvGraphicFramePr>
        <p:xfrm>
          <a:off x="2566739" y="1346700"/>
          <a:ext cx="4643994" cy="4115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73999">
                  <a:extLst>
                    <a:ext uri="{9D8B030D-6E8A-4147-A177-3AD203B41FA5}">
                      <a16:colId xmlns:a16="http://schemas.microsoft.com/office/drawing/2014/main" val="3663901864"/>
                    </a:ext>
                  </a:extLst>
                </a:gridCol>
                <a:gridCol w="773999">
                  <a:extLst>
                    <a:ext uri="{9D8B030D-6E8A-4147-A177-3AD203B41FA5}">
                      <a16:colId xmlns:a16="http://schemas.microsoft.com/office/drawing/2014/main" val="1836697199"/>
                    </a:ext>
                  </a:extLst>
                </a:gridCol>
                <a:gridCol w="773999">
                  <a:extLst>
                    <a:ext uri="{9D8B030D-6E8A-4147-A177-3AD203B41FA5}">
                      <a16:colId xmlns:a16="http://schemas.microsoft.com/office/drawing/2014/main" val="2874342800"/>
                    </a:ext>
                  </a:extLst>
                </a:gridCol>
                <a:gridCol w="773999">
                  <a:extLst>
                    <a:ext uri="{9D8B030D-6E8A-4147-A177-3AD203B41FA5}">
                      <a16:colId xmlns:a16="http://schemas.microsoft.com/office/drawing/2014/main" val="3630501837"/>
                    </a:ext>
                  </a:extLst>
                </a:gridCol>
                <a:gridCol w="773999">
                  <a:extLst>
                    <a:ext uri="{9D8B030D-6E8A-4147-A177-3AD203B41FA5}">
                      <a16:colId xmlns:a16="http://schemas.microsoft.com/office/drawing/2014/main" val="1265696364"/>
                    </a:ext>
                  </a:extLst>
                </a:gridCol>
                <a:gridCol w="773999">
                  <a:extLst>
                    <a:ext uri="{9D8B030D-6E8A-4147-A177-3AD203B41FA5}">
                      <a16:colId xmlns:a16="http://schemas.microsoft.com/office/drawing/2014/main" val="1460209235"/>
                    </a:ext>
                  </a:extLst>
                </a:gridCol>
              </a:tblGrid>
              <a:tr h="68594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217329"/>
                  </a:ext>
                </a:extLst>
              </a:tr>
              <a:tr h="685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INF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9394099"/>
                  </a:ext>
                </a:extLst>
              </a:tr>
              <a:tr h="685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INF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8821264"/>
                  </a:ext>
                </a:extLst>
              </a:tr>
              <a:tr h="685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INF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7652928"/>
                  </a:ext>
                </a:extLst>
              </a:tr>
              <a:tr h="685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INF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INF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5610679"/>
                  </a:ext>
                </a:extLst>
              </a:tr>
              <a:tr h="685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INF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834652"/>
                  </a:ext>
                </a:extLst>
              </a:tr>
            </a:tbl>
          </a:graphicData>
        </a:graphic>
      </p:graphicFrame>
      <p:graphicFrame>
        <p:nvGraphicFramePr>
          <p:cNvPr id="28" name="표 3">
            <a:extLst>
              <a:ext uri="{FF2B5EF4-FFF2-40B4-BE49-F238E27FC236}">
                <a16:creationId xmlns:a16="http://schemas.microsoft.com/office/drawing/2014/main" id="{9F7300AD-4E14-4D75-808C-BD485FBB7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478954"/>
              </p:ext>
            </p:extLst>
          </p:nvPr>
        </p:nvGraphicFramePr>
        <p:xfrm>
          <a:off x="7563856" y="1322637"/>
          <a:ext cx="4197648" cy="4115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99608">
                  <a:extLst>
                    <a:ext uri="{9D8B030D-6E8A-4147-A177-3AD203B41FA5}">
                      <a16:colId xmlns:a16="http://schemas.microsoft.com/office/drawing/2014/main" val="3663901864"/>
                    </a:ext>
                  </a:extLst>
                </a:gridCol>
                <a:gridCol w="699608">
                  <a:extLst>
                    <a:ext uri="{9D8B030D-6E8A-4147-A177-3AD203B41FA5}">
                      <a16:colId xmlns:a16="http://schemas.microsoft.com/office/drawing/2014/main" val="1836697199"/>
                    </a:ext>
                  </a:extLst>
                </a:gridCol>
                <a:gridCol w="699608">
                  <a:extLst>
                    <a:ext uri="{9D8B030D-6E8A-4147-A177-3AD203B41FA5}">
                      <a16:colId xmlns:a16="http://schemas.microsoft.com/office/drawing/2014/main" val="2874342800"/>
                    </a:ext>
                  </a:extLst>
                </a:gridCol>
                <a:gridCol w="699608">
                  <a:extLst>
                    <a:ext uri="{9D8B030D-6E8A-4147-A177-3AD203B41FA5}">
                      <a16:colId xmlns:a16="http://schemas.microsoft.com/office/drawing/2014/main" val="3630501837"/>
                    </a:ext>
                  </a:extLst>
                </a:gridCol>
                <a:gridCol w="699608">
                  <a:extLst>
                    <a:ext uri="{9D8B030D-6E8A-4147-A177-3AD203B41FA5}">
                      <a16:colId xmlns:a16="http://schemas.microsoft.com/office/drawing/2014/main" val="1265696364"/>
                    </a:ext>
                  </a:extLst>
                </a:gridCol>
                <a:gridCol w="699608">
                  <a:extLst>
                    <a:ext uri="{9D8B030D-6E8A-4147-A177-3AD203B41FA5}">
                      <a16:colId xmlns:a16="http://schemas.microsoft.com/office/drawing/2014/main" val="1460209235"/>
                    </a:ext>
                  </a:extLst>
                </a:gridCol>
              </a:tblGrid>
              <a:tr h="68594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217329"/>
                  </a:ext>
                </a:extLst>
              </a:tr>
              <a:tr h="685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9394099"/>
                  </a:ext>
                </a:extLst>
              </a:tr>
              <a:tr h="685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8821264"/>
                  </a:ext>
                </a:extLst>
              </a:tr>
              <a:tr h="685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7652928"/>
                  </a:ext>
                </a:extLst>
              </a:tr>
              <a:tr h="685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5610679"/>
                  </a:ext>
                </a:extLst>
              </a:tr>
              <a:tr h="685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834652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55123009-DC29-458C-A972-DC6D31EC76C4}"/>
              </a:ext>
            </a:extLst>
          </p:cNvPr>
          <p:cNvSpPr txBox="1"/>
          <p:nvPr/>
        </p:nvSpPr>
        <p:spPr>
          <a:xfrm>
            <a:off x="3700950" y="636773"/>
            <a:ext cx="23755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solidFill>
                  <a:schemeClr val="bg1">
                    <a:lumMod val="85000"/>
                  </a:schemeClr>
                </a:solidFill>
              </a:rPr>
              <a:t>최단 거리 테이블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8FF48F2-A939-4015-A5CC-61B3FD983279}"/>
              </a:ext>
            </a:extLst>
          </p:cNvPr>
          <p:cNvSpPr txBox="1"/>
          <p:nvPr/>
        </p:nvSpPr>
        <p:spPr>
          <a:xfrm>
            <a:off x="8799744" y="636773"/>
            <a:ext cx="17258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bg1">
                    <a:lumMod val="85000"/>
                  </a:schemeClr>
                </a:solidFill>
              </a:rPr>
              <a:t>NXT </a:t>
            </a:r>
            <a:r>
              <a:rPr lang="ko-KR" altLang="en-US" sz="2200" dirty="0">
                <a:solidFill>
                  <a:schemeClr val="bg1">
                    <a:lumMod val="85000"/>
                  </a:schemeClr>
                </a:solidFill>
              </a:rPr>
              <a:t>테이블</a:t>
            </a:r>
          </a:p>
        </p:txBody>
      </p:sp>
    </p:spTree>
    <p:extLst>
      <p:ext uri="{BB962C8B-B14F-4D97-AF65-F5344CB8AC3E}">
        <p14:creationId xmlns:p14="http://schemas.microsoft.com/office/powerpoint/2010/main" val="3666791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그룹 78">
            <a:extLst>
              <a:ext uri="{FF2B5EF4-FFF2-40B4-BE49-F238E27FC236}">
                <a16:creationId xmlns:a16="http://schemas.microsoft.com/office/drawing/2014/main" id="{AE85999C-AE82-4507-8E65-075F1ECD1E4D}"/>
              </a:ext>
            </a:extLst>
          </p:cNvPr>
          <p:cNvGrpSpPr/>
          <p:nvPr/>
        </p:nvGrpSpPr>
        <p:grpSpPr>
          <a:xfrm>
            <a:off x="96259" y="1870976"/>
            <a:ext cx="2438396" cy="2652897"/>
            <a:chOff x="834190" y="1822848"/>
            <a:chExt cx="2751218" cy="2392065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B03F2E96-E5F0-43AB-BCA1-38706E4076FB}"/>
                </a:ext>
              </a:extLst>
            </p:cNvPr>
            <p:cNvSpPr/>
            <p:nvPr/>
          </p:nvSpPr>
          <p:spPr>
            <a:xfrm>
              <a:off x="834190" y="2759242"/>
              <a:ext cx="465222" cy="433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83232332-6FD4-4353-8C97-FF0A0BED9A65}"/>
                </a:ext>
              </a:extLst>
            </p:cNvPr>
            <p:cNvSpPr/>
            <p:nvPr/>
          </p:nvSpPr>
          <p:spPr>
            <a:xfrm>
              <a:off x="3120186" y="2767264"/>
              <a:ext cx="465222" cy="433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9EF5892A-EE39-48C9-A1E5-2F27A885FF41}"/>
                </a:ext>
              </a:extLst>
            </p:cNvPr>
            <p:cNvSpPr/>
            <p:nvPr/>
          </p:nvSpPr>
          <p:spPr>
            <a:xfrm>
              <a:off x="1973176" y="1844847"/>
              <a:ext cx="465222" cy="433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07B506F1-89EF-4CBE-8D03-B7CA44DE234F}"/>
                </a:ext>
              </a:extLst>
            </p:cNvPr>
            <p:cNvSpPr/>
            <p:nvPr/>
          </p:nvSpPr>
          <p:spPr>
            <a:xfrm>
              <a:off x="1981198" y="3761884"/>
              <a:ext cx="465222" cy="433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C5655F59-536D-467E-AC85-7FDD4FC0E299}"/>
                </a:ext>
              </a:extLst>
            </p:cNvPr>
            <p:cNvSpPr/>
            <p:nvPr/>
          </p:nvSpPr>
          <p:spPr>
            <a:xfrm>
              <a:off x="1973178" y="2759247"/>
              <a:ext cx="465222" cy="433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3375D85B-7826-443E-AA38-2E418D0182E1}"/>
                </a:ext>
              </a:extLst>
            </p:cNvPr>
            <p:cNvCxnSpPr>
              <a:stCxn id="82" idx="3"/>
              <a:endCxn id="80" idx="7"/>
            </p:cNvCxnSpPr>
            <p:nvPr/>
          </p:nvCxnSpPr>
          <p:spPr>
            <a:xfrm flipH="1">
              <a:off x="1231282" y="2214553"/>
              <a:ext cx="810024" cy="60812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60D2D0B5-38F9-48EE-BFE9-BF6BC1A71881}"/>
                </a:ext>
              </a:extLst>
            </p:cNvPr>
            <p:cNvCxnSpPr>
              <a:cxnSpLocks/>
              <a:stCxn id="82" idx="5"/>
              <a:endCxn id="81" idx="1"/>
            </p:cNvCxnSpPr>
            <p:nvPr/>
          </p:nvCxnSpPr>
          <p:spPr>
            <a:xfrm>
              <a:off x="2370268" y="2214553"/>
              <a:ext cx="818048" cy="61614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77D4CEF7-2E14-4CFE-B722-D9BC84814A41}"/>
                </a:ext>
              </a:extLst>
            </p:cNvPr>
            <p:cNvCxnSpPr>
              <a:cxnSpLocks/>
              <a:stCxn id="81" idx="3"/>
              <a:endCxn id="83" idx="7"/>
            </p:cNvCxnSpPr>
            <p:nvPr/>
          </p:nvCxnSpPr>
          <p:spPr>
            <a:xfrm flipH="1">
              <a:off x="2378290" y="3136970"/>
              <a:ext cx="810026" cy="68834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42F26087-CFF4-487B-8C78-9FA89AB2C24D}"/>
                </a:ext>
              </a:extLst>
            </p:cNvPr>
            <p:cNvCxnSpPr>
              <a:cxnSpLocks/>
              <a:stCxn id="80" idx="5"/>
              <a:endCxn id="83" idx="1"/>
            </p:cNvCxnSpPr>
            <p:nvPr/>
          </p:nvCxnSpPr>
          <p:spPr>
            <a:xfrm>
              <a:off x="1231282" y="3128948"/>
              <a:ext cx="818046" cy="696367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418F83C6-793C-4460-B407-1616D5D57AA2}"/>
                </a:ext>
              </a:extLst>
            </p:cNvPr>
            <p:cNvCxnSpPr>
              <a:cxnSpLocks/>
              <a:stCxn id="80" idx="6"/>
              <a:endCxn id="84" idx="2"/>
            </p:cNvCxnSpPr>
            <p:nvPr/>
          </p:nvCxnSpPr>
          <p:spPr>
            <a:xfrm>
              <a:off x="1299412" y="2975811"/>
              <a:ext cx="673766" cy="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A46CB656-19BF-4CA6-9C17-FD2CD49C5392}"/>
                </a:ext>
              </a:extLst>
            </p:cNvPr>
            <p:cNvCxnSpPr>
              <a:cxnSpLocks/>
              <a:stCxn id="84" idx="6"/>
              <a:endCxn id="81" idx="2"/>
            </p:cNvCxnSpPr>
            <p:nvPr/>
          </p:nvCxnSpPr>
          <p:spPr>
            <a:xfrm>
              <a:off x="2438400" y="2975816"/>
              <a:ext cx="681786" cy="8017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A9AF1624-3499-4DB3-8BCC-7AB0E95B4BA9}"/>
                </a:ext>
              </a:extLst>
            </p:cNvPr>
            <p:cNvCxnSpPr>
              <a:cxnSpLocks/>
              <a:stCxn id="83" idx="0"/>
              <a:endCxn id="84" idx="4"/>
            </p:cNvCxnSpPr>
            <p:nvPr/>
          </p:nvCxnSpPr>
          <p:spPr>
            <a:xfrm flipH="1" flipV="1">
              <a:off x="2205789" y="3192384"/>
              <a:ext cx="8020" cy="56950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9E85222-8D66-48E2-808B-6A4A88D7D2F5}"/>
                </a:ext>
              </a:extLst>
            </p:cNvPr>
            <p:cNvSpPr txBox="1"/>
            <p:nvPr/>
          </p:nvSpPr>
          <p:spPr>
            <a:xfrm>
              <a:off x="1247324" y="194984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4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592193C-CE3A-48B7-91ED-DA1504373F36}"/>
                </a:ext>
              </a:extLst>
            </p:cNvPr>
            <p:cNvSpPr txBox="1"/>
            <p:nvPr/>
          </p:nvSpPr>
          <p:spPr>
            <a:xfrm>
              <a:off x="2843518" y="1925786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8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A617FDD-8965-4F2B-AEF9-C3C7DE9FF3E9}"/>
                </a:ext>
              </a:extLst>
            </p:cNvPr>
            <p:cNvSpPr txBox="1"/>
            <p:nvPr/>
          </p:nvSpPr>
          <p:spPr>
            <a:xfrm>
              <a:off x="1568175" y="2511322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3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8A1A63E-9A05-4216-A9C3-D9447A97BE0F}"/>
                </a:ext>
              </a:extLst>
            </p:cNvPr>
            <p:cNvSpPr txBox="1"/>
            <p:nvPr/>
          </p:nvSpPr>
          <p:spPr>
            <a:xfrm>
              <a:off x="2498615" y="2511321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5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C8D45AE-CE40-4F76-B09A-3C088212D352}"/>
                </a:ext>
              </a:extLst>
            </p:cNvPr>
            <p:cNvSpPr txBox="1"/>
            <p:nvPr/>
          </p:nvSpPr>
          <p:spPr>
            <a:xfrm>
              <a:off x="1897037" y="3257279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3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0A0717C-CD98-466C-8D3F-257049ED9421}"/>
                </a:ext>
              </a:extLst>
            </p:cNvPr>
            <p:cNvSpPr txBox="1"/>
            <p:nvPr/>
          </p:nvSpPr>
          <p:spPr>
            <a:xfrm>
              <a:off x="1263377" y="348988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3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0EEB859-EDC9-4D0A-B94F-879DFE008430}"/>
                </a:ext>
              </a:extLst>
            </p:cNvPr>
            <p:cNvSpPr txBox="1"/>
            <p:nvPr/>
          </p:nvSpPr>
          <p:spPr>
            <a:xfrm>
              <a:off x="2827486" y="3481867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6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78CA059-B779-4D6D-BCEE-20F289B9A33B}"/>
                </a:ext>
              </a:extLst>
            </p:cNvPr>
            <p:cNvSpPr txBox="1"/>
            <p:nvPr/>
          </p:nvSpPr>
          <p:spPr>
            <a:xfrm>
              <a:off x="879024" y="273724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A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3004517-4FFB-4CA5-87F6-372B1BA4A8FF}"/>
                </a:ext>
              </a:extLst>
            </p:cNvPr>
            <p:cNvSpPr txBox="1"/>
            <p:nvPr/>
          </p:nvSpPr>
          <p:spPr>
            <a:xfrm>
              <a:off x="2034724" y="273724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B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3F77BCF-9A07-40C7-ADEC-523695FF67E1}"/>
                </a:ext>
              </a:extLst>
            </p:cNvPr>
            <p:cNvSpPr txBox="1"/>
            <p:nvPr/>
          </p:nvSpPr>
          <p:spPr>
            <a:xfrm>
              <a:off x="3190424" y="276264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C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4CE5600-4CDE-4F9A-A7A7-B97D74C717BD}"/>
                </a:ext>
              </a:extLst>
            </p:cNvPr>
            <p:cNvSpPr txBox="1"/>
            <p:nvPr/>
          </p:nvSpPr>
          <p:spPr>
            <a:xfrm>
              <a:off x="2047424" y="375324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E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C3173E24-DD6A-4724-9215-20F9FA92F5AD}"/>
                </a:ext>
              </a:extLst>
            </p:cNvPr>
            <p:cNvSpPr txBox="1"/>
            <p:nvPr/>
          </p:nvSpPr>
          <p:spPr>
            <a:xfrm>
              <a:off x="2034724" y="182284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D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5B8C34AC-7524-4909-A79D-3561E6F70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219201"/>
              </p:ext>
            </p:extLst>
          </p:nvPr>
        </p:nvGraphicFramePr>
        <p:xfrm>
          <a:off x="2566739" y="1346700"/>
          <a:ext cx="4643994" cy="4115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73999">
                  <a:extLst>
                    <a:ext uri="{9D8B030D-6E8A-4147-A177-3AD203B41FA5}">
                      <a16:colId xmlns:a16="http://schemas.microsoft.com/office/drawing/2014/main" val="3663901864"/>
                    </a:ext>
                  </a:extLst>
                </a:gridCol>
                <a:gridCol w="773999">
                  <a:extLst>
                    <a:ext uri="{9D8B030D-6E8A-4147-A177-3AD203B41FA5}">
                      <a16:colId xmlns:a16="http://schemas.microsoft.com/office/drawing/2014/main" val="1836697199"/>
                    </a:ext>
                  </a:extLst>
                </a:gridCol>
                <a:gridCol w="773999">
                  <a:extLst>
                    <a:ext uri="{9D8B030D-6E8A-4147-A177-3AD203B41FA5}">
                      <a16:colId xmlns:a16="http://schemas.microsoft.com/office/drawing/2014/main" val="2874342800"/>
                    </a:ext>
                  </a:extLst>
                </a:gridCol>
                <a:gridCol w="773999">
                  <a:extLst>
                    <a:ext uri="{9D8B030D-6E8A-4147-A177-3AD203B41FA5}">
                      <a16:colId xmlns:a16="http://schemas.microsoft.com/office/drawing/2014/main" val="3630501837"/>
                    </a:ext>
                  </a:extLst>
                </a:gridCol>
                <a:gridCol w="773999">
                  <a:extLst>
                    <a:ext uri="{9D8B030D-6E8A-4147-A177-3AD203B41FA5}">
                      <a16:colId xmlns:a16="http://schemas.microsoft.com/office/drawing/2014/main" val="1265696364"/>
                    </a:ext>
                  </a:extLst>
                </a:gridCol>
                <a:gridCol w="773999">
                  <a:extLst>
                    <a:ext uri="{9D8B030D-6E8A-4147-A177-3AD203B41FA5}">
                      <a16:colId xmlns:a16="http://schemas.microsoft.com/office/drawing/2014/main" val="1460209235"/>
                    </a:ext>
                  </a:extLst>
                </a:gridCol>
              </a:tblGrid>
              <a:tr h="68594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217329"/>
                  </a:ext>
                </a:extLst>
              </a:tr>
              <a:tr h="685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INF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9394099"/>
                  </a:ext>
                </a:extLst>
              </a:tr>
              <a:tr h="685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8821264"/>
                  </a:ext>
                </a:extLst>
              </a:tr>
              <a:tr h="685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INF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7652928"/>
                  </a:ext>
                </a:extLst>
              </a:tr>
              <a:tr h="685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5610679"/>
                  </a:ext>
                </a:extLst>
              </a:tr>
              <a:tr h="685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834652"/>
                  </a:ext>
                </a:extLst>
              </a:tr>
            </a:tbl>
          </a:graphicData>
        </a:graphic>
      </p:graphicFrame>
      <p:graphicFrame>
        <p:nvGraphicFramePr>
          <p:cNvPr id="28" name="표 3">
            <a:extLst>
              <a:ext uri="{FF2B5EF4-FFF2-40B4-BE49-F238E27FC236}">
                <a16:creationId xmlns:a16="http://schemas.microsoft.com/office/drawing/2014/main" id="{9F7300AD-4E14-4D75-808C-BD485FBB7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074623"/>
              </p:ext>
            </p:extLst>
          </p:nvPr>
        </p:nvGraphicFramePr>
        <p:xfrm>
          <a:off x="7563856" y="1322637"/>
          <a:ext cx="4197648" cy="4115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99608">
                  <a:extLst>
                    <a:ext uri="{9D8B030D-6E8A-4147-A177-3AD203B41FA5}">
                      <a16:colId xmlns:a16="http://schemas.microsoft.com/office/drawing/2014/main" val="3663901864"/>
                    </a:ext>
                  </a:extLst>
                </a:gridCol>
                <a:gridCol w="699608">
                  <a:extLst>
                    <a:ext uri="{9D8B030D-6E8A-4147-A177-3AD203B41FA5}">
                      <a16:colId xmlns:a16="http://schemas.microsoft.com/office/drawing/2014/main" val="1836697199"/>
                    </a:ext>
                  </a:extLst>
                </a:gridCol>
                <a:gridCol w="699608">
                  <a:extLst>
                    <a:ext uri="{9D8B030D-6E8A-4147-A177-3AD203B41FA5}">
                      <a16:colId xmlns:a16="http://schemas.microsoft.com/office/drawing/2014/main" val="2874342800"/>
                    </a:ext>
                  </a:extLst>
                </a:gridCol>
                <a:gridCol w="699608">
                  <a:extLst>
                    <a:ext uri="{9D8B030D-6E8A-4147-A177-3AD203B41FA5}">
                      <a16:colId xmlns:a16="http://schemas.microsoft.com/office/drawing/2014/main" val="3630501837"/>
                    </a:ext>
                  </a:extLst>
                </a:gridCol>
                <a:gridCol w="699608">
                  <a:extLst>
                    <a:ext uri="{9D8B030D-6E8A-4147-A177-3AD203B41FA5}">
                      <a16:colId xmlns:a16="http://schemas.microsoft.com/office/drawing/2014/main" val="1265696364"/>
                    </a:ext>
                  </a:extLst>
                </a:gridCol>
                <a:gridCol w="699608">
                  <a:extLst>
                    <a:ext uri="{9D8B030D-6E8A-4147-A177-3AD203B41FA5}">
                      <a16:colId xmlns:a16="http://schemas.microsoft.com/office/drawing/2014/main" val="1460209235"/>
                    </a:ext>
                  </a:extLst>
                </a:gridCol>
              </a:tblGrid>
              <a:tr h="68594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217329"/>
                  </a:ext>
                </a:extLst>
              </a:tr>
              <a:tr h="685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9394099"/>
                  </a:ext>
                </a:extLst>
              </a:tr>
              <a:tr h="685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8821264"/>
                  </a:ext>
                </a:extLst>
              </a:tr>
              <a:tr h="685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7652928"/>
                  </a:ext>
                </a:extLst>
              </a:tr>
              <a:tr h="685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5610679"/>
                  </a:ext>
                </a:extLst>
              </a:tr>
              <a:tr h="685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834652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55123009-DC29-458C-A972-DC6D31EC76C4}"/>
              </a:ext>
            </a:extLst>
          </p:cNvPr>
          <p:cNvSpPr txBox="1"/>
          <p:nvPr/>
        </p:nvSpPr>
        <p:spPr>
          <a:xfrm>
            <a:off x="3700950" y="636773"/>
            <a:ext cx="23755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solidFill>
                  <a:schemeClr val="bg1">
                    <a:lumMod val="85000"/>
                  </a:schemeClr>
                </a:solidFill>
              </a:rPr>
              <a:t>최단 거리 테이블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8FF48F2-A939-4015-A5CC-61B3FD983279}"/>
              </a:ext>
            </a:extLst>
          </p:cNvPr>
          <p:cNvSpPr txBox="1"/>
          <p:nvPr/>
        </p:nvSpPr>
        <p:spPr>
          <a:xfrm>
            <a:off x="8799744" y="636773"/>
            <a:ext cx="17258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bg1">
                    <a:lumMod val="85000"/>
                  </a:schemeClr>
                </a:solidFill>
              </a:rPr>
              <a:t>NXT </a:t>
            </a:r>
            <a:r>
              <a:rPr lang="ko-KR" altLang="en-US" sz="2200" dirty="0">
                <a:solidFill>
                  <a:schemeClr val="bg1">
                    <a:lumMod val="85000"/>
                  </a:schemeClr>
                </a:solidFill>
              </a:rPr>
              <a:t>테이블</a:t>
            </a:r>
          </a:p>
        </p:txBody>
      </p:sp>
    </p:spTree>
    <p:extLst>
      <p:ext uri="{BB962C8B-B14F-4D97-AF65-F5344CB8AC3E}">
        <p14:creationId xmlns:p14="http://schemas.microsoft.com/office/powerpoint/2010/main" val="2093127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그룹 78">
            <a:extLst>
              <a:ext uri="{FF2B5EF4-FFF2-40B4-BE49-F238E27FC236}">
                <a16:creationId xmlns:a16="http://schemas.microsoft.com/office/drawing/2014/main" id="{AE85999C-AE82-4507-8E65-075F1ECD1E4D}"/>
              </a:ext>
            </a:extLst>
          </p:cNvPr>
          <p:cNvGrpSpPr/>
          <p:nvPr/>
        </p:nvGrpSpPr>
        <p:grpSpPr>
          <a:xfrm>
            <a:off x="96259" y="1870976"/>
            <a:ext cx="2438396" cy="2652897"/>
            <a:chOff x="834190" y="1822848"/>
            <a:chExt cx="2751218" cy="2392065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B03F2E96-E5F0-43AB-BCA1-38706E4076FB}"/>
                </a:ext>
              </a:extLst>
            </p:cNvPr>
            <p:cNvSpPr/>
            <p:nvPr/>
          </p:nvSpPr>
          <p:spPr>
            <a:xfrm>
              <a:off x="834190" y="2759242"/>
              <a:ext cx="465222" cy="433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83232332-6FD4-4353-8C97-FF0A0BED9A65}"/>
                </a:ext>
              </a:extLst>
            </p:cNvPr>
            <p:cNvSpPr/>
            <p:nvPr/>
          </p:nvSpPr>
          <p:spPr>
            <a:xfrm>
              <a:off x="3120186" y="2767264"/>
              <a:ext cx="465222" cy="433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9EF5892A-EE39-48C9-A1E5-2F27A885FF41}"/>
                </a:ext>
              </a:extLst>
            </p:cNvPr>
            <p:cNvSpPr/>
            <p:nvPr/>
          </p:nvSpPr>
          <p:spPr>
            <a:xfrm>
              <a:off x="1973176" y="1844847"/>
              <a:ext cx="465222" cy="433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07B506F1-89EF-4CBE-8D03-B7CA44DE234F}"/>
                </a:ext>
              </a:extLst>
            </p:cNvPr>
            <p:cNvSpPr/>
            <p:nvPr/>
          </p:nvSpPr>
          <p:spPr>
            <a:xfrm>
              <a:off x="1981198" y="3761884"/>
              <a:ext cx="465222" cy="433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C5655F59-536D-467E-AC85-7FDD4FC0E299}"/>
                </a:ext>
              </a:extLst>
            </p:cNvPr>
            <p:cNvSpPr/>
            <p:nvPr/>
          </p:nvSpPr>
          <p:spPr>
            <a:xfrm>
              <a:off x="1973178" y="2759247"/>
              <a:ext cx="465222" cy="433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3375D85B-7826-443E-AA38-2E418D0182E1}"/>
                </a:ext>
              </a:extLst>
            </p:cNvPr>
            <p:cNvCxnSpPr>
              <a:stCxn id="82" idx="3"/>
              <a:endCxn id="80" idx="7"/>
            </p:cNvCxnSpPr>
            <p:nvPr/>
          </p:nvCxnSpPr>
          <p:spPr>
            <a:xfrm flipH="1">
              <a:off x="1231282" y="2214553"/>
              <a:ext cx="810024" cy="60812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60D2D0B5-38F9-48EE-BFE9-BF6BC1A71881}"/>
                </a:ext>
              </a:extLst>
            </p:cNvPr>
            <p:cNvCxnSpPr>
              <a:cxnSpLocks/>
              <a:stCxn id="82" idx="5"/>
              <a:endCxn id="81" idx="1"/>
            </p:cNvCxnSpPr>
            <p:nvPr/>
          </p:nvCxnSpPr>
          <p:spPr>
            <a:xfrm>
              <a:off x="2370268" y="2214553"/>
              <a:ext cx="818048" cy="61614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77D4CEF7-2E14-4CFE-B722-D9BC84814A41}"/>
                </a:ext>
              </a:extLst>
            </p:cNvPr>
            <p:cNvCxnSpPr>
              <a:cxnSpLocks/>
              <a:stCxn id="81" idx="3"/>
              <a:endCxn id="83" idx="7"/>
            </p:cNvCxnSpPr>
            <p:nvPr/>
          </p:nvCxnSpPr>
          <p:spPr>
            <a:xfrm flipH="1">
              <a:off x="2378290" y="3136970"/>
              <a:ext cx="810026" cy="68834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42F26087-CFF4-487B-8C78-9FA89AB2C24D}"/>
                </a:ext>
              </a:extLst>
            </p:cNvPr>
            <p:cNvCxnSpPr>
              <a:cxnSpLocks/>
              <a:stCxn id="80" idx="5"/>
              <a:endCxn id="83" idx="1"/>
            </p:cNvCxnSpPr>
            <p:nvPr/>
          </p:nvCxnSpPr>
          <p:spPr>
            <a:xfrm>
              <a:off x="1231282" y="3128948"/>
              <a:ext cx="818046" cy="696367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418F83C6-793C-4460-B407-1616D5D57AA2}"/>
                </a:ext>
              </a:extLst>
            </p:cNvPr>
            <p:cNvCxnSpPr>
              <a:cxnSpLocks/>
              <a:stCxn id="80" idx="6"/>
              <a:endCxn id="84" idx="2"/>
            </p:cNvCxnSpPr>
            <p:nvPr/>
          </p:nvCxnSpPr>
          <p:spPr>
            <a:xfrm>
              <a:off x="1299412" y="2975811"/>
              <a:ext cx="673766" cy="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A46CB656-19BF-4CA6-9C17-FD2CD49C5392}"/>
                </a:ext>
              </a:extLst>
            </p:cNvPr>
            <p:cNvCxnSpPr>
              <a:cxnSpLocks/>
              <a:stCxn id="84" idx="6"/>
              <a:endCxn id="81" idx="2"/>
            </p:cNvCxnSpPr>
            <p:nvPr/>
          </p:nvCxnSpPr>
          <p:spPr>
            <a:xfrm>
              <a:off x="2438400" y="2975816"/>
              <a:ext cx="681786" cy="8017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A9AF1624-3499-4DB3-8BCC-7AB0E95B4BA9}"/>
                </a:ext>
              </a:extLst>
            </p:cNvPr>
            <p:cNvCxnSpPr>
              <a:cxnSpLocks/>
              <a:stCxn id="83" idx="0"/>
              <a:endCxn id="84" idx="4"/>
            </p:cNvCxnSpPr>
            <p:nvPr/>
          </p:nvCxnSpPr>
          <p:spPr>
            <a:xfrm flipH="1" flipV="1">
              <a:off x="2205789" y="3192384"/>
              <a:ext cx="8020" cy="56950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9E85222-8D66-48E2-808B-6A4A88D7D2F5}"/>
                </a:ext>
              </a:extLst>
            </p:cNvPr>
            <p:cNvSpPr txBox="1"/>
            <p:nvPr/>
          </p:nvSpPr>
          <p:spPr>
            <a:xfrm>
              <a:off x="1247324" y="194984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4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592193C-CE3A-48B7-91ED-DA1504373F36}"/>
                </a:ext>
              </a:extLst>
            </p:cNvPr>
            <p:cNvSpPr txBox="1"/>
            <p:nvPr/>
          </p:nvSpPr>
          <p:spPr>
            <a:xfrm>
              <a:off x="2843518" y="1925786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8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A617FDD-8965-4F2B-AEF9-C3C7DE9FF3E9}"/>
                </a:ext>
              </a:extLst>
            </p:cNvPr>
            <p:cNvSpPr txBox="1"/>
            <p:nvPr/>
          </p:nvSpPr>
          <p:spPr>
            <a:xfrm>
              <a:off x="1568175" y="2511322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3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8A1A63E-9A05-4216-A9C3-D9447A97BE0F}"/>
                </a:ext>
              </a:extLst>
            </p:cNvPr>
            <p:cNvSpPr txBox="1"/>
            <p:nvPr/>
          </p:nvSpPr>
          <p:spPr>
            <a:xfrm>
              <a:off x="2498615" y="2511321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5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C8D45AE-CE40-4F76-B09A-3C088212D352}"/>
                </a:ext>
              </a:extLst>
            </p:cNvPr>
            <p:cNvSpPr txBox="1"/>
            <p:nvPr/>
          </p:nvSpPr>
          <p:spPr>
            <a:xfrm>
              <a:off x="1897037" y="3257279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3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0A0717C-CD98-466C-8D3F-257049ED9421}"/>
                </a:ext>
              </a:extLst>
            </p:cNvPr>
            <p:cNvSpPr txBox="1"/>
            <p:nvPr/>
          </p:nvSpPr>
          <p:spPr>
            <a:xfrm>
              <a:off x="1263377" y="348988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3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0EEB859-EDC9-4D0A-B94F-879DFE008430}"/>
                </a:ext>
              </a:extLst>
            </p:cNvPr>
            <p:cNvSpPr txBox="1"/>
            <p:nvPr/>
          </p:nvSpPr>
          <p:spPr>
            <a:xfrm>
              <a:off x="2827486" y="3481867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6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78CA059-B779-4D6D-BCEE-20F289B9A33B}"/>
                </a:ext>
              </a:extLst>
            </p:cNvPr>
            <p:cNvSpPr txBox="1"/>
            <p:nvPr/>
          </p:nvSpPr>
          <p:spPr>
            <a:xfrm>
              <a:off x="879024" y="273724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A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3004517-4FFB-4CA5-87F6-372B1BA4A8FF}"/>
                </a:ext>
              </a:extLst>
            </p:cNvPr>
            <p:cNvSpPr txBox="1"/>
            <p:nvPr/>
          </p:nvSpPr>
          <p:spPr>
            <a:xfrm>
              <a:off x="2034724" y="273724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B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3F77BCF-9A07-40C7-ADEC-523695FF67E1}"/>
                </a:ext>
              </a:extLst>
            </p:cNvPr>
            <p:cNvSpPr txBox="1"/>
            <p:nvPr/>
          </p:nvSpPr>
          <p:spPr>
            <a:xfrm>
              <a:off x="3190424" y="276264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C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4CE5600-4CDE-4F9A-A7A7-B97D74C717BD}"/>
                </a:ext>
              </a:extLst>
            </p:cNvPr>
            <p:cNvSpPr txBox="1"/>
            <p:nvPr/>
          </p:nvSpPr>
          <p:spPr>
            <a:xfrm>
              <a:off x="2047424" y="375324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E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C3173E24-DD6A-4724-9215-20F9FA92F5AD}"/>
                </a:ext>
              </a:extLst>
            </p:cNvPr>
            <p:cNvSpPr txBox="1"/>
            <p:nvPr/>
          </p:nvSpPr>
          <p:spPr>
            <a:xfrm>
              <a:off x="2034724" y="182284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D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5B8C34AC-7524-4909-A79D-3561E6F70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917742"/>
              </p:ext>
            </p:extLst>
          </p:nvPr>
        </p:nvGraphicFramePr>
        <p:xfrm>
          <a:off x="2566739" y="1346700"/>
          <a:ext cx="4643994" cy="4115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73999">
                  <a:extLst>
                    <a:ext uri="{9D8B030D-6E8A-4147-A177-3AD203B41FA5}">
                      <a16:colId xmlns:a16="http://schemas.microsoft.com/office/drawing/2014/main" val="3663901864"/>
                    </a:ext>
                  </a:extLst>
                </a:gridCol>
                <a:gridCol w="773999">
                  <a:extLst>
                    <a:ext uri="{9D8B030D-6E8A-4147-A177-3AD203B41FA5}">
                      <a16:colId xmlns:a16="http://schemas.microsoft.com/office/drawing/2014/main" val="1836697199"/>
                    </a:ext>
                  </a:extLst>
                </a:gridCol>
                <a:gridCol w="773999">
                  <a:extLst>
                    <a:ext uri="{9D8B030D-6E8A-4147-A177-3AD203B41FA5}">
                      <a16:colId xmlns:a16="http://schemas.microsoft.com/office/drawing/2014/main" val="2874342800"/>
                    </a:ext>
                  </a:extLst>
                </a:gridCol>
                <a:gridCol w="773999">
                  <a:extLst>
                    <a:ext uri="{9D8B030D-6E8A-4147-A177-3AD203B41FA5}">
                      <a16:colId xmlns:a16="http://schemas.microsoft.com/office/drawing/2014/main" val="3630501837"/>
                    </a:ext>
                  </a:extLst>
                </a:gridCol>
                <a:gridCol w="773999">
                  <a:extLst>
                    <a:ext uri="{9D8B030D-6E8A-4147-A177-3AD203B41FA5}">
                      <a16:colId xmlns:a16="http://schemas.microsoft.com/office/drawing/2014/main" val="1265696364"/>
                    </a:ext>
                  </a:extLst>
                </a:gridCol>
                <a:gridCol w="773999">
                  <a:extLst>
                    <a:ext uri="{9D8B030D-6E8A-4147-A177-3AD203B41FA5}">
                      <a16:colId xmlns:a16="http://schemas.microsoft.com/office/drawing/2014/main" val="1460209235"/>
                    </a:ext>
                  </a:extLst>
                </a:gridCol>
              </a:tblGrid>
              <a:tr h="68594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217329"/>
                  </a:ext>
                </a:extLst>
              </a:tr>
              <a:tr h="685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9394099"/>
                  </a:ext>
                </a:extLst>
              </a:tr>
              <a:tr h="685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8821264"/>
                  </a:ext>
                </a:extLst>
              </a:tr>
              <a:tr h="685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7652928"/>
                  </a:ext>
                </a:extLst>
              </a:tr>
              <a:tr h="685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5610679"/>
                  </a:ext>
                </a:extLst>
              </a:tr>
              <a:tr h="685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834652"/>
                  </a:ext>
                </a:extLst>
              </a:tr>
            </a:tbl>
          </a:graphicData>
        </a:graphic>
      </p:graphicFrame>
      <p:graphicFrame>
        <p:nvGraphicFramePr>
          <p:cNvPr id="28" name="표 3">
            <a:extLst>
              <a:ext uri="{FF2B5EF4-FFF2-40B4-BE49-F238E27FC236}">
                <a16:creationId xmlns:a16="http://schemas.microsoft.com/office/drawing/2014/main" id="{9F7300AD-4E14-4D75-808C-BD485FBB7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18699"/>
              </p:ext>
            </p:extLst>
          </p:nvPr>
        </p:nvGraphicFramePr>
        <p:xfrm>
          <a:off x="7563856" y="1322637"/>
          <a:ext cx="4197648" cy="4115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99608">
                  <a:extLst>
                    <a:ext uri="{9D8B030D-6E8A-4147-A177-3AD203B41FA5}">
                      <a16:colId xmlns:a16="http://schemas.microsoft.com/office/drawing/2014/main" val="3663901864"/>
                    </a:ext>
                  </a:extLst>
                </a:gridCol>
                <a:gridCol w="699608">
                  <a:extLst>
                    <a:ext uri="{9D8B030D-6E8A-4147-A177-3AD203B41FA5}">
                      <a16:colId xmlns:a16="http://schemas.microsoft.com/office/drawing/2014/main" val="1836697199"/>
                    </a:ext>
                  </a:extLst>
                </a:gridCol>
                <a:gridCol w="699608">
                  <a:extLst>
                    <a:ext uri="{9D8B030D-6E8A-4147-A177-3AD203B41FA5}">
                      <a16:colId xmlns:a16="http://schemas.microsoft.com/office/drawing/2014/main" val="2874342800"/>
                    </a:ext>
                  </a:extLst>
                </a:gridCol>
                <a:gridCol w="699608">
                  <a:extLst>
                    <a:ext uri="{9D8B030D-6E8A-4147-A177-3AD203B41FA5}">
                      <a16:colId xmlns:a16="http://schemas.microsoft.com/office/drawing/2014/main" val="3630501837"/>
                    </a:ext>
                  </a:extLst>
                </a:gridCol>
                <a:gridCol w="699608">
                  <a:extLst>
                    <a:ext uri="{9D8B030D-6E8A-4147-A177-3AD203B41FA5}">
                      <a16:colId xmlns:a16="http://schemas.microsoft.com/office/drawing/2014/main" val="1265696364"/>
                    </a:ext>
                  </a:extLst>
                </a:gridCol>
                <a:gridCol w="699608">
                  <a:extLst>
                    <a:ext uri="{9D8B030D-6E8A-4147-A177-3AD203B41FA5}">
                      <a16:colId xmlns:a16="http://schemas.microsoft.com/office/drawing/2014/main" val="1460209235"/>
                    </a:ext>
                  </a:extLst>
                </a:gridCol>
              </a:tblGrid>
              <a:tr h="68594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217329"/>
                  </a:ext>
                </a:extLst>
              </a:tr>
              <a:tr h="685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9394099"/>
                  </a:ext>
                </a:extLst>
              </a:tr>
              <a:tr h="685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8821264"/>
                  </a:ext>
                </a:extLst>
              </a:tr>
              <a:tr h="685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7652928"/>
                  </a:ext>
                </a:extLst>
              </a:tr>
              <a:tr h="685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5610679"/>
                  </a:ext>
                </a:extLst>
              </a:tr>
              <a:tr h="685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834652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55123009-DC29-458C-A972-DC6D31EC76C4}"/>
              </a:ext>
            </a:extLst>
          </p:cNvPr>
          <p:cNvSpPr txBox="1"/>
          <p:nvPr/>
        </p:nvSpPr>
        <p:spPr>
          <a:xfrm>
            <a:off x="3700950" y="636773"/>
            <a:ext cx="23755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solidFill>
                  <a:schemeClr val="bg1">
                    <a:lumMod val="85000"/>
                  </a:schemeClr>
                </a:solidFill>
              </a:rPr>
              <a:t>최단 거리 테이블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8FF48F2-A939-4015-A5CC-61B3FD983279}"/>
              </a:ext>
            </a:extLst>
          </p:cNvPr>
          <p:cNvSpPr txBox="1"/>
          <p:nvPr/>
        </p:nvSpPr>
        <p:spPr>
          <a:xfrm>
            <a:off x="8799744" y="636773"/>
            <a:ext cx="17258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bg1">
                    <a:lumMod val="85000"/>
                  </a:schemeClr>
                </a:solidFill>
              </a:rPr>
              <a:t>NXT </a:t>
            </a:r>
            <a:r>
              <a:rPr lang="ko-KR" altLang="en-US" sz="2200" dirty="0">
                <a:solidFill>
                  <a:schemeClr val="bg1">
                    <a:lumMod val="85000"/>
                  </a:schemeClr>
                </a:solidFill>
              </a:rPr>
              <a:t>테이블</a:t>
            </a:r>
          </a:p>
        </p:txBody>
      </p:sp>
    </p:spTree>
    <p:extLst>
      <p:ext uri="{BB962C8B-B14F-4D97-AF65-F5344CB8AC3E}">
        <p14:creationId xmlns:p14="http://schemas.microsoft.com/office/powerpoint/2010/main" val="3819622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그룹 78">
            <a:extLst>
              <a:ext uri="{FF2B5EF4-FFF2-40B4-BE49-F238E27FC236}">
                <a16:creationId xmlns:a16="http://schemas.microsoft.com/office/drawing/2014/main" id="{AE85999C-AE82-4507-8E65-075F1ECD1E4D}"/>
              </a:ext>
            </a:extLst>
          </p:cNvPr>
          <p:cNvGrpSpPr/>
          <p:nvPr/>
        </p:nvGrpSpPr>
        <p:grpSpPr>
          <a:xfrm>
            <a:off x="96259" y="1870976"/>
            <a:ext cx="2438396" cy="2652897"/>
            <a:chOff x="834190" y="1822848"/>
            <a:chExt cx="2751218" cy="2392065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B03F2E96-E5F0-43AB-BCA1-38706E4076FB}"/>
                </a:ext>
              </a:extLst>
            </p:cNvPr>
            <p:cNvSpPr/>
            <p:nvPr/>
          </p:nvSpPr>
          <p:spPr>
            <a:xfrm>
              <a:off x="834190" y="2759242"/>
              <a:ext cx="465222" cy="433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83232332-6FD4-4353-8C97-FF0A0BED9A65}"/>
                </a:ext>
              </a:extLst>
            </p:cNvPr>
            <p:cNvSpPr/>
            <p:nvPr/>
          </p:nvSpPr>
          <p:spPr>
            <a:xfrm>
              <a:off x="3120186" y="2767264"/>
              <a:ext cx="465222" cy="433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9EF5892A-EE39-48C9-A1E5-2F27A885FF41}"/>
                </a:ext>
              </a:extLst>
            </p:cNvPr>
            <p:cNvSpPr/>
            <p:nvPr/>
          </p:nvSpPr>
          <p:spPr>
            <a:xfrm>
              <a:off x="1973176" y="1844847"/>
              <a:ext cx="465222" cy="433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07B506F1-89EF-4CBE-8D03-B7CA44DE234F}"/>
                </a:ext>
              </a:extLst>
            </p:cNvPr>
            <p:cNvSpPr/>
            <p:nvPr/>
          </p:nvSpPr>
          <p:spPr>
            <a:xfrm>
              <a:off x="1981198" y="3761884"/>
              <a:ext cx="465222" cy="433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C5655F59-536D-467E-AC85-7FDD4FC0E299}"/>
                </a:ext>
              </a:extLst>
            </p:cNvPr>
            <p:cNvSpPr/>
            <p:nvPr/>
          </p:nvSpPr>
          <p:spPr>
            <a:xfrm>
              <a:off x="1973178" y="2759247"/>
              <a:ext cx="465222" cy="433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3375D85B-7826-443E-AA38-2E418D0182E1}"/>
                </a:ext>
              </a:extLst>
            </p:cNvPr>
            <p:cNvCxnSpPr>
              <a:stCxn id="82" idx="3"/>
              <a:endCxn id="80" idx="7"/>
            </p:cNvCxnSpPr>
            <p:nvPr/>
          </p:nvCxnSpPr>
          <p:spPr>
            <a:xfrm flipH="1">
              <a:off x="1231282" y="2214553"/>
              <a:ext cx="810024" cy="60812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60D2D0B5-38F9-48EE-BFE9-BF6BC1A71881}"/>
                </a:ext>
              </a:extLst>
            </p:cNvPr>
            <p:cNvCxnSpPr>
              <a:cxnSpLocks/>
              <a:stCxn id="82" idx="5"/>
              <a:endCxn id="81" idx="1"/>
            </p:cNvCxnSpPr>
            <p:nvPr/>
          </p:nvCxnSpPr>
          <p:spPr>
            <a:xfrm>
              <a:off x="2370268" y="2214553"/>
              <a:ext cx="818048" cy="61614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77D4CEF7-2E14-4CFE-B722-D9BC84814A41}"/>
                </a:ext>
              </a:extLst>
            </p:cNvPr>
            <p:cNvCxnSpPr>
              <a:cxnSpLocks/>
              <a:stCxn id="81" idx="3"/>
              <a:endCxn id="83" idx="7"/>
            </p:cNvCxnSpPr>
            <p:nvPr/>
          </p:nvCxnSpPr>
          <p:spPr>
            <a:xfrm flipH="1">
              <a:off x="2378290" y="3136970"/>
              <a:ext cx="810026" cy="68834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42F26087-CFF4-487B-8C78-9FA89AB2C24D}"/>
                </a:ext>
              </a:extLst>
            </p:cNvPr>
            <p:cNvCxnSpPr>
              <a:cxnSpLocks/>
              <a:stCxn id="80" idx="5"/>
              <a:endCxn id="83" idx="1"/>
            </p:cNvCxnSpPr>
            <p:nvPr/>
          </p:nvCxnSpPr>
          <p:spPr>
            <a:xfrm>
              <a:off x="1231282" y="3128948"/>
              <a:ext cx="818046" cy="696367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418F83C6-793C-4460-B407-1616D5D57AA2}"/>
                </a:ext>
              </a:extLst>
            </p:cNvPr>
            <p:cNvCxnSpPr>
              <a:cxnSpLocks/>
              <a:stCxn id="80" idx="6"/>
              <a:endCxn id="84" idx="2"/>
            </p:cNvCxnSpPr>
            <p:nvPr/>
          </p:nvCxnSpPr>
          <p:spPr>
            <a:xfrm>
              <a:off x="1299412" y="2975811"/>
              <a:ext cx="673766" cy="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A46CB656-19BF-4CA6-9C17-FD2CD49C5392}"/>
                </a:ext>
              </a:extLst>
            </p:cNvPr>
            <p:cNvCxnSpPr>
              <a:cxnSpLocks/>
              <a:stCxn id="84" idx="6"/>
              <a:endCxn id="81" idx="2"/>
            </p:cNvCxnSpPr>
            <p:nvPr/>
          </p:nvCxnSpPr>
          <p:spPr>
            <a:xfrm>
              <a:off x="2438400" y="2975816"/>
              <a:ext cx="681786" cy="8017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A9AF1624-3499-4DB3-8BCC-7AB0E95B4BA9}"/>
                </a:ext>
              </a:extLst>
            </p:cNvPr>
            <p:cNvCxnSpPr>
              <a:cxnSpLocks/>
              <a:stCxn id="83" idx="0"/>
              <a:endCxn id="84" idx="4"/>
            </p:cNvCxnSpPr>
            <p:nvPr/>
          </p:nvCxnSpPr>
          <p:spPr>
            <a:xfrm flipH="1" flipV="1">
              <a:off x="2205789" y="3192384"/>
              <a:ext cx="8020" cy="56950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9E85222-8D66-48E2-808B-6A4A88D7D2F5}"/>
                </a:ext>
              </a:extLst>
            </p:cNvPr>
            <p:cNvSpPr txBox="1"/>
            <p:nvPr/>
          </p:nvSpPr>
          <p:spPr>
            <a:xfrm>
              <a:off x="1247324" y="194984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4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592193C-CE3A-48B7-91ED-DA1504373F36}"/>
                </a:ext>
              </a:extLst>
            </p:cNvPr>
            <p:cNvSpPr txBox="1"/>
            <p:nvPr/>
          </p:nvSpPr>
          <p:spPr>
            <a:xfrm>
              <a:off x="2843518" y="1925786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8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A617FDD-8965-4F2B-AEF9-C3C7DE9FF3E9}"/>
                </a:ext>
              </a:extLst>
            </p:cNvPr>
            <p:cNvSpPr txBox="1"/>
            <p:nvPr/>
          </p:nvSpPr>
          <p:spPr>
            <a:xfrm>
              <a:off x="1568175" y="2511322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3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8A1A63E-9A05-4216-A9C3-D9447A97BE0F}"/>
                </a:ext>
              </a:extLst>
            </p:cNvPr>
            <p:cNvSpPr txBox="1"/>
            <p:nvPr/>
          </p:nvSpPr>
          <p:spPr>
            <a:xfrm>
              <a:off x="2498615" y="2511321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5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C8D45AE-CE40-4F76-B09A-3C088212D352}"/>
                </a:ext>
              </a:extLst>
            </p:cNvPr>
            <p:cNvSpPr txBox="1"/>
            <p:nvPr/>
          </p:nvSpPr>
          <p:spPr>
            <a:xfrm>
              <a:off x="1897037" y="3257279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3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0A0717C-CD98-466C-8D3F-257049ED9421}"/>
                </a:ext>
              </a:extLst>
            </p:cNvPr>
            <p:cNvSpPr txBox="1"/>
            <p:nvPr/>
          </p:nvSpPr>
          <p:spPr>
            <a:xfrm>
              <a:off x="1263377" y="348988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3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0EEB859-EDC9-4D0A-B94F-879DFE008430}"/>
                </a:ext>
              </a:extLst>
            </p:cNvPr>
            <p:cNvSpPr txBox="1"/>
            <p:nvPr/>
          </p:nvSpPr>
          <p:spPr>
            <a:xfrm>
              <a:off x="2827486" y="3481867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6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78CA059-B779-4D6D-BCEE-20F289B9A33B}"/>
                </a:ext>
              </a:extLst>
            </p:cNvPr>
            <p:cNvSpPr txBox="1"/>
            <p:nvPr/>
          </p:nvSpPr>
          <p:spPr>
            <a:xfrm>
              <a:off x="879024" y="273724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A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3004517-4FFB-4CA5-87F6-372B1BA4A8FF}"/>
                </a:ext>
              </a:extLst>
            </p:cNvPr>
            <p:cNvSpPr txBox="1"/>
            <p:nvPr/>
          </p:nvSpPr>
          <p:spPr>
            <a:xfrm>
              <a:off x="2034724" y="273724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B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3F77BCF-9A07-40C7-ADEC-523695FF67E1}"/>
                </a:ext>
              </a:extLst>
            </p:cNvPr>
            <p:cNvSpPr txBox="1"/>
            <p:nvPr/>
          </p:nvSpPr>
          <p:spPr>
            <a:xfrm>
              <a:off x="3190424" y="276264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C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4CE5600-4CDE-4F9A-A7A7-B97D74C717BD}"/>
                </a:ext>
              </a:extLst>
            </p:cNvPr>
            <p:cNvSpPr txBox="1"/>
            <p:nvPr/>
          </p:nvSpPr>
          <p:spPr>
            <a:xfrm>
              <a:off x="2047424" y="375324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E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C3173E24-DD6A-4724-9215-20F9FA92F5AD}"/>
                </a:ext>
              </a:extLst>
            </p:cNvPr>
            <p:cNvSpPr txBox="1"/>
            <p:nvPr/>
          </p:nvSpPr>
          <p:spPr>
            <a:xfrm>
              <a:off x="2034724" y="182284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D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5B8C34AC-7524-4909-A79D-3561E6F70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952360"/>
              </p:ext>
            </p:extLst>
          </p:nvPr>
        </p:nvGraphicFramePr>
        <p:xfrm>
          <a:off x="2566739" y="1346700"/>
          <a:ext cx="4643994" cy="4115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73999">
                  <a:extLst>
                    <a:ext uri="{9D8B030D-6E8A-4147-A177-3AD203B41FA5}">
                      <a16:colId xmlns:a16="http://schemas.microsoft.com/office/drawing/2014/main" val="3663901864"/>
                    </a:ext>
                  </a:extLst>
                </a:gridCol>
                <a:gridCol w="773999">
                  <a:extLst>
                    <a:ext uri="{9D8B030D-6E8A-4147-A177-3AD203B41FA5}">
                      <a16:colId xmlns:a16="http://schemas.microsoft.com/office/drawing/2014/main" val="1836697199"/>
                    </a:ext>
                  </a:extLst>
                </a:gridCol>
                <a:gridCol w="773999">
                  <a:extLst>
                    <a:ext uri="{9D8B030D-6E8A-4147-A177-3AD203B41FA5}">
                      <a16:colId xmlns:a16="http://schemas.microsoft.com/office/drawing/2014/main" val="2874342800"/>
                    </a:ext>
                  </a:extLst>
                </a:gridCol>
                <a:gridCol w="773999">
                  <a:extLst>
                    <a:ext uri="{9D8B030D-6E8A-4147-A177-3AD203B41FA5}">
                      <a16:colId xmlns:a16="http://schemas.microsoft.com/office/drawing/2014/main" val="3630501837"/>
                    </a:ext>
                  </a:extLst>
                </a:gridCol>
                <a:gridCol w="773999">
                  <a:extLst>
                    <a:ext uri="{9D8B030D-6E8A-4147-A177-3AD203B41FA5}">
                      <a16:colId xmlns:a16="http://schemas.microsoft.com/office/drawing/2014/main" val="1265696364"/>
                    </a:ext>
                  </a:extLst>
                </a:gridCol>
                <a:gridCol w="773999">
                  <a:extLst>
                    <a:ext uri="{9D8B030D-6E8A-4147-A177-3AD203B41FA5}">
                      <a16:colId xmlns:a16="http://schemas.microsoft.com/office/drawing/2014/main" val="1460209235"/>
                    </a:ext>
                  </a:extLst>
                </a:gridCol>
              </a:tblGrid>
              <a:tr h="68594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217329"/>
                  </a:ext>
                </a:extLst>
              </a:tr>
              <a:tr h="685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9394099"/>
                  </a:ext>
                </a:extLst>
              </a:tr>
              <a:tr h="685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8821264"/>
                  </a:ext>
                </a:extLst>
              </a:tr>
              <a:tr h="685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7652928"/>
                  </a:ext>
                </a:extLst>
              </a:tr>
              <a:tr h="685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5610679"/>
                  </a:ext>
                </a:extLst>
              </a:tr>
              <a:tr h="685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834652"/>
                  </a:ext>
                </a:extLst>
              </a:tr>
            </a:tbl>
          </a:graphicData>
        </a:graphic>
      </p:graphicFrame>
      <p:graphicFrame>
        <p:nvGraphicFramePr>
          <p:cNvPr id="28" name="표 3">
            <a:extLst>
              <a:ext uri="{FF2B5EF4-FFF2-40B4-BE49-F238E27FC236}">
                <a16:creationId xmlns:a16="http://schemas.microsoft.com/office/drawing/2014/main" id="{9F7300AD-4E14-4D75-808C-BD485FBB7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190248"/>
              </p:ext>
            </p:extLst>
          </p:nvPr>
        </p:nvGraphicFramePr>
        <p:xfrm>
          <a:off x="7563856" y="1322637"/>
          <a:ext cx="4197648" cy="4115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99608">
                  <a:extLst>
                    <a:ext uri="{9D8B030D-6E8A-4147-A177-3AD203B41FA5}">
                      <a16:colId xmlns:a16="http://schemas.microsoft.com/office/drawing/2014/main" val="3663901864"/>
                    </a:ext>
                  </a:extLst>
                </a:gridCol>
                <a:gridCol w="699608">
                  <a:extLst>
                    <a:ext uri="{9D8B030D-6E8A-4147-A177-3AD203B41FA5}">
                      <a16:colId xmlns:a16="http://schemas.microsoft.com/office/drawing/2014/main" val="1836697199"/>
                    </a:ext>
                  </a:extLst>
                </a:gridCol>
                <a:gridCol w="699608">
                  <a:extLst>
                    <a:ext uri="{9D8B030D-6E8A-4147-A177-3AD203B41FA5}">
                      <a16:colId xmlns:a16="http://schemas.microsoft.com/office/drawing/2014/main" val="2874342800"/>
                    </a:ext>
                  </a:extLst>
                </a:gridCol>
                <a:gridCol w="699608">
                  <a:extLst>
                    <a:ext uri="{9D8B030D-6E8A-4147-A177-3AD203B41FA5}">
                      <a16:colId xmlns:a16="http://schemas.microsoft.com/office/drawing/2014/main" val="3630501837"/>
                    </a:ext>
                  </a:extLst>
                </a:gridCol>
                <a:gridCol w="699608">
                  <a:extLst>
                    <a:ext uri="{9D8B030D-6E8A-4147-A177-3AD203B41FA5}">
                      <a16:colId xmlns:a16="http://schemas.microsoft.com/office/drawing/2014/main" val="1265696364"/>
                    </a:ext>
                  </a:extLst>
                </a:gridCol>
                <a:gridCol w="699608">
                  <a:extLst>
                    <a:ext uri="{9D8B030D-6E8A-4147-A177-3AD203B41FA5}">
                      <a16:colId xmlns:a16="http://schemas.microsoft.com/office/drawing/2014/main" val="1460209235"/>
                    </a:ext>
                  </a:extLst>
                </a:gridCol>
              </a:tblGrid>
              <a:tr h="68594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217329"/>
                  </a:ext>
                </a:extLst>
              </a:tr>
              <a:tr h="685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9394099"/>
                  </a:ext>
                </a:extLst>
              </a:tr>
              <a:tr h="685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8821264"/>
                  </a:ext>
                </a:extLst>
              </a:tr>
              <a:tr h="685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7652928"/>
                  </a:ext>
                </a:extLst>
              </a:tr>
              <a:tr h="685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5610679"/>
                  </a:ext>
                </a:extLst>
              </a:tr>
              <a:tr h="685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834652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55123009-DC29-458C-A972-DC6D31EC76C4}"/>
              </a:ext>
            </a:extLst>
          </p:cNvPr>
          <p:cNvSpPr txBox="1"/>
          <p:nvPr/>
        </p:nvSpPr>
        <p:spPr>
          <a:xfrm>
            <a:off x="3700950" y="636773"/>
            <a:ext cx="23755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solidFill>
                  <a:schemeClr val="bg1">
                    <a:lumMod val="85000"/>
                  </a:schemeClr>
                </a:solidFill>
              </a:rPr>
              <a:t>최단 거리 테이블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8FF48F2-A939-4015-A5CC-61B3FD983279}"/>
              </a:ext>
            </a:extLst>
          </p:cNvPr>
          <p:cNvSpPr txBox="1"/>
          <p:nvPr/>
        </p:nvSpPr>
        <p:spPr>
          <a:xfrm>
            <a:off x="8799744" y="636773"/>
            <a:ext cx="17258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bg1">
                    <a:lumMod val="85000"/>
                  </a:schemeClr>
                </a:solidFill>
              </a:rPr>
              <a:t>NXT </a:t>
            </a:r>
            <a:r>
              <a:rPr lang="ko-KR" altLang="en-US" sz="2200" dirty="0">
                <a:solidFill>
                  <a:schemeClr val="bg1">
                    <a:lumMod val="85000"/>
                  </a:schemeClr>
                </a:solidFill>
              </a:rPr>
              <a:t>테이블</a:t>
            </a:r>
          </a:p>
        </p:txBody>
      </p:sp>
    </p:spTree>
    <p:extLst>
      <p:ext uri="{BB962C8B-B14F-4D97-AF65-F5344CB8AC3E}">
        <p14:creationId xmlns:p14="http://schemas.microsoft.com/office/powerpoint/2010/main" val="2872294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그룹 78">
            <a:extLst>
              <a:ext uri="{FF2B5EF4-FFF2-40B4-BE49-F238E27FC236}">
                <a16:creationId xmlns:a16="http://schemas.microsoft.com/office/drawing/2014/main" id="{AE85999C-AE82-4507-8E65-075F1ECD1E4D}"/>
              </a:ext>
            </a:extLst>
          </p:cNvPr>
          <p:cNvGrpSpPr/>
          <p:nvPr/>
        </p:nvGrpSpPr>
        <p:grpSpPr>
          <a:xfrm>
            <a:off x="96259" y="1870976"/>
            <a:ext cx="2438396" cy="2652897"/>
            <a:chOff x="834190" y="1822848"/>
            <a:chExt cx="2751218" cy="2392065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B03F2E96-E5F0-43AB-BCA1-38706E4076FB}"/>
                </a:ext>
              </a:extLst>
            </p:cNvPr>
            <p:cNvSpPr/>
            <p:nvPr/>
          </p:nvSpPr>
          <p:spPr>
            <a:xfrm>
              <a:off x="834190" y="2759242"/>
              <a:ext cx="465222" cy="433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83232332-6FD4-4353-8C97-FF0A0BED9A65}"/>
                </a:ext>
              </a:extLst>
            </p:cNvPr>
            <p:cNvSpPr/>
            <p:nvPr/>
          </p:nvSpPr>
          <p:spPr>
            <a:xfrm>
              <a:off x="3120186" y="2767264"/>
              <a:ext cx="465222" cy="433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9EF5892A-EE39-48C9-A1E5-2F27A885FF41}"/>
                </a:ext>
              </a:extLst>
            </p:cNvPr>
            <p:cNvSpPr/>
            <p:nvPr/>
          </p:nvSpPr>
          <p:spPr>
            <a:xfrm>
              <a:off x="1973176" y="1844847"/>
              <a:ext cx="465222" cy="433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07B506F1-89EF-4CBE-8D03-B7CA44DE234F}"/>
                </a:ext>
              </a:extLst>
            </p:cNvPr>
            <p:cNvSpPr/>
            <p:nvPr/>
          </p:nvSpPr>
          <p:spPr>
            <a:xfrm>
              <a:off x="1981198" y="3761884"/>
              <a:ext cx="465222" cy="433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C5655F59-536D-467E-AC85-7FDD4FC0E299}"/>
                </a:ext>
              </a:extLst>
            </p:cNvPr>
            <p:cNvSpPr/>
            <p:nvPr/>
          </p:nvSpPr>
          <p:spPr>
            <a:xfrm>
              <a:off x="1973178" y="2759247"/>
              <a:ext cx="465222" cy="433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3375D85B-7826-443E-AA38-2E418D0182E1}"/>
                </a:ext>
              </a:extLst>
            </p:cNvPr>
            <p:cNvCxnSpPr>
              <a:stCxn id="82" idx="3"/>
              <a:endCxn id="80" idx="7"/>
            </p:cNvCxnSpPr>
            <p:nvPr/>
          </p:nvCxnSpPr>
          <p:spPr>
            <a:xfrm flipH="1">
              <a:off x="1231282" y="2214553"/>
              <a:ext cx="810024" cy="60812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60D2D0B5-38F9-48EE-BFE9-BF6BC1A71881}"/>
                </a:ext>
              </a:extLst>
            </p:cNvPr>
            <p:cNvCxnSpPr>
              <a:cxnSpLocks/>
              <a:stCxn id="82" idx="5"/>
              <a:endCxn id="81" idx="1"/>
            </p:cNvCxnSpPr>
            <p:nvPr/>
          </p:nvCxnSpPr>
          <p:spPr>
            <a:xfrm>
              <a:off x="2370268" y="2214553"/>
              <a:ext cx="818048" cy="61614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77D4CEF7-2E14-4CFE-B722-D9BC84814A41}"/>
                </a:ext>
              </a:extLst>
            </p:cNvPr>
            <p:cNvCxnSpPr>
              <a:cxnSpLocks/>
              <a:stCxn id="81" idx="3"/>
              <a:endCxn id="83" idx="7"/>
            </p:cNvCxnSpPr>
            <p:nvPr/>
          </p:nvCxnSpPr>
          <p:spPr>
            <a:xfrm flipH="1">
              <a:off x="2378290" y="3136970"/>
              <a:ext cx="810026" cy="68834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42F26087-CFF4-487B-8C78-9FA89AB2C24D}"/>
                </a:ext>
              </a:extLst>
            </p:cNvPr>
            <p:cNvCxnSpPr>
              <a:cxnSpLocks/>
              <a:stCxn id="80" idx="5"/>
              <a:endCxn id="83" idx="1"/>
            </p:cNvCxnSpPr>
            <p:nvPr/>
          </p:nvCxnSpPr>
          <p:spPr>
            <a:xfrm>
              <a:off x="1231282" y="3128948"/>
              <a:ext cx="818046" cy="696367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418F83C6-793C-4460-B407-1616D5D57AA2}"/>
                </a:ext>
              </a:extLst>
            </p:cNvPr>
            <p:cNvCxnSpPr>
              <a:cxnSpLocks/>
              <a:stCxn id="80" idx="6"/>
              <a:endCxn id="84" idx="2"/>
            </p:cNvCxnSpPr>
            <p:nvPr/>
          </p:nvCxnSpPr>
          <p:spPr>
            <a:xfrm>
              <a:off x="1299412" y="2975811"/>
              <a:ext cx="673766" cy="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A46CB656-19BF-4CA6-9C17-FD2CD49C5392}"/>
                </a:ext>
              </a:extLst>
            </p:cNvPr>
            <p:cNvCxnSpPr>
              <a:cxnSpLocks/>
              <a:stCxn id="84" idx="6"/>
              <a:endCxn id="81" idx="2"/>
            </p:cNvCxnSpPr>
            <p:nvPr/>
          </p:nvCxnSpPr>
          <p:spPr>
            <a:xfrm>
              <a:off x="2438400" y="2975816"/>
              <a:ext cx="681786" cy="8017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A9AF1624-3499-4DB3-8BCC-7AB0E95B4BA9}"/>
                </a:ext>
              </a:extLst>
            </p:cNvPr>
            <p:cNvCxnSpPr>
              <a:cxnSpLocks/>
              <a:stCxn id="83" idx="0"/>
              <a:endCxn id="84" idx="4"/>
            </p:cNvCxnSpPr>
            <p:nvPr/>
          </p:nvCxnSpPr>
          <p:spPr>
            <a:xfrm flipH="1" flipV="1">
              <a:off x="2205789" y="3192384"/>
              <a:ext cx="8020" cy="56950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9E85222-8D66-48E2-808B-6A4A88D7D2F5}"/>
                </a:ext>
              </a:extLst>
            </p:cNvPr>
            <p:cNvSpPr txBox="1"/>
            <p:nvPr/>
          </p:nvSpPr>
          <p:spPr>
            <a:xfrm>
              <a:off x="1247324" y="194984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4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592193C-CE3A-48B7-91ED-DA1504373F36}"/>
                </a:ext>
              </a:extLst>
            </p:cNvPr>
            <p:cNvSpPr txBox="1"/>
            <p:nvPr/>
          </p:nvSpPr>
          <p:spPr>
            <a:xfrm>
              <a:off x="2843518" y="1925786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8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A617FDD-8965-4F2B-AEF9-C3C7DE9FF3E9}"/>
                </a:ext>
              </a:extLst>
            </p:cNvPr>
            <p:cNvSpPr txBox="1"/>
            <p:nvPr/>
          </p:nvSpPr>
          <p:spPr>
            <a:xfrm>
              <a:off x="1568175" y="2511322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3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8A1A63E-9A05-4216-A9C3-D9447A97BE0F}"/>
                </a:ext>
              </a:extLst>
            </p:cNvPr>
            <p:cNvSpPr txBox="1"/>
            <p:nvPr/>
          </p:nvSpPr>
          <p:spPr>
            <a:xfrm>
              <a:off x="2498615" y="2511321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5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C8D45AE-CE40-4F76-B09A-3C088212D352}"/>
                </a:ext>
              </a:extLst>
            </p:cNvPr>
            <p:cNvSpPr txBox="1"/>
            <p:nvPr/>
          </p:nvSpPr>
          <p:spPr>
            <a:xfrm>
              <a:off x="1897037" y="3257279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3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0A0717C-CD98-466C-8D3F-257049ED9421}"/>
                </a:ext>
              </a:extLst>
            </p:cNvPr>
            <p:cNvSpPr txBox="1"/>
            <p:nvPr/>
          </p:nvSpPr>
          <p:spPr>
            <a:xfrm>
              <a:off x="1263377" y="348988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3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0EEB859-EDC9-4D0A-B94F-879DFE008430}"/>
                </a:ext>
              </a:extLst>
            </p:cNvPr>
            <p:cNvSpPr txBox="1"/>
            <p:nvPr/>
          </p:nvSpPr>
          <p:spPr>
            <a:xfrm>
              <a:off x="2827486" y="3481867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6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78CA059-B779-4D6D-BCEE-20F289B9A33B}"/>
                </a:ext>
              </a:extLst>
            </p:cNvPr>
            <p:cNvSpPr txBox="1"/>
            <p:nvPr/>
          </p:nvSpPr>
          <p:spPr>
            <a:xfrm>
              <a:off x="879024" y="273724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A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3004517-4FFB-4CA5-87F6-372B1BA4A8FF}"/>
                </a:ext>
              </a:extLst>
            </p:cNvPr>
            <p:cNvSpPr txBox="1"/>
            <p:nvPr/>
          </p:nvSpPr>
          <p:spPr>
            <a:xfrm>
              <a:off x="2034724" y="273724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B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3F77BCF-9A07-40C7-ADEC-523695FF67E1}"/>
                </a:ext>
              </a:extLst>
            </p:cNvPr>
            <p:cNvSpPr txBox="1"/>
            <p:nvPr/>
          </p:nvSpPr>
          <p:spPr>
            <a:xfrm>
              <a:off x="3190424" y="276264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C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4CE5600-4CDE-4F9A-A7A7-B97D74C717BD}"/>
                </a:ext>
              </a:extLst>
            </p:cNvPr>
            <p:cNvSpPr txBox="1"/>
            <p:nvPr/>
          </p:nvSpPr>
          <p:spPr>
            <a:xfrm>
              <a:off x="2047424" y="375324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E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C3173E24-DD6A-4724-9215-20F9FA92F5AD}"/>
                </a:ext>
              </a:extLst>
            </p:cNvPr>
            <p:cNvSpPr txBox="1"/>
            <p:nvPr/>
          </p:nvSpPr>
          <p:spPr>
            <a:xfrm>
              <a:off x="2034724" y="182284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D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5B8C34AC-7524-4909-A79D-3561E6F70D0F}"/>
              </a:ext>
            </a:extLst>
          </p:cNvPr>
          <p:cNvGraphicFramePr>
            <a:graphicFrameLocks noGrp="1"/>
          </p:cNvGraphicFramePr>
          <p:nvPr/>
        </p:nvGraphicFramePr>
        <p:xfrm>
          <a:off x="2566739" y="1346700"/>
          <a:ext cx="4643994" cy="4115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73999">
                  <a:extLst>
                    <a:ext uri="{9D8B030D-6E8A-4147-A177-3AD203B41FA5}">
                      <a16:colId xmlns:a16="http://schemas.microsoft.com/office/drawing/2014/main" val="3663901864"/>
                    </a:ext>
                  </a:extLst>
                </a:gridCol>
                <a:gridCol w="773999">
                  <a:extLst>
                    <a:ext uri="{9D8B030D-6E8A-4147-A177-3AD203B41FA5}">
                      <a16:colId xmlns:a16="http://schemas.microsoft.com/office/drawing/2014/main" val="1836697199"/>
                    </a:ext>
                  </a:extLst>
                </a:gridCol>
                <a:gridCol w="773999">
                  <a:extLst>
                    <a:ext uri="{9D8B030D-6E8A-4147-A177-3AD203B41FA5}">
                      <a16:colId xmlns:a16="http://schemas.microsoft.com/office/drawing/2014/main" val="2874342800"/>
                    </a:ext>
                  </a:extLst>
                </a:gridCol>
                <a:gridCol w="773999">
                  <a:extLst>
                    <a:ext uri="{9D8B030D-6E8A-4147-A177-3AD203B41FA5}">
                      <a16:colId xmlns:a16="http://schemas.microsoft.com/office/drawing/2014/main" val="3630501837"/>
                    </a:ext>
                  </a:extLst>
                </a:gridCol>
                <a:gridCol w="773999">
                  <a:extLst>
                    <a:ext uri="{9D8B030D-6E8A-4147-A177-3AD203B41FA5}">
                      <a16:colId xmlns:a16="http://schemas.microsoft.com/office/drawing/2014/main" val="1265696364"/>
                    </a:ext>
                  </a:extLst>
                </a:gridCol>
                <a:gridCol w="773999">
                  <a:extLst>
                    <a:ext uri="{9D8B030D-6E8A-4147-A177-3AD203B41FA5}">
                      <a16:colId xmlns:a16="http://schemas.microsoft.com/office/drawing/2014/main" val="1460209235"/>
                    </a:ext>
                  </a:extLst>
                </a:gridCol>
              </a:tblGrid>
              <a:tr h="68594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217329"/>
                  </a:ext>
                </a:extLst>
              </a:tr>
              <a:tr h="685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9394099"/>
                  </a:ext>
                </a:extLst>
              </a:tr>
              <a:tr h="685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8821264"/>
                  </a:ext>
                </a:extLst>
              </a:tr>
              <a:tr h="685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7652928"/>
                  </a:ext>
                </a:extLst>
              </a:tr>
              <a:tr h="685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5610679"/>
                  </a:ext>
                </a:extLst>
              </a:tr>
              <a:tr h="685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834652"/>
                  </a:ext>
                </a:extLst>
              </a:tr>
            </a:tbl>
          </a:graphicData>
        </a:graphic>
      </p:graphicFrame>
      <p:graphicFrame>
        <p:nvGraphicFramePr>
          <p:cNvPr id="28" name="표 3">
            <a:extLst>
              <a:ext uri="{FF2B5EF4-FFF2-40B4-BE49-F238E27FC236}">
                <a16:creationId xmlns:a16="http://schemas.microsoft.com/office/drawing/2014/main" id="{9F7300AD-4E14-4D75-808C-BD485FBB7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805184"/>
              </p:ext>
            </p:extLst>
          </p:nvPr>
        </p:nvGraphicFramePr>
        <p:xfrm>
          <a:off x="7563856" y="1322637"/>
          <a:ext cx="4197648" cy="4115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99608">
                  <a:extLst>
                    <a:ext uri="{9D8B030D-6E8A-4147-A177-3AD203B41FA5}">
                      <a16:colId xmlns:a16="http://schemas.microsoft.com/office/drawing/2014/main" val="3663901864"/>
                    </a:ext>
                  </a:extLst>
                </a:gridCol>
                <a:gridCol w="699608">
                  <a:extLst>
                    <a:ext uri="{9D8B030D-6E8A-4147-A177-3AD203B41FA5}">
                      <a16:colId xmlns:a16="http://schemas.microsoft.com/office/drawing/2014/main" val="1836697199"/>
                    </a:ext>
                  </a:extLst>
                </a:gridCol>
                <a:gridCol w="699608">
                  <a:extLst>
                    <a:ext uri="{9D8B030D-6E8A-4147-A177-3AD203B41FA5}">
                      <a16:colId xmlns:a16="http://schemas.microsoft.com/office/drawing/2014/main" val="2874342800"/>
                    </a:ext>
                  </a:extLst>
                </a:gridCol>
                <a:gridCol w="699608">
                  <a:extLst>
                    <a:ext uri="{9D8B030D-6E8A-4147-A177-3AD203B41FA5}">
                      <a16:colId xmlns:a16="http://schemas.microsoft.com/office/drawing/2014/main" val="3630501837"/>
                    </a:ext>
                  </a:extLst>
                </a:gridCol>
                <a:gridCol w="699608">
                  <a:extLst>
                    <a:ext uri="{9D8B030D-6E8A-4147-A177-3AD203B41FA5}">
                      <a16:colId xmlns:a16="http://schemas.microsoft.com/office/drawing/2014/main" val="1265696364"/>
                    </a:ext>
                  </a:extLst>
                </a:gridCol>
                <a:gridCol w="699608">
                  <a:extLst>
                    <a:ext uri="{9D8B030D-6E8A-4147-A177-3AD203B41FA5}">
                      <a16:colId xmlns:a16="http://schemas.microsoft.com/office/drawing/2014/main" val="1460209235"/>
                    </a:ext>
                  </a:extLst>
                </a:gridCol>
              </a:tblGrid>
              <a:tr h="68594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217329"/>
                  </a:ext>
                </a:extLst>
              </a:tr>
              <a:tr h="685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9394099"/>
                  </a:ext>
                </a:extLst>
              </a:tr>
              <a:tr h="685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8821264"/>
                  </a:ext>
                </a:extLst>
              </a:tr>
              <a:tr h="685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7652928"/>
                  </a:ext>
                </a:extLst>
              </a:tr>
              <a:tr h="685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5610679"/>
                  </a:ext>
                </a:extLst>
              </a:tr>
              <a:tr h="685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834652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55123009-DC29-458C-A972-DC6D31EC76C4}"/>
              </a:ext>
            </a:extLst>
          </p:cNvPr>
          <p:cNvSpPr txBox="1"/>
          <p:nvPr/>
        </p:nvSpPr>
        <p:spPr>
          <a:xfrm>
            <a:off x="3700950" y="636773"/>
            <a:ext cx="23755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solidFill>
                  <a:schemeClr val="bg1">
                    <a:lumMod val="85000"/>
                  </a:schemeClr>
                </a:solidFill>
              </a:rPr>
              <a:t>최단 거리 테이블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8FF48F2-A939-4015-A5CC-61B3FD983279}"/>
              </a:ext>
            </a:extLst>
          </p:cNvPr>
          <p:cNvSpPr txBox="1"/>
          <p:nvPr/>
        </p:nvSpPr>
        <p:spPr>
          <a:xfrm>
            <a:off x="8799744" y="636773"/>
            <a:ext cx="17258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bg1">
                    <a:lumMod val="85000"/>
                  </a:schemeClr>
                </a:solidFill>
              </a:rPr>
              <a:t>NXT </a:t>
            </a:r>
            <a:r>
              <a:rPr lang="ko-KR" altLang="en-US" sz="2200" dirty="0">
                <a:solidFill>
                  <a:schemeClr val="bg1">
                    <a:lumMod val="85000"/>
                  </a:schemeClr>
                </a:solidFill>
              </a:rPr>
              <a:t>테이블</a:t>
            </a:r>
          </a:p>
        </p:txBody>
      </p:sp>
    </p:spTree>
    <p:extLst>
      <p:ext uri="{BB962C8B-B14F-4D97-AF65-F5344CB8AC3E}">
        <p14:creationId xmlns:p14="http://schemas.microsoft.com/office/powerpoint/2010/main" val="3192915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그룹 78">
            <a:extLst>
              <a:ext uri="{FF2B5EF4-FFF2-40B4-BE49-F238E27FC236}">
                <a16:creationId xmlns:a16="http://schemas.microsoft.com/office/drawing/2014/main" id="{AE85999C-AE82-4507-8E65-075F1ECD1E4D}"/>
              </a:ext>
            </a:extLst>
          </p:cNvPr>
          <p:cNvGrpSpPr/>
          <p:nvPr/>
        </p:nvGrpSpPr>
        <p:grpSpPr>
          <a:xfrm>
            <a:off x="753981" y="1838892"/>
            <a:ext cx="3416968" cy="3471047"/>
            <a:chOff x="834190" y="1822848"/>
            <a:chExt cx="2751218" cy="2392065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B03F2E96-E5F0-43AB-BCA1-38706E4076FB}"/>
                </a:ext>
              </a:extLst>
            </p:cNvPr>
            <p:cNvSpPr/>
            <p:nvPr/>
          </p:nvSpPr>
          <p:spPr>
            <a:xfrm>
              <a:off x="834190" y="2759242"/>
              <a:ext cx="465222" cy="433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83232332-6FD4-4353-8C97-FF0A0BED9A65}"/>
                </a:ext>
              </a:extLst>
            </p:cNvPr>
            <p:cNvSpPr/>
            <p:nvPr/>
          </p:nvSpPr>
          <p:spPr>
            <a:xfrm>
              <a:off x="3120186" y="2767264"/>
              <a:ext cx="465222" cy="433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9EF5892A-EE39-48C9-A1E5-2F27A885FF41}"/>
                </a:ext>
              </a:extLst>
            </p:cNvPr>
            <p:cNvSpPr/>
            <p:nvPr/>
          </p:nvSpPr>
          <p:spPr>
            <a:xfrm>
              <a:off x="1973176" y="1844847"/>
              <a:ext cx="465222" cy="433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07B506F1-89EF-4CBE-8D03-B7CA44DE234F}"/>
                </a:ext>
              </a:extLst>
            </p:cNvPr>
            <p:cNvSpPr/>
            <p:nvPr/>
          </p:nvSpPr>
          <p:spPr>
            <a:xfrm>
              <a:off x="1981198" y="3761884"/>
              <a:ext cx="465222" cy="433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C5655F59-536D-467E-AC85-7FDD4FC0E299}"/>
                </a:ext>
              </a:extLst>
            </p:cNvPr>
            <p:cNvSpPr/>
            <p:nvPr/>
          </p:nvSpPr>
          <p:spPr>
            <a:xfrm>
              <a:off x="1973178" y="2759247"/>
              <a:ext cx="465222" cy="433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3375D85B-7826-443E-AA38-2E418D0182E1}"/>
                </a:ext>
              </a:extLst>
            </p:cNvPr>
            <p:cNvCxnSpPr>
              <a:stCxn id="82" idx="3"/>
              <a:endCxn id="80" idx="7"/>
            </p:cNvCxnSpPr>
            <p:nvPr/>
          </p:nvCxnSpPr>
          <p:spPr>
            <a:xfrm flipH="1">
              <a:off x="1231282" y="2214553"/>
              <a:ext cx="810024" cy="60812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60D2D0B5-38F9-48EE-BFE9-BF6BC1A71881}"/>
                </a:ext>
              </a:extLst>
            </p:cNvPr>
            <p:cNvCxnSpPr>
              <a:cxnSpLocks/>
              <a:stCxn id="82" idx="5"/>
              <a:endCxn id="81" idx="1"/>
            </p:cNvCxnSpPr>
            <p:nvPr/>
          </p:nvCxnSpPr>
          <p:spPr>
            <a:xfrm>
              <a:off x="2370268" y="2214553"/>
              <a:ext cx="818048" cy="61614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77D4CEF7-2E14-4CFE-B722-D9BC84814A41}"/>
                </a:ext>
              </a:extLst>
            </p:cNvPr>
            <p:cNvCxnSpPr>
              <a:cxnSpLocks/>
              <a:stCxn id="81" idx="3"/>
              <a:endCxn id="83" idx="7"/>
            </p:cNvCxnSpPr>
            <p:nvPr/>
          </p:nvCxnSpPr>
          <p:spPr>
            <a:xfrm flipH="1">
              <a:off x="2378290" y="3136970"/>
              <a:ext cx="810026" cy="68834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42F26087-CFF4-487B-8C78-9FA89AB2C24D}"/>
                </a:ext>
              </a:extLst>
            </p:cNvPr>
            <p:cNvCxnSpPr>
              <a:cxnSpLocks/>
              <a:stCxn id="80" idx="5"/>
              <a:endCxn id="83" idx="1"/>
            </p:cNvCxnSpPr>
            <p:nvPr/>
          </p:nvCxnSpPr>
          <p:spPr>
            <a:xfrm>
              <a:off x="1231282" y="3128948"/>
              <a:ext cx="818046" cy="696367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418F83C6-793C-4460-B407-1616D5D57AA2}"/>
                </a:ext>
              </a:extLst>
            </p:cNvPr>
            <p:cNvCxnSpPr>
              <a:cxnSpLocks/>
              <a:stCxn id="80" idx="6"/>
              <a:endCxn id="84" idx="2"/>
            </p:cNvCxnSpPr>
            <p:nvPr/>
          </p:nvCxnSpPr>
          <p:spPr>
            <a:xfrm>
              <a:off x="1299412" y="2975811"/>
              <a:ext cx="673766" cy="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A46CB656-19BF-4CA6-9C17-FD2CD49C5392}"/>
                </a:ext>
              </a:extLst>
            </p:cNvPr>
            <p:cNvCxnSpPr>
              <a:cxnSpLocks/>
              <a:stCxn id="84" idx="6"/>
              <a:endCxn id="81" idx="2"/>
            </p:cNvCxnSpPr>
            <p:nvPr/>
          </p:nvCxnSpPr>
          <p:spPr>
            <a:xfrm>
              <a:off x="2438400" y="2975816"/>
              <a:ext cx="681786" cy="8017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A9AF1624-3499-4DB3-8BCC-7AB0E95B4BA9}"/>
                </a:ext>
              </a:extLst>
            </p:cNvPr>
            <p:cNvCxnSpPr>
              <a:cxnSpLocks/>
              <a:stCxn id="83" idx="0"/>
              <a:endCxn id="84" idx="4"/>
            </p:cNvCxnSpPr>
            <p:nvPr/>
          </p:nvCxnSpPr>
          <p:spPr>
            <a:xfrm flipH="1" flipV="1">
              <a:off x="2205789" y="3192384"/>
              <a:ext cx="8020" cy="56950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9E85222-8D66-48E2-808B-6A4A88D7D2F5}"/>
                </a:ext>
              </a:extLst>
            </p:cNvPr>
            <p:cNvSpPr txBox="1"/>
            <p:nvPr/>
          </p:nvSpPr>
          <p:spPr>
            <a:xfrm>
              <a:off x="1247324" y="194984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4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592193C-CE3A-48B7-91ED-DA1504373F36}"/>
                </a:ext>
              </a:extLst>
            </p:cNvPr>
            <p:cNvSpPr txBox="1"/>
            <p:nvPr/>
          </p:nvSpPr>
          <p:spPr>
            <a:xfrm>
              <a:off x="2843518" y="1925786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8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A617FDD-8965-4F2B-AEF9-C3C7DE9FF3E9}"/>
                </a:ext>
              </a:extLst>
            </p:cNvPr>
            <p:cNvSpPr txBox="1"/>
            <p:nvPr/>
          </p:nvSpPr>
          <p:spPr>
            <a:xfrm>
              <a:off x="1568175" y="2511322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3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8A1A63E-9A05-4216-A9C3-D9447A97BE0F}"/>
                </a:ext>
              </a:extLst>
            </p:cNvPr>
            <p:cNvSpPr txBox="1"/>
            <p:nvPr/>
          </p:nvSpPr>
          <p:spPr>
            <a:xfrm>
              <a:off x="2498615" y="2511321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5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C8D45AE-CE40-4F76-B09A-3C088212D352}"/>
                </a:ext>
              </a:extLst>
            </p:cNvPr>
            <p:cNvSpPr txBox="1"/>
            <p:nvPr/>
          </p:nvSpPr>
          <p:spPr>
            <a:xfrm>
              <a:off x="1897037" y="3257279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3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0A0717C-CD98-466C-8D3F-257049ED9421}"/>
                </a:ext>
              </a:extLst>
            </p:cNvPr>
            <p:cNvSpPr txBox="1"/>
            <p:nvPr/>
          </p:nvSpPr>
          <p:spPr>
            <a:xfrm>
              <a:off x="1263377" y="348988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3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0EEB859-EDC9-4D0A-B94F-879DFE008430}"/>
                </a:ext>
              </a:extLst>
            </p:cNvPr>
            <p:cNvSpPr txBox="1"/>
            <p:nvPr/>
          </p:nvSpPr>
          <p:spPr>
            <a:xfrm>
              <a:off x="2827486" y="3481867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6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78CA059-B779-4D6D-BCEE-20F289B9A33B}"/>
                </a:ext>
              </a:extLst>
            </p:cNvPr>
            <p:cNvSpPr txBox="1"/>
            <p:nvPr/>
          </p:nvSpPr>
          <p:spPr>
            <a:xfrm>
              <a:off x="879024" y="273724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A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3004517-4FFB-4CA5-87F6-372B1BA4A8FF}"/>
                </a:ext>
              </a:extLst>
            </p:cNvPr>
            <p:cNvSpPr txBox="1"/>
            <p:nvPr/>
          </p:nvSpPr>
          <p:spPr>
            <a:xfrm>
              <a:off x="2034724" y="273724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B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3F77BCF-9A07-40C7-ADEC-523695FF67E1}"/>
                </a:ext>
              </a:extLst>
            </p:cNvPr>
            <p:cNvSpPr txBox="1"/>
            <p:nvPr/>
          </p:nvSpPr>
          <p:spPr>
            <a:xfrm>
              <a:off x="3190424" y="276264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C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4CE5600-4CDE-4F9A-A7A7-B97D74C717BD}"/>
                </a:ext>
              </a:extLst>
            </p:cNvPr>
            <p:cNvSpPr txBox="1"/>
            <p:nvPr/>
          </p:nvSpPr>
          <p:spPr>
            <a:xfrm>
              <a:off x="2047424" y="375324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E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C3173E24-DD6A-4724-9215-20F9FA92F5AD}"/>
                </a:ext>
              </a:extLst>
            </p:cNvPr>
            <p:cNvSpPr txBox="1"/>
            <p:nvPr/>
          </p:nvSpPr>
          <p:spPr>
            <a:xfrm>
              <a:off x="2034724" y="182284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D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5B8C34AC-7524-4909-A79D-3561E6F70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565988"/>
              </p:ext>
            </p:extLst>
          </p:nvPr>
        </p:nvGraphicFramePr>
        <p:xfrm>
          <a:off x="5823286" y="1346700"/>
          <a:ext cx="4914234" cy="438171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19039">
                  <a:extLst>
                    <a:ext uri="{9D8B030D-6E8A-4147-A177-3AD203B41FA5}">
                      <a16:colId xmlns:a16="http://schemas.microsoft.com/office/drawing/2014/main" val="3663901864"/>
                    </a:ext>
                  </a:extLst>
                </a:gridCol>
                <a:gridCol w="819039">
                  <a:extLst>
                    <a:ext uri="{9D8B030D-6E8A-4147-A177-3AD203B41FA5}">
                      <a16:colId xmlns:a16="http://schemas.microsoft.com/office/drawing/2014/main" val="1836697199"/>
                    </a:ext>
                  </a:extLst>
                </a:gridCol>
                <a:gridCol w="819039">
                  <a:extLst>
                    <a:ext uri="{9D8B030D-6E8A-4147-A177-3AD203B41FA5}">
                      <a16:colId xmlns:a16="http://schemas.microsoft.com/office/drawing/2014/main" val="2874342800"/>
                    </a:ext>
                  </a:extLst>
                </a:gridCol>
                <a:gridCol w="819039">
                  <a:extLst>
                    <a:ext uri="{9D8B030D-6E8A-4147-A177-3AD203B41FA5}">
                      <a16:colId xmlns:a16="http://schemas.microsoft.com/office/drawing/2014/main" val="3630501837"/>
                    </a:ext>
                  </a:extLst>
                </a:gridCol>
                <a:gridCol w="819039">
                  <a:extLst>
                    <a:ext uri="{9D8B030D-6E8A-4147-A177-3AD203B41FA5}">
                      <a16:colId xmlns:a16="http://schemas.microsoft.com/office/drawing/2014/main" val="1265696364"/>
                    </a:ext>
                  </a:extLst>
                </a:gridCol>
                <a:gridCol w="819039">
                  <a:extLst>
                    <a:ext uri="{9D8B030D-6E8A-4147-A177-3AD203B41FA5}">
                      <a16:colId xmlns:a16="http://schemas.microsoft.com/office/drawing/2014/main" val="1460209235"/>
                    </a:ext>
                  </a:extLst>
                </a:gridCol>
              </a:tblGrid>
              <a:tr h="730286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217329"/>
                  </a:ext>
                </a:extLst>
              </a:tr>
              <a:tr h="730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9394099"/>
                  </a:ext>
                </a:extLst>
              </a:tr>
              <a:tr h="730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8821264"/>
                  </a:ext>
                </a:extLst>
              </a:tr>
              <a:tr h="730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7652928"/>
                  </a:ext>
                </a:extLst>
              </a:tr>
              <a:tr h="730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5610679"/>
                  </a:ext>
                </a:extLst>
              </a:tr>
              <a:tr h="730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834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8852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그룹 78">
            <a:extLst>
              <a:ext uri="{FF2B5EF4-FFF2-40B4-BE49-F238E27FC236}">
                <a16:creationId xmlns:a16="http://schemas.microsoft.com/office/drawing/2014/main" id="{AE85999C-AE82-4507-8E65-075F1ECD1E4D}"/>
              </a:ext>
            </a:extLst>
          </p:cNvPr>
          <p:cNvGrpSpPr/>
          <p:nvPr/>
        </p:nvGrpSpPr>
        <p:grpSpPr>
          <a:xfrm>
            <a:off x="753981" y="1838892"/>
            <a:ext cx="3416968" cy="3471047"/>
            <a:chOff x="834190" y="1822848"/>
            <a:chExt cx="2751218" cy="2392065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B03F2E96-E5F0-43AB-BCA1-38706E4076FB}"/>
                </a:ext>
              </a:extLst>
            </p:cNvPr>
            <p:cNvSpPr/>
            <p:nvPr/>
          </p:nvSpPr>
          <p:spPr>
            <a:xfrm>
              <a:off x="834190" y="2759242"/>
              <a:ext cx="465222" cy="433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83232332-6FD4-4353-8C97-FF0A0BED9A65}"/>
                </a:ext>
              </a:extLst>
            </p:cNvPr>
            <p:cNvSpPr/>
            <p:nvPr/>
          </p:nvSpPr>
          <p:spPr>
            <a:xfrm>
              <a:off x="3120186" y="2767264"/>
              <a:ext cx="465222" cy="433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9EF5892A-EE39-48C9-A1E5-2F27A885FF41}"/>
                </a:ext>
              </a:extLst>
            </p:cNvPr>
            <p:cNvSpPr/>
            <p:nvPr/>
          </p:nvSpPr>
          <p:spPr>
            <a:xfrm>
              <a:off x="1973176" y="1844847"/>
              <a:ext cx="465222" cy="433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07B506F1-89EF-4CBE-8D03-B7CA44DE234F}"/>
                </a:ext>
              </a:extLst>
            </p:cNvPr>
            <p:cNvSpPr/>
            <p:nvPr/>
          </p:nvSpPr>
          <p:spPr>
            <a:xfrm>
              <a:off x="1981198" y="3761884"/>
              <a:ext cx="465222" cy="433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C5655F59-536D-467E-AC85-7FDD4FC0E299}"/>
                </a:ext>
              </a:extLst>
            </p:cNvPr>
            <p:cNvSpPr/>
            <p:nvPr/>
          </p:nvSpPr>
          <p:spPr>
            <a:xfrm>
              <a:off x="1973178" y="2759247"/>
              <a:ext cx="465222" cy="433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3375D85B-7826-443E-AA38-2E418D0182E1}"/>
                </a:ext>
              </a:extLst>
            </p:cNvPr>
            <p:cNvCxnSpPr>
              <a:stCxn id="82" idx="3"/>
              <a:endCxn id="80" idx="7"/>
            </p:cNvCxnSpPr>
            <p:nvPr/>
          </p:nvCxnSpPr>
          <p:spPr>
            <a:xfrm flipH="1">
              <a:off x="1231282" y="2214553"/>
              <a:ext cx="810024" cy="60812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60D2D0B5-38F9-48EE-BFE9-BF6BC1A71881}"/>
                </a:ext>
              </a:extLst>
            </p:cNvPr>
            <p:cNvCxnSpPr>
              <a:cxnSpLocks/>
              <a:stCxn id="82" idx="5"/>
              <a:endCxn id="81" idx="1"/>
            </p:cNvCxnSpPr>
            <p:nvPr/>
          </p:nvCxnSpPr>
          <p:spPr>
            <a:xfrm>
              <a:off x="2370268" y="2214553"/>
              <a:ext cx="818048" cy="61614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77D4CEF7-2E14-4CFE-B722-D9BC84814A41}"/>
                </a:ext>
              </a:extLst>
            </p:cNvPr>
            <p:cNvCxnSpPr>
              <a:cxnSpLocks/>
              <a:stCxn id="81" idx="3"/>
              <a:endCxn id="83" idx="7"/>
            </p:cNvCxnSpPr>
            <p:nvPr/>
          </p:nvCxnSpPr>
          <p:spPr>
            <a:xfrm flipH="1">
              <a:off x="2378290" y="3136970"/>
              <a:ext cx="810026" cy="68834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42F26087-CFF4-487B-8C78-9FA89AB2C24D}"/>
                </a:ext>
              </a:extLst>
            </p:cNvPr>
            <p:cNvCxnSpPr>
              <a:cxnSpLocks/>
              <a:stCxn id="80" idx="5"/>
              <a:endCxn id="83" idx="1"/>
            </p:cNvCxnSpPr>
            <p:nvPr/>
          </p:nvCxnSpPr>
          <p:spPr>
            <a:xfrm>
              <a:off x="1231282" y="3128948"/>
              <a:ext cx="818046" cy="696367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418F83C6-793C-4460-B407-1616D5D57AA2}"/>
                </a:ext>
              </a:extLst>
            </p:cNvPr>
            <p:cNvCxnSpPr>
              <a:cxnSpLocks/>
              <a:stCxn id="80" idx="6"/>
              <a:endCxn id="84" idx="2"/>
            </p:cNvCxnSpPr>
            <p:nvPr/>
          </p:nvCxnSpPr>
          <p:spPr>
            <a:xfrm>
              <a:off x="1299412" y="2975811"/>
              <a:ext cx="673766" cy="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A46CB656-19BF-4CA6-9C17-FD2CD49C5392}"/>
                </a:ext>
              </a:extLst>
            </p:cNvPr>
            <p:cNvCxnSpPr>
              <a:cxnSpLocks/>
              <a:stCxn id="84" idx="6"/>
              <a:endCxn id="81" idx="2"/>
            </p:cNvCxnSpPr>
            <p:nvPr/>
          </p:nvCxnSpPr>
          <p:spPr>
            <a:xfrm>
              <a:off x="2438400" y="2975816"/>
              <a:ext cx="681786" cy="8017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A9AF1624-3499-4DB3-8BCC-7AB0E95B4BA9}"/>
                </a:ext>
              </a:extLst>
            </p:cNvPr>
            <p:cNvCxnSpPr>
              <a:cxnSpLocks/>
              <a:stCxn id="83" idx="0"/>
              <a:endCxn id="84" idx="4"/>
            </p:cNvCxnSpPr>
            <p:nvPr/>
          </p:nvCxnSpPr>
          <p:spPr>
            <a:xfrm flipH="1" flipV="1">
              <a:off x="2205789" y="3192384"/>
              <a:ext cx="8020" cy="56950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9E85222-8D66-48E2-808B-6A4A88D7D2F5}"/>
                </a:ext>
              </a:extLst>
            </p:cNvPr>
            <p:cNvSpPr txBox="1"/>
            <p:nvPr/>
          </p:nvSpPr>
          <p:spPr>
            <a:xfrm>
              <a:off x="1247324" y="194984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4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592193C-CE3A-48B7-91ED-DA1504373F36}"/>
                </a:ext>
              </a:extLst>
            </p:cNvPr>
            <p:cNvSpPr txBox="1"/>
            <p:nvPr/>
          </p:nvSpPr>
          <p:spPr>
            <a:xfrm>
              <a:off x="2843518" y="1925786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8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A617FDD-8965-4F2B-AEF9-C3C7DE9FF3E9}"/>
                </a:ext>
              </a:extLst>
            </p:cNvPr>
            <p:cNvSpPr txBox="1"/>
            <p:nvPr/>
          </p:nvSpPr>
          <p:spPr>
            <a:xfrm>
              <a:off x="1568175" y="2511322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3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8A1A63E-9A05-4216-A9C3-D9447A97BE0F}"/>
                </a:ext>
              </a:extLst>
            </p:cNvPr>
            <p:cNvSpPr txBox="1"/>
            <p:nvPr/>
          </p:nvSpPr>
          <p:spPr>
            <a:xfrm>
              <a:off x="2498615" y="2511321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5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C8D45AE-CE40-4F76-B09A-3C088212D352}"/>
                </a:ext>
              </a:extLst>
            </p:cNvPr>
            <p:cNvSpPr txBox="1"/>
            <p:nvPr/>
          </p:nvSpPr>
          <p:spPr>
            <a:xfrm>
              <a:off x="1897037" y="3257279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3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0A0717C-CD98-466C-8D3F-257049ED9421}"/>
                </a:ext>
              </a:extLst>
            </p:cNvPr>
            <p:cNvSpPr txBox="1"/>
            <p:nvPr/>
          </p:nvSpPr>
          <p:spPr>
            <a:xfrm>
              <a:off x="1263377" y="348988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3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0EEB859-EDC9-4D0A-B94F-879DFE008430}"/>
                </a:ext>
              </a:extLst>
            </p:cNvPr>
            <p:cNvSpPr txBox="1"/>
            <p:nvPr/>
          </p:nvSpPr>
          <p:spPr>
            <a:xfrm>
              <a:off x="2827486" y="3481867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6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78CA059-B779-4D6D-BCEE-20F289B9A33B}"/>
                </a:ext>
              </a:extLst>
            </p:cNvPr>
            <p:cNvSpPr txBox="1"/>
            <p:nvPr/>
          </p:nvSpPr>
          <p:spPr>
            <a:xfrm>
              <a:off x="879024" y="273724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A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3004517-4FFB-4CA5-87F6-372B1BA4A8FF}"/>
                </a:ext>
              </a:extLst>
            </p:cNvPr>
            <p:cNvSpPr txBox="1"/>
            <p:nvPr/>
          </p:nvSpPr>
          <p:spPr>
            <a:xfrm>
              <a:off x="2034724" y="273724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B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3F77BCF-9A07-40C7-ADEC-523695FF67E1}"/>
                </a:ext>
              </a:extLst>
            </p:cNvPr>
            <p:cNvSpPr txBox="1"/>
            <p:nvPr/>
          </p:nvSpPr>
          <p:spPr>
            <a:xfrm>
              <a:off x="3190424" y="276264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C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4CE5600-4CDE-4F9A-A7A7-B97D74C717BD}"/>
                </a:ext>
              </a:extLst>
            </p:cNvPr>
            <p:cNvSpPr txBox="1"/>
            <p:nvPr/>
          </p:nvSpPr>
          <p:spPr>
            <a:xfrm>
              <a:off x="2047424" y="375324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E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C3173E24-DD6A-4724-9215-20F9FA92F5AD}"/>
                </a:ext>
              </a:extLst>
            </p:cNvPr>
            <p:cNvSpPr txBox="1"/>
            <p:nvPr/>
          </p:nvSpPr>
          <p:spPr>
            <a:xfrm>
              <a:off x="2034724" y="182284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D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5B8C34AC-7524-4909-A79D-3561E6F70D0F}"/>
              </a:ext>
            </a:extLst>
          </p:cNvPr>
          <p:cNvGraphicFramePr>
            <a:graphicFrameLocks noGrp="1"/>
          </p:cNvGraphicFramePr>
          <p:nvPr/>
        </p:nvGraphicFramePr>
        <p:xfrm>
          <a:off x="5823286" y="1346700"/>
          <a:ext cx="4914234" cy="438171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19039">
                  <a:extLst>
                    <a:ext uri="{9D8B030D-6E8A-4147-A177-3AD203B41FA5}">
                      <a16:colId xmlns:a16="http://schemas.microsoft.com/office/drawing/2014/main" val="3663901864"/>
                    </a:ext>
                  </a:extLst>
                </a:gridCol>
                <a:gridCol w="819039">
                  <a:extLst>
                    <a:ext uri="{9D8B030D-6E8A-4147-A177-3AD203B41FA5}">
                      <a16:colId xmlns:a16="http://schemas.microsoft.com/office/drawing/2014/main" val="1836697199"/>
                    </a:ext>
                  </a:extLst>
                </a:gridCol>
                <a:gridCol w="819039">
                  <a:extLst>
                    <a:ext uri="{9D8B030D-6E8A-4147-A177-3AD203B41FA5}">
                      <a16:colId xmlns:a16="http://schemas.microsoft.com/office/drawing/2014/main" val="2874342800"/>
                    </a:ext>
                  </a:extLst>
                </a:gridCol>
                <a:gridCol w="819039">
                  <a:extLst>
                    <a:ext uri="{9D8B030D-6E8A-4147-A177-3AD203B41FA5}">
                      <a16:colId xmlns:a16="http://schemas.microsoft.com/office/drawing/2014/main" val="3630501837"/>
                    </a:ext>
                  </a:extLst>
                </a:gridCol>
                <a:gridCol w="819039">
                  <a:extLst>
                    <a:ext uri="{9D8B030D-6E8A-4147-A177-3AD203B41FA5}">
                      <a16:colId xmlns:a16="http://schemas.microsoft.com/office/drawing/2014/main" val="1265696364"/>
                    </a:ext>
                  </a:extLst>
                </a:gridCol>
                <a:gridCol w="819039">
                  <a:extLst>
                    <a:ext uri="{9D8B030D-6E8A-4147-A177-3AD203B41FA5}">
                      <a16:colId xmlns:a16="http://schemas.microsoft.com/office/drawing/2014/main" val="1460209235"/>
                    </a:ext>
                  </a:extLst>
                </a:gridCol>
              </a:tblGrid>
              <a:tr h="730286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217329"/>
                  </a:ext>
                </a:extLst>
              </a:tr>
              <a:tr h="730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9394099"/>
                  </a:ext>
                </a:extLst>
              </a:tr>
              <a:tr h="730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8821264"/>
                  </a:ext>
                </a:extLst>
              </a:tr>
              <a:tr h="730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7652928"/>
                  </a:ext>
                </a:extLst>
              </a:tr>
              <a:tr h="730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5610679"/>
                  </a:ext>
                </a:extLst>
              </a:tr>
              <a:tr h="730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834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746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그룹 78">
            <a:extLst>
              <a:ext uri="{FF2B5EF4-FFF2-40B4-BE49-F238E27FC236}">
                <a16:creationId xmlns:a16="http://schemas.microsoft.com/office/drawing/2014/main" id="{AE85999C-AE82-4507-8E65-075F1ECD1E4D}"/>
              </a:ext>
            </a:extLst>
          </p:cNvPr>
          <p:cNvGrpSpPr/>
          <p:nvPr/>
        </p:nvGrpSpPr>
        <p:grpSpPr>
          <a:xfrm>
            <a:off x="753981" y="1838892"/>
            <a:ext cx="3416968" cy="3471047"/>
            <a:chOff x="834190" y="1822848"/>
            <a:chExt cx="2751218" cy="2392065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B03F2E96-E5F0-43AB-BCA1-38706E4076FB}"/>
                </a:ext>
              </a:extLst>
            </p:cNvPr>
            <p:cNvSpPr/>
            <p:nvPr/>
          </p:nvSpPr>
          <p:spPr>
            <a:xfrm>
              <a:off x="834190" y="2759242"/>
              <a:ext cx="465222" cy="433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83232332-6FD4-4353-8C97-FF0A0BED9A65}"/>
                </a:ext>
              </a:extLst>
            </p:cNvPr>
            <p:cNvSpPr/>
            <p:nvPr/>
          </p:nvSpPr>
          <p:spPr>
            <a:xfrm>
              <a:off x="3120186" y="2767264"/>
              <a:ext cx="465222" cy="433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9EF5892A-EE39-48C9-A1E5-2F27A885FF41}"/>
                </a:ext>
              </a:extLst>
            </p:cNvPr>
            <p:cNvSpPr/>
            <p:nvPr/>
          </p:nvSpPr>
          <p:spPr>
            <a:xfrm>
              <a:off x="1973176" y="1844847"/>
              <a:ext cx="465222" cy="433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07B506F1-89EF-4CBE-8D03-B7CA44DE234F}"/>
                </a:ext>
              </a:extLst>
            </p:cNvPr>
            <p:cNvSpPr/>
            <p:nvPr/>
          </p:nvSpPr>
          <p:spPr>
            <a:xfrm>
              <a:off x="1981198" y="3761884"/>
              <a:ext cx="465222" cy="433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C5655F59-536D-467E-AC85-7FDD4FC0E299}"/>
                </a:ext>
              </a:extLst>
            </p:cNvPr>
            <p:cNvSpPr/>
            <p:nvPr/>
          </p:nvSpPr>
          <p:spPr>
            <a:xfrm>
              <a:off x="1973178" y="2759247"/>
              <a:ext cx="465222" cy="433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3375D85B-7826-443E-AA38-2E418D0182E1}"/>
                </a:ext>
              </a:extLst>
            </p:cNvPr>
            <p:cNvCxnSpPr>
              <a:stCxn id="82" idx="3"/>
              <a:endCxn id="80" idx="7"/>
            </p:cNvCxnSpPr>
            <p:nvPr/>
          </p:nvCxnSpPr>
          <p:spPr>
            <a:xfrm flipH="1">
              <a:off x="1231282" y="2214553"/>
              <a:ext cx="810024" cy="60812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60D2D0B5-38F9-48EE-BFE9-BF6BC1A71881}"/>
                </a:ext>
              </a:extLst>
            </p:cNvPr>
            <p:cNvCxnSpPr>
              <a:cxnSpLocks/>
              <a:stCxn id="82" idx="5"/>
              <a:endCxn id="81" idx="1"/>
            </p:cNvCxnSpPr>
            <p:nvPr/>
          </p:nvCxnSpPr>
          <p:spPr>
            <a:xfrm>
              <a:off x="2370268" y="2214553"/>
              <a:ext cx="818048" cy="61614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77D4CEF7-2E14-4CFE-B722-D9BC84814A41}"/>
                </a:ext>
              </a:extLst>
            </p:cNvPr>
            <p:cNvCxnSpPr>
              <a:cxnSpLocks/>
              <a:stCxn id="81" idx="3"/>
              <a:endCxn id="83" idx="7"/>
            </p:cNvCxnSpPr>
            <p:nvPr/>
          </p:nvCxnSpPr>
          <p:spPr>
            <a:xfrm flipH="1">
              <a:off x="2378290" y="3136970"/>
              <a:ext cx="810026" cy="68834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42F26087-CFF4-487B-8C78-9FA89AB2C24D}"/>
                </a:ext>
              </a:extLst>
            </p:cNvPr>
            <p:cNvCxnSpPr>
              <a:cxnSpLocks/>
              <a:stCxn id="80" idx="5"/>
              <a:endCxn id="83" idx="1"/>
            </p:cNvCxnSpPr>
            <p:nvPr/>
          </p:nvCxnSpPr>
          <p:spPr>
            <a:xfrm>
              <a:off x="1231282" y="3128948"/>
              <a:ext cx="818046" cy="696367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418F83C6-793C-4460-B407-1616D5D57AA2}"/>
                </a:ext>
              </a:extLst>
            </p:cNvPr>
            <p:cNvCxnSpPr>
              <a:cxnSpLocks/>
              <a:stCxn id="80" idx="6"/>
              <a:endCxn id="84" idx="2"/>
            </p:cNvCxnSpPr>
            <p:nvPr/>
          </p:nvCxnSpPr>
          <p:spPr>
            <a:xfrm>
              <a:off x="1299412" y="2975811"/>
              <a:ext cx="673766" cy="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A46CB656-19BF-4CA6-9C17-FD2CD49C5392}"/>
                </a:ext>
              </a:extLst>
            </p:cNvPr>
            <p:cNvCxnSpPr>
              <a:cxnSpLocks/>
              <a:stCxn id="84" idx="6"/>
              <a:endCxn id="81" idx="2"/>
            </p:cNvCxnSpPr>
            <p:nvPr/>
          </p:nvCxnSpPr>
          <p:spPr>
            <a:xfrm>
              <a:off x="2438400" y="2975816"/>
              <a:ext cx="681786" cy="8017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A9AF1624-3499-4DB3-8BCC-7AB0E95B4BA9}"/>
                </a:ext>
              </a:extLst>
            </p:cNvPr>
            <p:cNvCxnSpPr>
              <a:cxnSpLocks/>
              <a:stCxn id="83" idx="0"/>
              <a:endCxn id="84" idx="4"/>
            </p:cNvCxnSpPr>
            <p:nvPr/>
          </p:nvCxnSpPr>
          <p:spPr>
            <a:xfrm flipH="1" flipV="1">
              <a:off x="2205789" y="3192384"/>
              <a:ext cx="8020" cy="56950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9E85222-8D66-48E2-808B-6A4A88D7D2F5}"/>
                </a:ext>
              </a:extLst>
            </p:cNvPr>
            <p:cNvSpPr txBox="1"/>
            <p:nvPr/>
          </p:nvSpPr>
          <p:spPr>
            <a:xfrm>
              <a:off x="1247324" y="194984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4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592193C-CE3A-48B7-91ED-DA1504373F36}"/>
                </a:ext>
              </a:extLst>
            </p:cNvPr>
            <p:cNvSpPr txBox="1"/>
            <p:nvPr/>
          </p:nvSpPr>
          <p:spPr>
            <a:xfrm>
              <a:off x="2843518" y="1925786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8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A617FDD-8965-4F2B-AEF9-C3C7DE9FF3E9}"/>
                </a:ext>
              </a:extLst>
            </p:cNvPr>
            <p:cNvSpPr txBox="1"/>
            <p:nvPr/>
          </p:nvSpPr>
          <p:spPr>
            <a:xfrm>
              <a:off x="1568175" y="2511322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3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8A1A63E-9A05-4216-A9C3-D9447A97BE0F}"/>
                </a:ext>
              </a:extLst>
            </p:cNvPr>
            <p:cNvSpPr txBox="1"/>
            <p:nvPr/>
          </p:nvSpPr>
          <p:spPr>
            <a:xfrm>
              <a:off x="2498615" y="2511321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5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C8D45AE-CE40-4F76-B09A-3C088212D352}"/>
                </a:ext>
              </a:extLst>
            </p:cNvPr>
            <p:cNvSpPr txBox="1"/>
            <p:nvPr/>
          </p:nvSpPr>
          <p:spPr>
            <a:xfrm>
              <a:off x="1897037" y="3257279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3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0A0717C-CD98-466C-8D3F-257049ED9421}"/>
                </a:ext>
              </a:extLst>
            </p:cNvPr>
            <p:cNvSpPr txBox="1"/>
            <p:nvPr/>
          </p:nvSpPr>
          <p:spPr>
            <a:xfrm>
              <a:off x="1263377" y="348988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3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0EEB859-EDC9-4D0A-B94F-879DFE008430}"/>
                </a:ext>
              </a:extLst>
            </p:cNvPr>
            <p:cNvSpPr txBox="1"/>
            <p:nvPr/>
          </p:nvSpPr>
          <p:spPr>
            <a:xfrm>
              <a:off x="2827486" y="3481867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6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78CA059-B779-4D6D-BCEE-20F289B9A33B}"/>
                </a:ext>
              </a:extLst>
            </p:cNvPr>
            <p:cNvSpPr txBox="1"/>
            <p:nvPr/>
          </p:nvSpPr>
          <p:spPr>
            <a:xfrm>
              <a:off x="879024" y="273724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A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3004517-4FFB-4CA5-87F6-372B1BA4A8FF}"/>
                </a:ext>
              </a:extLst>
            </p:cNvPr>
            <p:cNvSpPr txBox="1"/>
            <p:nvPr/>
          </p:nvSpPr>
          <p:spPr>
            <a:xfrm>
              <a:off x="2034724" y="273724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B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3F77BCF-9A07-40C7-ADEC-523695FF67E1}"/>
                </a:ext>
              </a:extLst>
            </p:cNvPr>
            <p:cNvSpPr txBox="1"/>
            <p:nvPr/>
          </p:nvSpPr>
          <p:spPr>
            <a:xfrm>
              <a:off x="3190424" y="276264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C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4CE5600-4CDE-4F9A-A7A7-B97D74C717BD}"/>
                </a:ext>
              </a:extLst>
            </p:cNvPr>
            <p:cNvSpPr txBox="1"/>
            <p:nvPr/>
          </p:nvSpPr>
          <p:spPr>
            <a:xfrm>
              <a:off x="2047424" y="375324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E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C3173E24-DD6A-4724-9215-20F9FA92F5AD}"/>
                </a:ext>
              </a:extLst>
            </p:cNvPr>
            <p:cNvSpPr txBox="1"/>
            <p:nvPr/>
          </p:nvSpPr>
          <p:spPr>
            <a:xfrm>
              <a:off x="2034724" y="182284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D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5B8C34AC-7524-4909-A79D-3561E6F70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779112"/>
              </p:ext>
            </p:extLst>
          </p:nvPr>
        </p:nvGraphicFramePr>
        <p:xfrm>
          <a:off x="5823286" y="1346700"/>
          <a:ext cx="4914234" cy="438171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19039">
                  <a:extLst>
                    <a:ext uri="{9D8B030D-6E8A-4147-A177-3AD203B41FA5}">
                      <a16:colId xmlns:a16="http://schemas.microsoft.com/office/drawing/2014/main" val="3663901864"/>
                    </a:ext>
                  </a:extLst>
                </a:gridCol>
                <a:gridCol w="819039">
                  <a:extLst>
                    <a:ext uri="{9D8B030D-6E8A-4147-A177-3AD203B41FA5}">
                      <a16:colId xmlns:a16="http://schemas.microsoft.com/office/drawing/2014/main" val="1836697199"/>
                    </a:ext>
                  </a:extLst>
                </a:gridCol>
                <a:gridCol w="819039">
                  <a:extLst>
                    <a:ext uri="{9D8B030D-6E8A-4147-A177-3AD203B41FA5}">
                      <a16:colId xmlns:a16="http://schemas.microsoft.com/office/drawing/2014/main" val="2874342800"/>
                    </a:ext>
                  </a:extLst>
                </a:gridCol>
                <a:gridCol w="819039">
                  <a:extLst>
                    <a:ext uri="{9D8B030D-6E8A-4147-A177-3AD203B41FA5}">
                      <a16:colId xmlns:a16="http://schemas.microsoft.com/office/drawing/2014/main" val="3630501837"/>
                    </a:ext>
                  </a:extLst>
                </a:gridCol>
                <a:gridCol w="819039">
                  <a:extLst>
                    <a:ext uri="{9D8B030D-6E8A-4147-A177-3AD203B41FA5}">
                      <a16:colId xmlns:a16="http://schemas.microsoft.com/office/drawing/2014/main" val="1265696364"/>
                    </a:ext>
                  </a:extLst>
                </a:gridCol>
                <a:gridCol w="819039">
                  <a:extLst>
                    <a:ext uri="{9D8B030D-6E8A-4147-A177-3AD203B41FA5}">
                      <a16:colId xmlns:a16="http://schemas.microsoft.com/office/drawing/2014/main" val="1460209235"/>
                    </a:ext>
                  </a:extLst>
                </a:gridCol>
              </a:tblGrid>
              <a:tr h="730286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217329"/>
                  </a:ext>
                </a:extLst>
              </a:tr>
              <a:tr h="730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9394099"/>
                  </a:ext>
                </a:extLst>
              </a:tr>
              <a:tr h="730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8821264"/>
                  </a:ext>
                </a:extLst>
              </a:tr>
              <a:tr h="730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7652928"/>
                  </a:ext>
                </a:extLst>
              </a:tr>
              <a:tr h="730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5610679"/>
                  </a:ext>
                </a:extLst>
              </a:tr>
              <a:tr h="730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834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8336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그룹 78">
            <a:extLst>
              <a:ext uri="{FF2B5EF4-FFF2-40B4-BE49-F238E27FC236}">
                <a16:creationId xmlns:a16="http://schemas.microsoft.com/office/drawing/2014/main" id="{AE85999C-AE82-4507-8E65-075F1ECD1E4D}"/>
              </a:ext>
            </a:extLst>
          </p:cNvPr>
          <p:cNvGrpSpPr/>
          <p:nvPr/>
        </p:nvGrpSpPr>
        <p:grpSpPr>
          <a:xfrm>
            <a:off x="753981" y="1838892"/>
            <a:ext cx="3416968" cy="3471047"/>
            <a:chOff x="834190" y="1822848"/>
            <a:chExt cx="2751218" cy="2392065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B03F2E96-E5F0-43AB-BCA1-38706E4076FB}"/>
                </a:ext>
              </a:extLst>
            </p:cNvPr>
            <p:cNvSpPr/>
            <p:nvPr/>
          </p:nvSpPr>
          <p:spPr>
            <a:xfrm>
              <a:off x="834190" y="2759242"/>
              <a:ext cx="465222" cy="433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83232332-6FD4-4353-8C97-FF0A0BED9A65}"/>
                </a:ext>
              </a:extLst>
            </p:cNvPr>
            <p:cNvSpPr/>
            <p:nvPr/>
          </p:nvSpPr>
          <p:spPr>
            <a:xfrm>
              <a:off x="3120186" y="2767264"/>
              <a:ext cx="465222" cy="433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9EF5892A-EE39-48C9-A1E5-2F27A885FF41}"/>
                </a:ext>
              </a:extLst>
            </p:cNvPr>
            <p:cNvSpPr/>
            <p:nvPr/>
          </p:nvSpPr>
          <p:spPr>
            <a:xfrm>
              <a:off x="1973176" y="1844847"/>
              <a:ext cx="465222" cy="433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07B506F1-89EF-4CBE-8D03-B7CA44DE234F}"/>
                </a:ext>
              </a:extLst>
            </p:cNvPr>
            <p:cNvSpPr/>
            <p:nvPr/>
          </p:nvSpPr>
          <p:spPr>
            <a:xfrm>
              <a:off x="1981198" y="3761884"/>
              <a:ext cx="465222" cy="433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C5655F59-536D-467E-AC85-7FDD4FC0E299}"/>
                </a:ext>
              </a:extLst>
            </p:cNvPr>
            <p:cNvSpPr/>
            <p:nvPr/>
          </p:nvSpPr>
          <p:spPr>
            <a:xfrm>
              <a:off x="1973178" y="2759247"/>
              <a:ext cx="465222" cy="433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3375D85B-7826-443E-AA38-2E418D0182E1}"/>
                </a:ext>
              </a:extLst>
            </p:cNvPr>
            <p:cNvCxnSpPr>
              <a:stCxn id="82" idx="3"/>
              <a:endCxn id="80" idx="7"/>
            </p:cNvCxnSpPr>
            <p:nvPr/>
          </p:nvCxnSpPr>
          <p:spPr>
            <a:xfrm flipH="1">
              <a:off x="1231282" y="2214553"/>
              <a:ext cx="810024" cy="60812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60D2D0B5-38F9-48EE-BFE9-BF6BC1A71881}"/>
                </a:ext>
              </a:extLst>
            </p:cNvPr>
            <p:cNvCxnSpPr>
              <a:cxnSpLocks/>
              <a:stCxn id="82" idx="5"/>
              <a:endCxn id="81" idx="1"/>
            </p:cNvCxnSpPr>
            <p:nvPr/>
          </p:nvCxnSpPr>
          <p:spPr>
            <a:xfrm>
              <a:off x="2370268" y="2214553"/>
              <a:ext cx="818048" cy="61614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77D4CEF7-2E14-4CFE-B722-D9BC84814A41}"/>
                </a:ext>
              </a:extLst>
            </p:cNvPr>
            <p:cNvCxnSpPr>
              <a:cxnSpLocks/>
              <a:stCxn id="81" idx="3"/>
              <a:endCxn id="83" idx="7"/>
            </p:cNvCxnSpPr>
            <p:nvPr/>
          </p:nvCxnSpPr>
          <p:spPr>
            <a:xfrm flipH="1">
              <a:off x="2378290" y="3136970"/>
              <a:ext cx="810026" cy="68834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42F26087-CFF4-487B-8C78-9FA89AB2C24D}"/>
                </a:ext>
              </a:extLst>
            </p:cNvPr>
            <p:cNvCxnSpPr>
              <a:cxnSpLocks/>
              <a:stCxn id="80" idx="5"/>
              <a:endCxn id="83" idx="1"/>
            </p:cNvCxnSpPr>
            <p:nvPr/>
          </p:nvCxnSpPr>
          <p:spPr>
            <a:xfrm>
              <a:off x="1231282" y="3128948"/>
              <a:ext cx="818046" cy="696367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418F83C6-793C-4460-B407-1616D5D57AA2}"/>
                </a:ext>
              </a:extLst>
            </p:cNvPr>
            <p:cNvCxnSpPr>
              <a:cxnSpLocks/>
              <a:stCxn id="80" idx="6"/>
              <a:endCxn id="84" idx="2"/>
            </p:cNvCxnSpPr>
            <p:nvPr/>
          </p:nvCxnSpPr>
          <p:spPr>
            <a:xfrm>
              <a:off x="1299412" y="2975811"/>
              <a:ext cx="673766" cy="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A46CB656-19BF-4CA6-9C17-FD2CD49C5392}"/>
                </a:ext>
              </a:extLst>
            </p:cNvPr>
            <p:cNvCxnSpPr>
              <a:cxnSpLocks/>
              <a:stCxn id="84" idx="6"/>
              <a:endCxn id="81" idx="2"/>
            </p:cNvCxnSpPr>
            <p:nvPr/>
          </p:nvCxnSpPr>
          <p:spPr>
            <a:xfrm>
              <a:off x="2438400" y="2975816"/>
              <a:ext cx="681786" cy="8017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A9AF1624-3499-4DB3-8BCC-7AB0E95B4BA9}"/>
                </a:ext>
              </a:extLst>
            </p:cNvPr>
            <p:cNvCxnSpPr>
              <a:cxnSpLocks/>
              <a:stCxn id="83" idx="0"/>
              <a:endCxn id="84" idx="4"/>
            </p:cNvCxnSpPr>
            <p:nvPr/>
          </p:nvCxnSpPr>
          <p:spPr>
            <a:xfrm flipH="1" flipV="1">
              <a:off x="2205789" y="3192384"/>
              <a:ext cx="8020" cy="56950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9E85222-8D66-48E2-808B-6A4A88D7D2F5}"/>
                </a:ext>
              </a:extLst>
            </p:cNvPr>
            <p:cNvSpPr txBox="1"/>
            <p:nvPr/>
          </p:nvSpPr>
          <p:spPr>
            <a:xfrm>
              <a:off x="1247324" y="194984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4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592193C-CE3A-48B7-91ED-DA1504373F36}"/>
                </a:ext>
              </a:extLst>
            </p:cNvPr>
            <p:cNvSpPr txBox="1"/>
            <p:nvPr/>
          </p:nvSpPr>
          <p:spPr>
            <a:xfrm>
              <a:off x="2843518" y="1925786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8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A617FDD-8965-4F2B-AEF9-C3C7DE9FF3E9}"/>
                </a:ext>
              </a:extLst>
            </p:cNvPr>
            <p:cNvSpPr txBox="1"/>
            <p:nvPr/>
          </p:nvSpPr>
          <p:spPr>
            <a:xfrm>
              <a:off x="1568175" y="2511322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3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8A1A63E-9A05-4216-A9C3-D9447A97BE0F}"/>
                </a:ext>
              </a:extLst>
            </p:cNvPr>
            <p:cNvSpPr txBox="1"/>
            <p:nvPr/>
          </p:nvSpPr>
          <p:spPr>
            <a:xfrm>
              <a:off x="2498615" y="2511321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5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C8D45AE-CE40-4F76-B09A-3C088212D352}"/>
                </a:ext>
              </a:extLst>
            </p:cNvPr>
            <p:cNvSpPr txBox="1"/>
            <p:nvPr/>
          </p:nvSpPr>
          <p:spPr>
            <a:xfrm>
              <a:off x="1897037" y="3257279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3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0A0717C-CD98-466C-8D3F-257049ED9421}"/>
                </a:ext>
              </a:extLst>
            </p:cNvPr>
            <p:cNvSpPr txBox="1"/>
            <p:nvPr/>
          </p:nvSpPr>
          <p:spPr>
            <a:xfrm>
              <a:off x="1263377" y="348988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3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0EEB859-EDC9-4D0A-B94F-879DFE008430}"/>
                </a:ext>
              </a:extLst>
            </p:cNvPr>
            <p:cNvSpPr txBox="1"/>
            <p:nvPr/>
          </p:nvSpPr>
          <p:spPr>
            <a:xfrm>
              <a:off x="2827486" y="3481867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6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78CA059-B779-4D6D-BCEE-20F289B9A33B}"/>
                </a:ext>
              </a:extLst>
            </p:cNvPr>
            <p:cNvSpPr txBox="1"/>
            <p:nvPr/>
          </p:nvSpPr>
          <p:spPr>
            <a:xfrm>
              <a:off x="879024" y="273724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A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3004517-4FFB-4CA5-87F6-372B1BA4A8FF}"/>
                </a:ext>
              </a:extLst>
            </p:cNvPr>
            <p:cNvSpPr txBox="1"/>
            <p:nvPr/>
          </p:nvSpPr>
          <p:spPr>
            <a:xfrm>
              <a:off x="2034724" y="273724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B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3F77BCF-9A07-40C7-ADEC-523695FF67E1}"/>
                </a:ext>
              </a:extLst>
            </p:cNvPr>
            <p:cNvSpPr txBox="1"/>
            <p:nvPr/>
          </p:nvSpPr>
          <p:spPr>
            <a:xfrm>
              <a:off x="3190424" y="276264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C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4CE5600-4CDE-4F9A-A7A7-B97D74C717BD}"/>
                </a:ext>
              </a:extLst>
            </p:cNvPr>
            <p:cNvSpPr txBox="1"/>
            <p:nvPr/>
          </p:nvSpPr>
          <p:spPr>
            <a:xfrm>
              <a:off x="2047424" y="375324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E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C3173E24-DD6A-4724-9215-20F9FA92F5AD}"/>
                </a:ext>
              </a:extLst>
            </p:cNvPr>
            <p:cNvSpPr txBox="1"/>
            <p:nvPr/>
          </p:nvSpPr>
          <p:spPr>
            <a:xfrm>
              <a:off x="2034724" y="182284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D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5B8C34AC-7524-4909-A79D-3561E6F70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748182"/>
              </p:ext>
            </p:extLst>
          </p:nvPr>
        </p:nvGraphicFramePr>
        <p:xfrm>
          <a:off x="5823286" y="1346700"/>
          <a:ext cx="4914234" cy="438171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19039">
                  <a:extLst>
                    <a:ext uri="{9D8B030D-6E8A-4147-A177-3AD203B41FA5}">
                      <a16:colId xmlns:a16="http://schemas.microsoft.com/office/drawing/2014/main" val="3663901864"/>
                    </a:ext>
                  </a:extLst>
                </a:gridCol>
                <a:gridCol w="819039">
                  <a:extLst>
                    <a:ext uri="{9D8B030D-6E8A-4147-A177-3AD203B41FA5}">
                      <a16:colId xmlns:a16="http://schemas.microsoft.com/office/drawing/2014/main" val="1836697199"/>
                    </a:ext>
                  </a:extLst>
                </a:gridCol>
                <a:gridCol w="819039">
                  <a:extLst>
                    <a:ext uri="{9D8B030D-6E8A-4147-A177-3AD203B41FA5}">
                      <a16:colId xmlns:a16="http://schemas.microsoft.com/office/drawing/2014/main" val="2874342800"/>
                    </a:ext>
                  </a:extLst>
                </a:gridCol>
                <a:gridCol w="819039">
                  <a:extLst>
                    <a:ext uri="{9D8B030D-6E8A-4147-A177-3AD203B41FA5}">
                      <a16:colId xmlns:a16="http://schemas.microsoft.com/office/drawing/2014/main" val="3630501837"/>
                    </a:ext>
                  </a:extLst>
                </a:gridCol>
                <a:gridCol w="819039">
                  <a:extLst>
                    <a:ext uri="{9D8B030D-6E8A-4147-A177-3AD203B41FA5}">
                      <a16:colId xmlns:a16="http://schemas.microsoft.com/office/drawing/2014/main" val="1265696364"/>
                    </a:ext>
                  </a:extLst>
                </a:gridCol>
                <a:gridCol w="819039">
                  <a:extLst>
                    <a:ext uri="{9D8B030D-6E8A-4147-A177-3AD203B41FA5}">
                      <a16:colId xmlns:a16="http://schemas.microsoft.com/office/drawing/2014/main" val="1460209235"/>
                    </a:ext>
                  </a:extLst>
                </a:gridCol>
              </a:tblGrid>
              <a:tr h="730286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217329"/>
                  </a:ext>
                </a:extLst>
              </a:tr>
              <a:tr h="730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INF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9394099"/>
                  </a:ext>
                </a:extLst>
              </a:tr>
              <a:tr h="730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INF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8821264"/>
                  </a:ext>
                </a:extLst>
              </a:tr>
              <a:tr h="730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INF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7652928"/>
                  </a:ext>
                </a:extLst>
              </a:tr>
              <a:tr h="730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INF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INF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5610679"/>
                  </a:ext>
                </a:extLst>
              </a:tr>
              <a:tr h="730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INF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834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197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그룹 78">
            <a:extLst>
              <a:ext uri="{FF2B5EF4-FFF2-40B4-BE49-F238E27FC236}">
                <a16:creationId xmlns:a16="http://schemas.microsoft.com/office/drawing/2014/main" id="{AE85999C-AE82-4507-8E65-075F1ECD1E4D}"/>
              </a:ext>
            </a:extLst>
          </p:cNvPr>
          <p:cNvGrpSpPr/>
          <p:nvPr/>
        </p:nvGrpSpPr>
        <p:grpSpPr>
          <a:xfrm>
            <a:off x="753981" y="1838892"/>
            <a:ext cx="3416968" cy="3471047"/>
            <a:chOff x="834190" y="1822848"/>
            <a:chExt cx="2751218" cy="2392065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B03F2E96-E5F0-43AB-BCA1-38706E4076FB}"/>
                </a:ext>
              </a:extLst>
            </p:cNvPr>
            <p:cNvSpPr/>
            <p:nvPr/>
          </p:nvSpPr>
          <p:spPr>
            <a:xfrm>
              <a:off x="834190" y="2759242"/>
              <a:ext cx="465222" cy="433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83232332-6FD4-4353-8C97-FF0A0BED9A65}"/>
                </a:ext>
              </a:extLst>
            </p:cNvPr>
            <p:cNvSpPr/>
            <p:nvPr/>
          </p:nvSpPr>
          <p:spPr>
            <a:xfrm>
              <a:off x="3120186" y="2767264"/>
              <a:ext cx="465222" cy="433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9EF5892A-EE39-48C9-A1E5-2F27A885FF41}"/>
                </a:ext>
              </a:extLst>
            </p:cNvPr>
            <p:cNvSpPr/>
            <p:nvPr/>
          </p:nvSpPr>
          <p:spPr>
            <a:xfrm>
              <a:off x="1973176" y="1844847"/>
              <a:ext cx="465222" cy="433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07B506F1-89EF-4CBE-8D03-B7CA44DE234F}"/>
                </a:ext>
              </a:extLst>
            </p:cNvPr>
            <p:cNvSpPr/>
            <p:nvPr/>
          </p:nvSpPr>
          <p:spPr>
            <a:xfrm>
              <a:off x="1981198" y="3761884"/>
              <a:ext cx="465222" cy="433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C5655F59-536D-467E-AC85-7FDD4FC0E299}"/>
                </a:ext>
              </a:extLst>
            </p:cNvPr>
            <p:cNvSpPr/>
            <p:nvPr/>
          </p:nvSpPr>
          <p:spPr>
            <a:xfrm>
              <a:off x="1973178" y="2759247"/>
              <a:ext cx="465222" cy="433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3375D85B-7826-443E-AA38-2E418D0182E1}"/>
                </a:ext>
              </a:extLst>
            </p:cNvPr>
            <p:cNvCxnSpPr>
              <a:stCxn id="82" idx="3"/>
              <a:endCxn id="80" idx="7"/>
            </p:cNvCxnSpPr>
            <p:nvPr/>
          </p:nvCxnSpPr>
          <p:spPr>
            <a:xfrm flipH="1">
              <a:off x="1231282" y="2214553"/>
              <a:ext cx="810024" cy="60812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60D2D0B5-38F9-48EE-BFE9-BF6BC1A71881}"/>
                </a:ext>
              </a:extLst>
            </p:cNvPr>
            <p:cNvCxnSpPr>
              <a:cxnSpLocks/>
              <a:stCxn id="82" idx="5"/>
              <a:endCxn id="81" idx="1"/>
            </p:cNvCxnSpPr>
            <p:nvPr/>
          </p:nvCxnSpPr>
          <p:spPr>
            <a:xfrm>
              <a:off x="2370268" y="2214553"/>
              <a:ext cx="818048" cy="61614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77D4CEF7-2E14-4CFE-B722-D9BC84814A41}"/>
                </a:ext>
              </a:extLst>
            </p:cNvPr>
            <p:cNvCxnSpPr>
              <a:cxnSpLocks/>
              <a:stCxn id="81" idx="3"/>
              <a:endCxn id="83" idx="7"/>
            </p:cNvCxnSpPr>
            <p:nvPr/>
          </p:nvCxnSpPr>
          <p:spPr>
            <a:xfrm flipH="1">
              <a:off x="2378290" y="3136970"/>
              <a:ext cx="810026" cy="68834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42F26087-CFF4-487B-8C78-9FA89AB2C24D}"/>
                </a:ext>
              </a:extLst>
            </p:cNvPr>
            <p:cNvCxnSpPr>
              <a:cxnSpLocks/>
              <a:stCxn id="80" idx="5"/>
              <a:endCxn id="83" idx="1"/>
            </p:cNvCxnSpPr>
            <p:nvPr/>
          </p:nvCxnSpPr>
          <p:spPr>
            <a:xfrm>
              <a:off x="1231282" y="3128948"/>
              <a:ext cx="818046" cy="696367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418F83C6-793C-4460-B407-1616D5D57AA2}"/>
                </a:ext>
              </a:extLst>
            </p:cNvPr>
            <p:cNvCxnSpPr>
              <a:cxnSpLocks/>
              <a:stCxn id="80" idx="6"/>
              <a:endCxn id="84" idx="2"/>
            </p:cNvCxnSpPr>
            <p:nvPr/>
          </p:nvCxnSpPr>
          <p:spPr>
            <a:xfrm>
              <a:off x="1299412" y="2975811"/>
              <a:ext cx="673766" cy="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A46CB656-19BF-4CA6-9C17-FD2CD49C5392}"/>
                </a:ext>
              </a:extLst>
            </p:cNvPr>
            <p:cNvCxnSpPr>
              <a:cxnSpLocks/>
              <a:stCxn id="84" idx="6"/>
              <a:endCxn id="81" idx="2"/>
            </p:cNvCxnSpPr>
            <p:nvPr/>
          </p:nvCxnSpPr>
          <p:spPr>
            <a:xfrm>
              <a:off x="2438400" y="2975816"/>
              <a:ext cx="681786" cy="8017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A9AF1624-3499-4DB3-8BCC-7AB0E95B4BA9}"/>
                </a:ext>
              </a:extLst>
            </p:cNvPr>
            <p:cNvCxnSpPr>
              <a:cxnSpLocks/>
              <a:stCxn id="83" idx="0"/>
              <a:endCxn id="84" idx="4"/>
            </p:cNvCxnSpPr>
            <p:nvPr/>
          </p:nvCxnSpPr>
          <p:spPr>
            <a:xfrm flipH="1" flipV="1">
              <a:off x="2205789" y="3192384"/>
              <a:ext cx="8020" cy="56950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9E85222-8D66-48E2-808B-6A4A88D7D2F5}"/>
                </a:ext>
              </a:extLst>
            </p:cNvPr>
            <p:cNvSpPr txBox="1"/>
            <p:nvPr/>
          </p:nvSpPr>
          <p:spPr>
            <a:xfrm>
              <a:off x="1247324" y="194984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4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592193C-CE3A-48B7-91ED-DA1504373F36}"/>
                </a:ext>
              </a:extLst>
            </p:cNvPr>
            <p:cNvSpPr txBox="1"/>
            <p:nvPr/>
          </p:nvSpPr>
          <p:spPr>
            <a:xfrm>
              <a:off x="2843518" y="1925786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8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A617FDD-8965-4F2B-AEF9-C3C7DE9FF3E9}"/>
                </a:ext>
              </a:extLst>
            </p:cNvPr>
            <p:cNvSpPr txBox="1"/>
            <p:nvPr/>
          </p:nvSpPr>
          <p:spPr>
            <a:xfrm>
              <a:off x="1568175" y="2511322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3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8A1A63E-9A05-4216-A9C3-D9447A97BE0F}"/>
                </a:ext>
              </a:extLst>
            </p:cNvPr>
            <p:cNvSpPr txBox="1"/>
            <p:nvPr/>
          </p:nvSpPr>
          <p:spPr>
            <a:xfrm>
              <a:off x="2498615" y="2511321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5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C8D45AE-CE40-4F76-B09A-3C088212D352}"/>
                </a:ext>
              </a:extLst>
            </p:cNvPr>
            <p:cNvSpPr txBox="1"/>
            <p:nvPr/>
          </p:nvSpPr>
          <p:spPr>
            <a:xfrm>
              <a:off x="1897037" y="3257279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3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0A0717C-CD98-466C-8D3F-257049ED9421}"/>
                </a:ext>
              </a:extLst>
            </p:cNvPr>
            <p:cNvSpPr txBox="1"/>
            <p:nvPr/>
          </p:nvSpPr>
          <p:spPr>
            <a:xfrm>
              <a:off x="1263377" y="348988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3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0EEB859-EDC9-4D0A-B94F-879DFE008430}"/>
                </a:ext>
              </a:extLst>
            </p:cNvPr>
            <p:cNvSpPr txBox="1"/>
            <p:nvPr/>
          </p:nvSpPr>
          <p:spPr>
            <a:xfrm>
              <a:off x="2827486" y="3481867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6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78CA059-B779-4D6D-BCEE-20F289B9A33B}"/>
                </a:ext>
              </a:extLst>
            </p:cNvPr>
            <p:cNvSpPr txBox="1"/>
            <p:nvPr/>
          </p:nvSpPr>
          <p:spPr>
            <a:xfrm>
              <a:off x="879024" y="273724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A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3004517-4FFB-4CA5-87F6-372B1BA4A8FF}"/>
                </a:ext>
              </a:extLst>
            </p:cNvPr>
            <p:cNvSpPr txBox="1"/>
            <p:nvPr/>
          </p:nvSpPr>
          <p:spPr>
            <a:xfrm>
              <a:off x="2034724" y="273724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B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3F77BCF-9A07-40C7-ADEC-523695FF67E1}"/>
                </a:ext>
              </a:extLst>
            </p:cNvPr>
            <p:cNvSpPr txBox="1"/>
            <p:nvPr/>
          </p:nvSpPr>
          <p:spPr>
            <a:xfrm>
              <a:off x="3190424" y="276264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C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4CE5600-4CDE-4F9A-A7A7-B97D74C717BD}"/>
                </a:ext>
              </a:extLst>
            </p:cNvPr>
            <p:cNvSpPr txBox="1"/>
            <p:nvPr/>
          </p:nvSpPr>
          <p:spPr>
            <a:xfrm>
              <a:off x="2047424" y="375324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E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C3173E24-DD6A-4724-9215-20F9FA92F5AD}"/>
                </a:ext>
              </a:extLst>
            </p:cNvPr>
            <p:cNvSpPr txBox="1"/>
            <p:nvPr/>
          </p:nvSpPr>
          <p:spPr>
            <a:xfrm>
              <a:off x="2034724" y="182284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D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5B8C34AC-7524-4909-A79D-3561E6F70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211202"/>
              </p:ext>
            </p:extLst>
          </p:nvPr>
        </p:nvGraphicFramePr>
        <p:xfrm>
          <a:off x="5823286" y="1346700"/>
          <a:ext cx="4914234" cy="438171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19039">
                  <a:extLst>
                    <a:ext uri="{9D8B030D-6E8A-4147-A177-3AD203B41FA5}">
                      <a16:colId xmlns:a16="http://schemas.microsoft.com/office/drawing/2014/main" val="3663901864"/>
                    </a:ext>
                  </a:extLst>
                </a:gridCol>
                <a:gridCol w="819039">
                  <a:extLst>
                    <a:ext uri="{9D8B030D-6E8A-4147-A177-3AD203B41FA5}">
                      <a16:colId xmlns:a16="http://schemas.microsoft.com/office/drawing/2014/main" val="1836697199"/>
                    </a:ext>
                  </a:extLst>
                </a:gridCol>
                <a:gridCol w="819039">
                  <a:extLst>
                    <a:ext uri="{9D8B030D-6E8A-4147-A177-3AD203B41FA5}">
                      <a16:colId xmlns:a16="http://schemas.microsoft.com/office/drawing/2014/main" val="2874342800"/>
                    </a:ext>
                  </a:extLst>
                </a:gridCol>
                <a:gridCol w="819039">
                  <a:extLst>
                    <a:ext uri="{9D8B030D-6E8A-4147-A177-3AD203B41FA5}">
                      <a16:colId xmlns:a16="http://schemas.microsoft.com/office/drawing/2014/main" val="3630501837"/>
                    </a:ext>
                  </a:extLst>
                </a:gridCol>
                <a:gridCol w="819039">
                  <a:extLst>
                    <a:ext uri="{9D8B030D-6E8A-4147-A177-3AD203B41FA5}">
                      <a16:colId xmlns:a16="http://schemas.microsoft.com/office/drawing/2014/main" val="1265696364"/>
                    </a:ext>
                  </a:extLst>
                </a:gridCol>
                <a:gridCol w="819039">
                  <a:extLst>
                    <a:ext uri="{9D8B030D-6E8A-4147-A177-3AD203B41FA5}">
                      <a16:colId xmlns:a16="http://schemas.microsoft.com/office/drawing/2014/main" val="1460209235"/>
                    </a:ext>
                  </a:extLst>
                </a:gridCol>
              </a:tblGrid>
              <a:tr h="730286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217329"/>
                  </a:ext>
                </a:extLst>
              </a:tr>
              <a:tr h="730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INF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9394099"/>
                  </a:ext>
                </a:extLst>
              </a:tr>
              <a:tr h="730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8821264"/>
                  </a:ext>
                </a:extLst>
              </a:tr>
              <a:tr h="730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INF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7652928"/>
                  </a:ext>
                </a:extLst>
              </a:tr>
              <a:tr h="730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5610679"/>
                  </a:ext>
                </a:extLst>
              </a:tr>
              <a:tr h="730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834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5345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그룹 78">
            <a:extLst>
              <a:ext uri="{FF2B5EF4-FFF2-40B4-BE49-F238E27FC236}">
                <a16:creationId xmlns:a16="http://schemas.microsoft.com/office/drawing/2014/main" id="{AE85999C-AE82-4507-8E65-075F1ECD1E4D}"/>
              </a:ext>
            </a:extLst>
          </p:cNvPr>
          <p:cNvGrpSpPr/>
          <p:nvPr/>
        </p:nvGrpSpPr>
        <p:grpSpPr>
          <a:xfrm>
            <a:off x="753981" y="1838892"/>
            <a:ext cx="3416968" cy="3471047"/>
            <a:chOff x="834190" y="1822848"/>
            <a:chExt cx="2751218" cy="2392065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B03F2E96-E5F0-43AB-BCA1-38706E4076FB}"/>
                </a:ext>
              </a:extLst>
            </p:cNvPr>
            <p:cNvSpPr/>
            <p:nvPr/>
          </p:nvSpPr>
          <p:spPr>
            <a:xfrm>
              <a:off x="834190" y="2759242"/>
              <a:ext cx="465222" cy="433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83232332-6FD4-4353-8C97-FF0A0BED9A65}"/>
                </a:ext>
              </a:extLst>
            </p:cNvPr>
            <p:cNvSpPr/>
            <p:nvPr/>
          </p:nvSpPr>
          <p:spPr>
            <a:xfrm>
              <a:off x="3120186" y="2767264"/>
              <a:ext cx="465222" cy="433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9EF5892A-EE39-48C9-A1E5-2F27A885FF41}"/>
                </a:ext>
              </a:extLst>
            </p:cNvPr>
            <p:cNvSpPr/>
            <p:nvPr/>
          </p:nvSpPr>
          <p:spPr>
            <a:xfrm>
              <a:off x="1973176" y="1844847"/>
              <a:ext cx="465222" cy="433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07B506F1-89EF-4CBE-8D03-B7CA44DE234F}"/>
                </a:ext>
              </a:extLst>
            </p:cNvPr>
            <p:cNvSpPr/>
            <p:nvPr/>
          </p:nvSpPr>
          <p:spPr>
            <a:xfrm>
              <a:off x="1981198" y="3761884"/>
              <a:ext cx="465222" cy="433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C5655F59-536D-467E-AC85-7FDD4FC0E299}"/>
                </a:ext>
              </a:extLst>
            </p:cNvPr>
            <p:cNvSpPr/>
            <p:nvPr/>
          </p:nvSpPr>
          <p:spPr>
            <a:xfrm>
              <a:off x="1973178" y="2759247"/>
              <a:ext cx="465222" cy="433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3375D85B-7826-443E-AA38-2E418D0182E1}"/>
                </a:ext>
              </a:extLst>
            </p:cNvPr>
            <p:cNvCxnSpPr>
              <a:stCxn id="82" idx="3"/>
              <a:endCxn id="80" idx="7"/>
            </p:cNvCxnSpPr>
            <p:nvPr/>
          </p:nvCxnSpPr>
          <p:spPr>
            <a:xfrm flipH="1">
              <a:off x="1231282" y="2214553"/>
              <a:ext cx="810024" cy="60812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60D2D0B5-38F9-48EE-BFE9-BF6BC1A71881}"/>
                </a:ext>
              </a:extLst>
            </p:cNvPr>
            <p:cNvCxnSpPr>
              <a:cxnSpLocks/>
              <a:stCxn id="82" idx="5"/>
              <a:endCxn id="81" idx="1"/>
            </p:cNvCxnSpPr>
            <p:nvPr/>
          </p:nvCxnSpPr>
          <p:spPr>
            <a:xfrm>
              <a:off x="2370268" y="2214553"/>
              <a:ext cx="818048" cy="61614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77D4CEF7-2E14-4CFE-B722-D9BC84814A41}"/>
                </a:ext>
              </a:extLst>
            </p:cNvPr>
            <p:cNvCxnSpPr>
              <a:cxnSpLocks/>
              <a:stCxn id="81" idx="3"/>
              <a:endCxn id="83" idx="7"/>
            </p:cNvCxnSpPr>
            <p:nvPr/>
          </p:nvCxnSpPr>
          <p:spPr>
            <a:xfrm flipH="1">
              <a:off x="2378290" y="3136970"/>
              <a:ext cx="810026" cy="68834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42F26087-CFF4-487B-8C78-9FA89AB2C24D}"/>
                </a:ext>
              </a:extLst>
            </p:cNvPr>
            <p:cNvCxnSpPr>
              <a:cxnSpLocks/>
              <a:stCxn id="80" idx="5"/>
              <a:endCxn id="83" idx="1"/>
            </p:cNvCxnSpPr>
            <p:nvPr/>
          </p:nvCxnSpPr>
          <p:spPr>
            <a:xfrm>
              <a:off x="1231282" y="3128948"/>
              <a:ext cx="818046" cy="696367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418F83C6-793C-4460-B407-1616D5D57AA2}"/>
                </a:ext>
              </a:extLst>
            </p:cNvPr>
            <p:cNvCxnSpPr>
              <a:cxnSpLocks/>
              <a:stCxn id="80" idx="6"/>
              <a:endCxn id="84" idx="2"/>
            </p:cNvCxnSpPr>
            <p:nvPr/>
          </p:nvCxnSpPr>
          <p:spPr>
            <a:xfrm>
              <a:off x="1299412" y="2975811"/>
              <a:ext cx="673766" cy="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A46CB656-19BF-4CA6-9C17-FD2CD49C5392}"/>
                </a:ext>
              </a:extLst>
            </p:cNvPr>
            <p:cNvCxnSpPr>
              <a:cxnSpLocks/>
              <a:stCxn id="84" idx="6"/>
              <a:endCxn id="81" idx="2"/>
            </p:cNvCxnSpPr>
            <p:nvPr/>
          </p:nvCxnSpPr>
          <p:spPr>
            <a:xfrm>
              <a:off x="2438400" y="2975816"/>
              <a:ext cx="681786" cy="8017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A9AF1624-3499-4DB3-8BCC-7AB0E95B4BA9}"/>
                </a:ext>
              </a:extLst>
            </p:cNvPr>
            <p:cNvCxnSpPr>
              <a:cxnSpLocks/>
              <a:stCxn id="83" idx="0"/>
              <a:endCxn id="84" idx="4"/>
            </p:cNvCxnSpPr>
            <p:nvPr/>
          </p:nvCxnSpPr>
          <p:spPr>
            <a:xfrm flipH="1" flipV="1">
              <a:off x="2205789" y="3192384"/>
              <a:ext cx="8020" cy="56950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9E85222-8D66-48E2-808B-6A4A88D7D2F5}"/>
                </a:ext>
              </a:extLst>
            </p:cNvPr>
            <p:cNvSpPr txBox="1"/>
            <p:nvPr/>
          </p:nvSpPr>
          <p:spPr>
            <a:xfrm>
              <a:off x="1247324" y="194984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4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592193C-CE3A-48B7-91ED-DA1504373F36}"/>
                </a:ext>
              </a:extLst>
            </p:cNvPr>
            <p:cNvSpPr txBox="1"/>
            <p:nvPr/>
          </p:nvSpPr>
          <p:spPr>
            <a:xfrm>
              <a:off x="2843518" y="1925786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8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A617FDD-8965-4F2B-AEF9-C3C7DE9FF3E9}"/>
                </a:ext>
              </a:extLst>
            </p:cNvPr>
            <p:cNvSpPr txBox="1"/>
            <p:nvPr/>
          </p:nvSpPr>
          <p:spPr>
            <a:xfrm>
              <a:off x="1568175" y="2511322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3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8A1A63E-9A05-4216-A9C3-D9447A97BE0F}"/>
                </a:ext>
              </a:extLst>
            </p:cNvPr>
            <p:cNvSpPr txBox="1"/>
            <p:nvPr/>
          </p:nvSpPr>
          <p:spPr>
            <a:xfrm>
              <a:off x="2498615" y="2511321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5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C8D45AE-CE40-4F76-B09A-3C088212D352}"/>
                </a:ext>
              </a:extLst>
            </p:cNvPr>
            <p:cNvSpPr txBox="1"/>
            <p:nvPr/>
          </p:nvSpPr>
          <p:spPr>
            <a:xfrm>
              <a:off x="1897037" y="3257279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3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0A0717C-CD98-466C-8D3F-257049ED9421}"/>
                </a:ext>
              </a:extLst>
            </p:cNvPr>
            <p:cNvSpPr txBox="1"/>
            <p:nvPr/>
          </p:nvSpPr>
          <p:spPr>
            <a:xfrm>
              <a:off x="1263377" y="348988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3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0EEB859-EDC9-4D0A-B94F-879DFE008430}"/>
                </a:ext>
              </a:extLst>
            </p:cNvPr>
            <p:cNvSpPr txBox="1"/>
            <p:nvPr/>
          </p:nvSpPr>
          <p:spPr>
            <a:xfrm>
              <a:off x="2827486" y="3481867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6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78CA059-B779-4D6D-BCEE-20F289B9A33B}"/>
                </a:ext>
              </a:extLst>
            </p:cNvPr>
            <p:cNvSpPr txBox="1"/>
            <p:nvPr/>
          </p:nvSpPr>
          <p:spPr>
            <a:xfrm>
              <a:off x="879024" y="273724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A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3004517-4FFB-4CA5-87F6-372B1BA4A8FF}"/>
                </a:ext>
              </a:extLst>
            </p:cNvPr>
            <p:cNvSpPr txBox="1"/>
            <p:nvPr/>
          </p:nvSpPr>
          <p:spPr>
            <a:xfrm>
              <a:off x="2034724" y="273724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B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3F77BCF-9A07-40C7-ADEC-523695FF67E1}"/>
                </a:ext>
              </a:extLst>
            </p:cNvPr>
            <p:cNvSpPr txBox="1"/>
            <p:nvPr/>
          </p:nvSpPr>
          <p:spPr>
            <a:xfrm>
              <a:off x="3190424" y="276264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C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4CE5600-4CDE-4F9A-A7A7-B97D74C717BD}"/>
                </a:ext>
              </a:extLst>
            </p:cNvPr>
            <p:cNvSpPr txBox="1"/>
            <p:nvPr/>
          </p:nvSpPr>
          <p:spPr>
            <a:xfrm>
              <a:off x="2047424" y="375324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E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C3173E24-DD6A-4724-9215-20F9FA92F5AD}"/>
                </a:ext>
              </a:extLst>
            </p:cNvPr>
            <p:cNvSpPr txBox="1"/>
            <p:nvPr/>
          </p:nvSpPr>
          <p:spPr>
            <a:xfrm>
              <a:off x="2034724" y="182284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D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5B8C34AC-7524-4909-A79D-3561E6F70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72139"/>
              </p:ext>
            </p:extLst>
          </p:nvPr>
        </p:nvGraphicFramePr>
        <p:xfrm>
          <a:off x="5823286" y="1346700"/>
          <a:ext cx="4914234" cy="438171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19039">
                  <a:extLst>
                    <a:ext uri="{9D8B030D-6E8A-4147-A177-3AD203B41FA5}">
                      <a16:colId xmlns:a16="http://schemas.microsoft.com/office/drawing/2014/main" val="3663901864"/>
                    </a:ext>
                  </a:extLst>
                </a:gridCol>
                <a:gridCol w="819039">
                  <a:extLst>
                    <a:ext uri="{9D8B030D-6E8A-4147-A177-3AD203B41FA5}">
                      <a16:colId xmlns:a16="http://schemas.microsoft.com/office/drawing/2014/main" val="1836697199"/>
                    </a:ext>
                  </a:extLst>
                </a:gridCol>
                <a:gridCol w="819039">
                  <a:extLst>
                    <a:ext uri="{9D8B030D-6E8A-4147-A177-3AD203B41FA5}">
                      <a16:colId xmlns:a16="http://schemas.microsoft.com/office/drawing/2014/main" val="2874342800"/>
                    </a:ext>
                  </a:extLst>
                </a:gridCol>
                <a:gridCol w="819039">
                  <a:extLst>
                    <a:ext uri="{9D8B030D-6E8A-4147-A177-3AD203B41FA5}">
                      <a16:colId xmlns:a16="http://schemas.microsoft.com/office/drawing/2014/main" val="3630501837"/>
                    </a:ext>
                  </a:extLst>
                </a:gridCol>
                <a:gridCol w="819039">
                  <a:extLst>
                    <a:ext uri="{9D8B030D-6E8A-4147-A177-3AD203B41FA5}">
                      <a16:colId xmlns:a16="http://schemas.microsoft.com/office/drawing/2014/main" val="1265696364"/>
                    </a:ext>
                  </a:extLst>
                </a:gridCol>
                <a:gridCol w="819039">
                  <a:extLst>
                    <a:ext uri="{9D8B030D-6E8A-4147-A177-3AD203B41FA5}">
                      <a16:colId xmlns:a16="http://schemas.microsoft.com/office/drawing/2014/main" val="1460209235"/>
                    </a:ext>
                  </a:extLst>
                </a:gridCol>
              </a:tblGrid>
              <a:tr h="730286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217329"/>
                  </a:ext>
                </a:extLst>
              </a:tr>
              <a:tr h="730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9394099"/>
                  </a:ext>
                </a:extLst>
              </a:tr>
              <a:tr h="730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8821264"/>
                  </a:ext>
                </a:extLst>
              </a:tr>
              <a:tr h="730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7652928"/>
                  </a:ext>
                </a:extLst>
              </a:tr>
              <a:tr h="730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5610679"/>
                  </a:ext>
                </a:extLst>
              </a:tr>
              <a:tr h="730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834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2333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그룹 78">
            <a:extLst>
              <a:ext uri="{FF2B5EF4-FFF2-40B4-BE49-F238E27FC236}">
                <a16:creationId xmlns:a16="http://schemas.microsoft.com/office/drawing/2014/main" id="{AE85999C-AE82-4507-8E65-075F1ECD1E4D}"/>
              </a:ext>
            </a:extLst>
          </p:cNvPr>
          <p:cNvGrpSpPr/>
          <p:nvPr/>
        </p:nvGrpSpPr>
        <p:grpSpPr>
          <a:xfrm>
            <a:off x="753981" y="1838892"/>
            <a:ext cx="3416968" cy="3471047"/>
            <a:chOff x="834190" y="1822848"/>
            <a:chExt cx="2751218" cy="2392065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B03F2E96-E5F0-43AB-BCA1-38706E4076FB}"/>
                </a:ext>
              </a:extLst>
            </p:cNvPr>
            <p:cNvSpPr/>
            <p:nvPr/>
          </p:nvSpPr>
          <p:spPr>
            <a:xfrm>
              <a:off x="834190" y="2759242"/>
              <a:ext cx="465222" cy="433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83232332-6FD4-4353-8C97-FF0A0BED9A65}"/>
                </a:ext>
              </a:extLst>
            </p:cNvPr>
            <p:cNvSpPr/>
            <p:nvPr/>
          </p:nvSpPr>
          <p:spPr>
            <a:xfrm>
              <a:off x="3120186" y="2767264"/>
              <a:ext cx="465222" cy="433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9EF5892A-EE39-48C9-A1E5-2F27A885FF41}"/>
                </a:ext>
              </a:extLst>
            </p:cNvPr>
            <p:cNvSpPr/>
            <p:nvPr/>
          </p:nvSpPr>
          <p:spPr>
            <a:xfrm>
              <a:off x="1973176" y="1844847"/>
              <a:ext cx="465222" cy="433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07B506F1-89EF-4CBE-8D03-B7CA44DE234F}"/>
                </a:ext>
              </a:extLst>
            </p:cNvPr>
            <p:cNvSpPr/>
            <p:nvPr/>
          </p:nvSpPr>
          <p:spPr>
            <a:xfrm>
              <a:off x="1981198" y="3761884"/>
              <a:ext cx="465222" cy="433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C5655F59-536D-467E-AC85-7FDD4FC0E299}"/>
                </a:ext>
              </a:extLst>
            </p:cNvPr>
            <p:cNvSpPr/>
            <p:nvPr/>
          </p:nvSpPr>
          <p:spPr>
            <a:xfrm>
              <a:off x="1973178" y="2759247"/>
              <a:ext cx="465222" cy="433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3375D85B-7826-443E-AA38-2E418D0182E1}"/>
                </a:ext>
              </a:extLst>
            </p:cNvPr>
            <p:cNvCxnSpPr>
              <a:stCxn id="82" idx="3"/>
              <a:endCxn id="80" idx="7"/>
            </p:cNvCxnSpPr>
            <p:nvPr/>
          </p:nvCxnSpPr>
          <p:spPr>
            <a:xfrm flipH="1">
              <a:off x="1231282" y="2214553"/>
              <a:ext cx="810024" cy="60812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60D2D0B5-38F9-48EE-BFE9-BF6BC1A71881}"/>
                </a:ext>
              </a:extLst>
            </p:cNvPr>
            <p:cNvCxnSpPr>
              <a:cxnSpLocks/>
              <a:stCxn id="82" idx="5"/>
              <a:endCxn id="81" idx="1"/>
            </p:cNvCxnSpPr>
            <p:nvPr/>
          </p:nvCxnSpPr>
          <p:spPr>
            <a:xfrm>
              <a:off x="2370268" y="2214553"/>
              <a:ext cx="818048" cy="61614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77D4CEF7-2E14-4CFE-B722-D9BC84814A41}"/>
                </a:ext>
              </a:extLst>
            </p:cNvPr>
            <p:cNvCxnSpPr>
              <a:cxnSpLocks/>
              <a:stCxn id="81" idx="3"/>
              <a:endCxn id="83" idx="7"/>
            </p:cNvCxnSpPr>
            <p:nvPr/>
          </p:nvCxnSpPr>
          <p:spPr>
            <a:xfrm flipH="1">
              <a:off x="2378290" y="3136970"/>
              <a:ext cx="810026" cy="68834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42F26087-CFF4-487B-8C78-9FA89AB2C24D}"/>
                </a:ext>
              </a:extLst>
            </p:cNvPr>
            <p:cNvCxnSpPr>
              <a:cxnSpLocks/>
              <a:stCxn id="80" idx="5"/>
              <a:endCxn id="83" idx="1"/>
            </p:cNvCxnSpPr>
            <p:nvPr/>
          </p:nvCxnSpPr>
          <p:spPr>
            <a:xfrm>
              <a:off x="1231282" y="3128948"/>
              <a:ext cx="818046" cy="696367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418F83C6-793C-4460-B407-1616D5D57AA2}"/>
                </a:ext>
              </a:extLst>
            </p:cNvPr>
            <p:cNvCxnSpPr>
              <a:cxnSpLocks/>
              <a:stCxn id="80" idx="6"/>
              <a:endCxn id="84" idx="2"/>
            </p:cNvCxnSpPr>
            <p:nvPr/>
          </p:nvCxnSpPr>
          <p:spPr>
            <a:xfrm>
              <a:off x="1299412" y="2975811"/>
              <a:ext cx="673766" cy="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A46CB656-19BF-4CA6-9C17-FD2CD49C5392}"/>
                </a:ext>
              </a:extLst>
            </p:cNvPr>
            <p:cNvCxnSpPr>
              <a:cxnSpLocks/>
              <a:stCxn id="84" idx="6"/>
              <a:endCxn id="81" idx="2"/>
            </p:cNvCxnSpPr>
            <p:nvPr/>
          </p:nvCxnSpPr>
          <p:spPr>
            <a:xfrm>
              <a:off x="2438400" y="2975816"/>
              <a:ext cx="681786" cy="8017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A9AF1624-3499-4DB3-8BCC-7AB0E95B4BA9}"/>
                </a:ext>
              </a:extLst>
            </p:cNvPr>
            <p:cNvCxnSpPr>
              <a:cxnSpLocks/>
              <a:stCxn id="83" idx="0"/>
              <a:endCxn id="84" idx="4"/>
            </p:cNvCxnSpPr>
            <p:nvPr/>
          </p:nvCxnSpPr>
          <p:spPr>
            <a:xfrm flipH="1" flipV="1">
              <a:off x="2205789" y="3192384"/>
              <a:ext cx="8020" cy="56950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9E85222-8D66-48E2-808B-6A4A88D7D2F5}"/>
                </a:ext>
              </a:extLst>
            </p:cNvPr>
            <p:cNvSpPr txBox="1"/>
            <p:nvPr/>
          </p:nvSpPr>
          <p:spPr>
            <a:xfrm>
              <a:off x="1247324" y="194984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4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592193C-CE3A-48B7-91ED-DA1504373F36}"/>
                </a:ext>
              </a:extLst>
            </p:cNvPr>
            <p:cNvSpPr txBox="1"/>
            <p:nvPr/>
          </p:nvSpPr>
          <p:spPr>
            <a:xfrm>
              <a:off x="2843518" y="1925786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8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A617FDD-8965-4F2B-AEF9-C3C7DE9FF3E9}"/>
                </a:ext>
              </a:extLst>
            </p:cNvPr>
            <p:cNvSpPr txBox="1"/>
            <p:nvPr/>
          </p:nvSpPr>
          <p:spPr>
            <a:xfrm>
              <a:off x="1568175" y="2511322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3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8A1A63E-9A05-4216-A9C3-D9447A97BE0F}"/>
                </a:ext>
              </a:extLst>
            </p:cNvPr>
            <p:cNvSpPr txBox="1"/>
            <p:nvPr/>
          </p:nvSpPr>
          <p:spPr>
            <a:xfrm>
              <a:off x="2498615" y="2511321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5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C8D45AE-CE40-4F76-B09A-3C088212D352}"/>
                </a:ext>
              </a:extLst>
            </p:cNvPr>
            <p:cNvSpPr txBox="1"/>
            <p:nvPr/>
          </p:nvSpPr>
          <p:spPr>
            <a:xfrm>
              <a:off x="1897037" y="3257279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3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0A0717C-CD98-466C-8D3F-257049ED9421}"/>
                </a:ext>
              </a:extLst>
            </p:cNvPr>
            <p:cNvSpPr txBox="1"/>
            <p:nvPr/>
          </p:nvSpPr>
          <p:spPr>
            <a:xfrm>
              <a:off x="1263377" y="348988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3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0EEB859-EDC9-4D0A-B94F-879DFE008430}"/>
                </a:ext>
              </a:extLst>
            </p:cNvPr>
            <p:cNvSpPr txBox="1"/>
            <p:nvPr/>
          </p:nvSpPr>
          <p:spPr>
            <a:xfrm>
              <a:off x="2827486" y="3481867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6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78CA059-B779-4D6D-BCEE-20F289B9A33B}"/>
                </a:ext>
              </a:extLst>
            </p:cNvPr>
            <p:cNvSpPr txBox="1"/>
            <p:nvPr/>
          </p:nvSpPr>
          <p:spPr>
            <a:xfrm>
              <a:off x="879024" y="273724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A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3004517-4FFB-4CA5-87F6-372B1BA4A8FF}"/>
                </a:ext>
              </a:extLst>
            </p:cNvPr>
            <p:cNvSpPr txBox="1"/>
            <p:nvPr/>
          </p:nvSpPr>
          <p:spPr>
            <a:xfrm>
              <a:off x="2034724" y="273724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B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3F77BCF-9A07-40C7-ADEC-523695FF67E1}"/>
                </a:ext>
              </a:extLst>
            </p:cNvPr>
            <p:cNvSpPr txBox="1"/>
            <p:nvPr/>
          </p:nvSpPr>
          <p:spPr>
            <a:xfrm>
              <a:off x="3190424" y="276264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C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4CE5600-4CDE-4F9A-A7A7-B97D74C717BD}"/>
                </a:ext>
              </a:extLst>
            </p:cNvPr>
            <p:cNvSpPr txBox="1"/>
            <p:nvPr/>
          </p:nvSpPr>
          <p:spPr>
            <a:xfrm>
              <a:off x="2047424" y="375324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E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C3173E24-DD6A-4724-9215-20F9FA92F5AD}"/>
                </a:ext>
              </a:extLst>
            </p:cNvPr>
            <p:cNvSpPr txBox="1"/>
            <p:nvPr/>
          </p:nvSpPr>
          <p:spPr>
            <a:xfrm>
              <a:off x="2034724" y="182284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D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94233BB-CDDF-450C-A46E-E8B5AB7D1651}"/>
              </a:ext>
            </a:extLst>
          </p:cNvPr>
          <p:cNvSpPr txBox="1"/>
          <p:nvPr/>
        </p:nvSpPr>
        <p:spPr>
          <a:xfrm>
            <a:off x="4698996" y="1735652"/>
            <a:ext cx="71173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200" dirty="0">
                <a:solidFill>
                  <a:schemeClr val="bg1">
                    <a:lumMod val="85000"/>
                  </a:schemeClr>
                </a:solidFill>
              </a:rPr>
              <a:t>지금은 </a:t>
            </a:r>
            <a:r>
              <a:rPr lang="en-US" altLang="ko-KR" sz="22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ko-KR" altLang="en-US" sz="2200" dirty="0">
                <a:solidFill>
                  <a:schemeClr val="bg1">
                    <a:lumMod val="85000"/>
                  </a:schemeClr>
                </a:solidFill>
              </a:rPr>
              <a:t>부터 </a:t>
            </a:r>
            <a:r>
              <a:rPr lang="en-US" altLang="ko-KR" sz="22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ko-KR" altLang="en-US" sz="2200" dirty="0">
                <a:solidFill>
                  <a:schemeClr val="bg1">
                    <a:lumMod val="85000"/>
                  </a:schemeClr>
                </a:solidFill>
              </a:rPr>
              <a:t>까지 </a:t>
            </a:r>
            <a:r>
              <a:rPr lang="en-US" altLang="ko-KR" sz="2200" dirty="0">
                <a:solidFill>
                  <a:schemeClr val="bg1">
                    <a:lumMod val="85000"/>
                  </a:schemeClr>
                </a:solidFill>
              </a:rPr>
              <a:t>8</a:t>
            </a:r>
            <a:r>
              <a:rPr lang="ko-KR" altLang="en-US" sz="2200" dirty="0">
                <a:solidFill>
                  <a:schemeClr val="bg1">
                    <a:lumMod val="85000"/>
                  </a:schemeClr>
                </a:solidFill>
              </a:rPr>
              <a:t>의 비용이 든다는 것은 알지만</a:t>
            </a:r>
            <a:r>
              <a:rPr lang="en-US" altLang="ko-KR" sz="2200" dirty="0">
                <a:solidFill>
                  <a:schemeClr val="bg1">
                    <a:lumMod val="85000"/>
                  </a:schemeClr>
                </a:solidFill>
              </a:rPr>
              <a:t>, A-B-C</a:t>
            </a:r>
            <a:r>
              <a:rPr lang="ko-KR" altLang="en-US" sz="2200" dirty="0">
                <a:solidFill>
                  <a:schemeClr val="bg1">
                    <a:lumMod val="85000"/>
                  </a:schemeClr>
                </a:solidFill>
              </a:rPr>
              <a:t>로 가야 한다는 것은 알지 못함</a:t>
            </a:r>
            <a:r>
              <a:rPr lang="en-US" altLang="ko-KR" sz="2200" dirty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ko-KR" altLang="en-US" sz="2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830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그룹 78">
            <a:extLst>
              <a:ext uri="{FF2B5EF4-FFF2-40B4-BE49-F238E27FC236}">
                <a16:creationId xmlns:a16="http://schemas.microsoft.com/office/drawing/2014/main" id="{AE85999C-AE82-4507-8E65-075F1ECD1E4D}"/>
              </a:ext>
            </a:extLst>
          </p:cNvPr>
          <p:cNvGrpSpPr/>
          <p:nvPr/>
        </p:nvGrpSpPr>
        <p:grpSpPr>
          <a:xfrm>
            <a:off x="96259" y="1870976"/>
            <a:ext cx="2438396" cy="2652897"/>
            <a:chOff x="834190" y="1822848"/>
            <a:chExt cx="2751218" cy="2392065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B03F2E96-E5F0-43AB-BCA1-38706E4076FB}"/>
                </a:ext>
              </a:extLst>
            </p:cNvPr>
            <p:cNvSpPr/>
            <p:nvPr/>
          </p:nvSpPr>
          <p:spPr>
            <a:xfrm>
              <a:off x="834190" y="2759242"/>
              <a:ext cx="465222" cy="433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83232332-6FD4-4353-8C97-FF0A0BED9A65}"/>
                </a:ext>
              </a:extLst>
            </p:cNvPr>
            <p:cNvSpPr/>
            <p:nvPr/>
          </p:nvSpPr>
          <p:spPr>
            <a:xfrm>
              <a:off x="3120186" y="2767264"/>
              <a:ext cx="465222" cy="433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9EF5892A-EE39-48C9-A1E5-2F27A885FF41}"/>
                </a:ext>
              </a:extLst>
            </p:cNvPr>
            <p:cNvSpPr/>
            <p:nvPr/>
          </p:nvSpPr>
          <p:spPr>
            <a:xfrm>
              <a:off x="1973176" y="1844847"/>
              <a:ext cx="465222" cy="433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07B506F1-89EF-4CBE-8D03-B7CA44DE234F}"/>
                </a:ext>
              </a:extLst>
            </p:cNvPr>
            <p:cNvSpPr/>
            <p:nvPr/>
          </p:nvSpPr>
          <p:spPr>
            <a:xfrm>
              <a:off x="1981198" y="3761884"/>
              <a:ext cx="465222" cy="433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C5655F59-536D-467E-AC85-7FDD4FC0E299}"/>
                </a:ext>
              </a:extLst>
            </p:cNvPr>
            <p:cNvSpPr/>
            <p:nvPr/>
          </p:nvSpPr>
          <p:spPr>
            <a:xfrm>
              <a:off x="1973178" y="2759247"/>
              <a:ext cx="465222" cy="433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3375D85B-7826-443E-AA38-2E418D0182E1}"/>
                </a:ext>
              </a:extLst>
            </p:cNvPr>
            <p:cNvCxnSpPr>
              <a:stCxn id="82" idx="3"/>
              <a:endCxn id="80" idx="7"/>
            </p:cNvCxnSpPr>
            <p:nvPr/>
          </p:nvCxnSpPr>
          <p:spPr>
            <a:xfrm flipH="1">
              <a:off x="1231282" y="2214553"/>
              <a:ext cx="810024" cy="60812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60D2D0B5-38F9-48EE-BFE9-BF6BC1A71881}"/>
                </a:ext>
              </a:extLst>
            </p:cNvPr>
            <p:cNvCxnSpPr>
              <a:cxnSpLocks/>
              <a:stCxn id="82" idx="5"/>
              <a:endCxn id="81" idx="1"/>
            </p:cNvCxnSpPr>
            <p:nvPr/>
          </p:nvCxnSpPr>
          <p:spPr>
            <a:xfrm>
              <a:off x="2370268" y="2214553"/>
              <a:ext cx="818048" cy="61614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77D4CEF7-2E14-4CFE-B722-D9BC84814A41}"/>
                </a:ext>
              </a:extLst>
            </p:cNvPr>
            <p:cNvCxnSpPr>
              <a:cxnSpLocks/>
              <a:stCxn id="81" idx="3"/>
              <a:endCxn id="83" idx="7"/>
            </p:cNvCxnSpPr>
            <p:nvPr/>
          </p:nvCxnSpPr>
          <p:spPr>
            <a:xfrm flipH="1">
              <a:off x="2378290" y="3136970"/>
              <a:ext cx="810026" cy="68834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42F26087-CFF4-487B-8C78-9FA89AB2C24D}"/>
                </a:ext>
              </a:extLst>
            </p:cNvPr>
            <p:cNvCxnSpPr>
              <a:cxnSpLocks/>
              <a:stCxn id="80" idx="5"/>
              <a:endCxn id="83" idx="1"/>
            </p:cNvCxnSpPr>
            <p:nvPr/>
          </p:nvCxnSpPr>
          <p:spPr>
            <a:xfrm>
              <a:off x="1231282" y="3128948"/>
              <a:ext cx="818046" cy="696367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418F83C6-793C-4460-B407-1616D5D57AA2}"/>
                </a:ext>
              </a:extLst>
            </p:cNvPr>
            <p:cNvCxnSpPr>
              <a:cxnSpLocks/>
              <a:stCxn id="80" idx="6"/>
              <a:endCxn id="84" idx="2"/>
            </p:cNvCxnSpPr>
            <p:nvPr/>
          </p:nvCxnSpPr>
          <p:spPr>
            <a:xfrm>
              <a:off x="1299412" y="2975811"/>
              <a:ext cx="673766" cy="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A46CB656-19BF-4CA6-9C17-FD2CD49C5392}"/>
                </a:ext>
              </a:extLst>
            </p:cNvPr>
            <p:cNvCxnSpPr>
              <a:cxnSpLocks/>
              <a:stCxn id="84" idx="6"/>
              <a:endCxn id="81" idx="2"/>
            </p:cNvCxnSpPr>
            <p:nvPr/>
          </p:nvCxnSpPr>
          <p:spPr>
            <a:xfrm>
              <a:off x="2438400" y="2975816"/>
              <a:ext cx="681786" cy="8017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A9AF1624-3499-4DB3-8BCC-7AB0E95B4BA9}"/>
                </a:ext>
              </a:extLst>
            </p:cNvPr>
            <p:cNvCxnSpPr>
              <a:cxnSpLocks/>
              <a:stCxn id="83" idx="0"/>
              <a:endCxn id="84" idx="4"/>
            </p:cNvCxnSpPr>
            <p:nvPr/>
          </p:nvCxnSpPr>
          <p:spPr>
            <a:xfrm flipH="1" flipV="1">
              <a:off x="2205789" y="3192384"/>
              <a:ext cx="8020" cy="56950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9E85222-8D66-48E2-808B-6A4A88D7D2F5}"/>
                </a:ext>
              </a:extLst>
            </p:cNvPr>
            <p:cNvSpPr txBox="1"/>
            <p:nvPr/>
          </p:nvSpPr>
          <p:spPr>
            <a:xfrm>
              <a:off x="1247324" y="194984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4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592193C-CE3A-48B7-91ED-DA1504373F36}"/>
                </a:ext>
              </a:extLst>
            </p:cNvPr>
            <p:cNvSpPr txBox="1"/>
            <p:nvPr/>
          </p:nvSpPr>
          <p:spPr>
            <a:xfrm>
              <a:off x="2843518" y="1925786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8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A617FDD-8965-4F2B-AEF9-C3C7DE9FF3E9}"/>
                </a:ext>
              </a:extLst>
            </p:cNvPr>
            <p:cNvSpPr txBox="1"/>
            <p:nvPr/>
          </p:nvSpPr>
          <p:spPr>
            <a:xfrm>
              <a:off x="1568175" y="2511322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3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8A1A63E-9A05-4216-A9C3-D9447A97BE0F}"/>
                </a:ext>
              </a:extLst>
            </p:cNvPr>
            <p:cNvSpPr txBox="1"/>
            <p:nvPr/>
          </p:nvSpPr>
          <p:spPr>
            <a:xfrm>
              <a:off x="2498615" y="2511321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5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C8D45AE-CE40-4F76-B09A-3C088212D352}"/>
                </a:ext>
              </a:extLst>
            </p:cNvPr>
            <p:cNvSpPr txBox="1"/>
            <p:nvPr/>
          </p:nvSpPr>
          <p:spPr>
            <a:xfrm>
              <a:off x="1897037" y="3257279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3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0A0717C-CD98-466C-8D3F-257049ED9421}"/>
                </a:ext>
              </a:extLst>
            </p:cNvPr>
            <p:cNvSpPr txBox="1"/>
            <p:nvPr/>
          </p:nvSpPr>
          <p:spPr>
            <a:xfrm>
              <a:off x="1263377" y="348988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3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0EEB859-EDC9-4D0A-B94F-879DFE008430}"/>
                </a:ext>
              </a:extLst>
            </p:cNvPr>
            <p:cNvSpPr txBox="1"/>
            <p:nvPr/>
          </p:nvSpPr>
          <p:spPr>
            <a:xfrm>
              <a:off x="2827486" y="3481867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6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78CA059-B779-4D6D-BCEE-20F289B9A33B}"/>
                </a:ext>
              </a:extLst>
            </p:cNvPr>
            <p:cNvSpPr txBox="1"/>
            <p:nvPr/>
          </p:nvSpPr>
          <p:spPr>
            <a:xfrm>
              <a:off x="879024" y="273724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A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3004517-4FFB-4CA5-87F6-372B1BA4A8FF}"/>
                </a:ext>
              </a:extLst>
            </p:cNvPr>
            <p:cNvSpPr txBox="1"/>
            <p:nvPr/>
          </p:nvSpPr>
          <p:spPr>
            <a:xfrm>
              <a:off x="2034724" y="273724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B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3F77BCF-9A07-40C7-ADEC-523695FF67E1}"/>
                </a:ext>
              </a:extLst>
            </p:cNvPr>
            <p:cNvSpPr txBox="1"/>
            <p:nvPr/>
          </p:nvSpPr>
          <p:spPr>
            <a:xfrm>
              <a:off x="3190424" y="276264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C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4CE5600-4CDE-4F9A-A7A7-B97D74C717BD}"/>
                </a:ext>
              </a:extLst>
            </p:cNvPr>
            <p:cNvSpPr txBox="1"/>
            <p:nvPr/>
          </p:nvSpPr>
          <p:spPr>
            <a:xfrm>
              <a:off x="2047424" y="375324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E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C3173E24-DD6A-4724-9215-20F9FA92F5AD}"/>
                </a:ext>
              </a:extLst>
            </p:cNvPr>
            <p:cNvSpPr txBox="1"/>
            <p:nvPr/>
          </p:nvSpPr>
          <p:spPr>
            <a:xfrm>
              <a:off x="2034724" y="1822848"/>
              <a:ext cx="344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D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5B8C34AC-7524-4909-A79D-3561E6F70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21147"/>
              </p:ext>
            </p:extLst>
          </p:nvPr>
        </p:nvGraphicFramePr>
        <p:xfrm>
          <a:off x="2566739" y="1346700"/>
          <a:ext cx="4643994" cy="4115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73999">
                  <a:extLst>
                    <a:ext uri="{9D8B030D-6E8A-4147-A177-3AD203B41FA5}">
                      <a16:colId xmlns:a16="http://schemas.microsoft.com/office/drawing/2014/main" val="3663901864"/>
                    </a:ext>
                  </a:extLst>
                </a:gridCol>
                <a:gridCol w="773999">
                  <a:extLst>
                    <a:ext uri="{9D8B030D-6E8A-4147-A177-3AD203B41FA5}">
                      <a16:colId xmlns:a16="http://schemas.microsoft.com/office/drawing/2014/main" val="1836697199"/>
                    </a:ext>
                  </a:extLst>
                </a:gridCol>
                <a:gridCol w="773999">
                  <a:extLst>
                    <a:ext uri="{9D8B030D-6E8A-4147-A177-3AD203B41FA5}">
                      <a16:colId xmlns:a16="http://schemas.microsoft.com/office/drawing/2014/main" val="2874342800"/>
                    </a:ext>
                  </a:extLst>
                </a:gridCol>
                <a:gridCol w="773999">
                  <a:extLst>
                    <a:ext uri="{9D8B030D-6E8A-4147-A177-3AD203B41FA5}">
                      <a16:colId xmlns:a16="http://schemas.microsoft.com/office/drawing/2014/main" val="3630501837"/>
                    </a:ext>
                  </a:extLst>
                </a:gridCol>
                <a:gridCol w="773999">
                  <a:extLst>
                    <a:ext uri="{9D8B030D-6E8A-4147-A177-3AD203B41FA5}">
                      <a16:colId xmlns:a16="http://schemas.microsoft.com/office/drawing/2014/main" val="1265696364"/>
                    </a:ext>
                  </a:extLst>
                </a:gridCol>
                <a:gridCol w="773999">
                  <a:extLst>
                    <a:ext uri="{9D8B030D-6E8A-4147-A177-3AD203B41FA5}">
                      <a16:colId xmlns:a16="http://schemas.microsoft.com/office/drawing/2014/main" val="1460209235"/>
                    </a:ext>
                  </a:extLst>
                </a:gridCol>
              </a:tblGrid>
              <a:tr h="68594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217329"/>
                  </a:ext>
                </a:extLst>
              </a:tr>
              <a:tr h="685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9394099"/>
                  </a:ext>
                </a:extLst>
              </a:tr>
              <a:tr h="685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8821264"/>
                  </a:ext>
                </a:extLst>
              </a:tr>
              <a:tr h="685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7652928"/>
                  </a:ext>
                </a:extLst>
              </a:tr>
              <a:tr h="685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5610679"/>
                  </a:ext>
                </a:extLst>
              </a:tr>
              <a:tr h="685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834652"/>
                  </a:ext>
                </a:extLst>
              </a:tr>
            </a:tbl>
          </a:graphicData>
        </a:graphic>
      </p:graphicFrame>
      <p:graphicFrame>
        <p:nvGraphicFramePr>
          <p:cNvPr id="28" name="표 3">
            <a:extLst>
              <a:ext uri="{FF2B5EF4-FFF2-40B4-BE49-F238E27FC236}">
                <a16:creationId xmlns:a16="http://schemas.microsoft.com/office/drawing/2014/main" id="{9F7300AD-4E14-4D75-808C-BD485FBB7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783807"/>
              </p:ext>
            </p:extLst>
          </p:nvPr>
        </p:nvGraphicFramePr>
        <p:xfrm>
          <a:off x="7563856" y="1322637"/>
          <a:ext cx="4197648" cy="4115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99608">
                  <a:extLst>
                    <a:ext uri="{9D8B030D-6E8A-4147-A177-3AD203B41FA5}">
                      <a16:colId xmlns:a16="http://schemas.microsoft.com/office/drawing/2014/main" val="3663901864"/>
                    </a:ext>
                  </a:extLst>
                </a:gridCol>
                <a:gridCol w="699608">
                  <a:extLst>
                    <a:ext uri="{9D8B030D-6E8A-4147-A177-3AD203B41FA5}">
                      <a16:colId xmlns:a16="http://schemas.microsoft.com/office/drawing/2014/main" val="1836697199"/>
                    </a:ext>
                  </a:extLst>
                </a:gridCol>
                <a:gridCol w="699608">
                  <a:extLst>
                    <a:ext uri="{9D8B030D-6E8A-4147-A177-3AD203B41FA5}">
                      <a16:colId xmlns:a16="http://schemas.microsoft.com/office/drawing/2014/main" val="2874342800"/>
                    </a:ext>
                  </a:extLst>
                </a:gridCol>
                <a:gridCol w="699608">
                  <a:extLst>
                    <a:ext uri="{9D8B030D-6E8A-4147-A177-3AD203B41FA5}">
                      <a16:colId xmlns:a16="http://schemas.microsoft.com/office/drawing/2014/main" val="3630501837"/>
                    </a:ext>
                  </a:extLst>
                </a:gridCol>
                <a:gridCol w="699608">
                  <a:extLst>
                    <a:ext uri="{9D8B030D-6E8A-4147-A177-3AD203B41FA5}">
                      <a16:colId xmlns:a16="http://schemas.microsoft.com/office/drawing/2014/main" val="1265696364"/>
                    </a:ext>
                  </a:extLst>
                </a:gridCol>
                <a:gridCol w="699608">
                  <a:extLst>
                    <a:ext uri="{9D8B030D-6E8A-4147-A177-3AD203B41FA5}">
                      <a16:colId xmlns:a16="http://schemas.microsoft.com/office/drawing/2014/main" val="1460209235"/>
                    </a:ext>
                  </a:extLst>
                </a:gridCol>
              </a:tblGrid>
              <a:tr h="68594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217329"/>
                  </a:ext>
                </a:extLst>
              </a:tr>
              <a:tr h="685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9394099"/>
                  </a:ext>
                </a:extLst>
              </a:tr>
              <a:tr h="685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8821264"/>
                  </a:ext>
                </a:extLst>
              </a:tr>
              <a:tr h="685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7652928"/>
                  </a:ext>
                </a:extLst>
              </a:tr>
              <a:tr h="685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5610679"/>
                  </a:ext>
                </a:extLst>
              </a:tr>
              <a:tr h="685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834652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55123009-DC29-458C-A972-DC6D31EC76C4}"/>
              </a:ext>
            </a:extLst>
          </p:cNvPr>
          <p:cNvSpPr txBox="1"/>
          <p:nvPr/>
        </p:nvSpPr>
        <p:spPr>
          <a:xfrm>
            <a:off x="3700950" y="636773"/>
            <a:ext cx="23755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solidFill>
                  <a:schemeClr val="bg1">
                    <a:lumMod val="85000"/>
                  </a:schemeClr>
                </a:solidFill>
              </a:rPr>
              <a:t>최단 거리 테이블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8FF48F2-A939-4015-A5CC-61B3FD983279}"/>
              </a:ext>
            </a:extLst>
          </p:cNvPr>
          <p:cNvSpPr txBox="1"/>
          <p:nvPr/>
        </p:nvSpPr>
        <p:spPr>
          <a:xfrm>
            <a:off x="8799744" y="636773"/>
            <a:ext cx="17258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bg1">
                    <a:lumMod val="85000"/>
                  </a:schemeClr>
                </a:solidFill>
              </a:rPr>
              <a:t>NXT </a:t>
            </a:r>
            <a:r>
              <a:rPr lang="ko-KR" altLang="en-US" sz="2200" dirty="0">
                <a:solidFill>
                  <a:schemeClr val="bg1">
                    <a:lumMod val="85000"/>
                  </a:schemeClr>
                </a:solidFill>
              </a:rPr>
              <a:t>테이블</a:t>
            </a:r>
          </a:p>
        </p:txBody>
      </p:sp>
    </p:spTree>
    <p:extLst>
      <p:ext uri="{BB962C8B-B14F-4D97-AF65-F5344CB8AC3E}">
        <p14:creationId xmlns:p14="http://schemas.microsoft.com/office/powerpoint/2010/main" val="3227603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2778</TotalTime>
  <Words>796</Words>
  <Application>Microsoft Office PowerPoint</Application>
  <PresentationFormat>와이드스크린</PresentationFormat>
  <Paragraphs>711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noh taehyun</dc:creator>
  <cp:lastModifiedBy>noh taehyun</cp:lastModifiedBy>
  <cp:revision>40</cp:revision>
  <dcterms:created xsi:type="dcterms:W3CDTF">2021-04-28T09:36:51Z</dcterms:created>
  <dcterms:modified xsi:type="dcterms:W3CDTF">2021-10-31T09:50:28Z</dcterms:modified>
</cp:coreProperties>
</file>