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FDAAC6-7FFE-4599-A206-F831CD19048E}" v="170" dt="2021-07-29T17:54:37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DFDAAC6-7FFE-4599-A206-F831CD19048E}"/>
    <pc:docChg chg="undo custSel addSld modSld">
      <pc:chgData name="noh taehyun" userId="26ea3cd8016ad7de" providerId="LiveId" clId="{EDFDAAC6-7FFE-4599-A206-F831CD19048E}" dt="2021-07-29T17:54:57.788" v="2957" actId="207"/>
      <pc:docMkLst>
        <pc:docMk/>
      </pc:docMkLst>
      <pc:sldChg chg="delSp modSp mod">
        <pc:chgData name="noh taehyun" userId="26ea3cd8016ad7de" providerId="LiveId" clId="{EDFDAAC6-7FFE-4599-A206-F831CD19048E}" dt="2021-07-29T17:09:08.016" v="366" actId="20577"/>
        <pc:sldMkLst>
          <pc:docMk/>
          <pc:sldMk cId="1390913482" sldId="257"/>
        </pc:sldMkLst>
        <pc:spChg chg="del">
          <ac:chgData name="noh taehyun" userId="26ea3cd8016ad7de" providerId="LiveId" clId="{EDFDAAC6-7FFE-4599-A206-F831CD19048E}" dt="2021-07-29T16:57:17.702" v="41" actId="478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DFDAAC6-7FFE-4599-A206-F831CD19048E}" dt="2021-07-29T16:57:42.672" v="53" actId="478"/>
          <ac:spMkLst>
            <pc:docMk/>
            <pc:sldMk cId="1390913482" sldId="257"/>
            <ac:spMk id="12" creationId="{2E22E654-4220-4291-B30B-35065D8BE262}"/>
          </ac:spMkLst>
        </pc:spChg>
        <pc:spChg chg="mod">
          <ac:chgData name="noh taehyun" userId="26ea3cd8016ad7de" providerId="LiveId" clId="{EDFDAAC6-7FFE-4599-A206-F831CD19048E}" dt="2021-07-29T17:09:08.016" v="366" actId="20577"/>
          <ac:spMkLst>
            <pc:docMk/>
            <pc:sldMk cId="1390913482" sldId="257"/>
            <ac:spMk id="14" creationId="{085D0EC4-2E3C-40D4-B8A1-334E696EA683}"/>
          </ac:spMkLst>
        </pc:spChg>
        <pc:spChg chg="del">
          <ac:chgData name="noh taehyun" userId="26ea3cd8016ad7de" providerId="LiveId" clId="{EDFDAAC6-7FFE-4599-A206-F831CD19048E}" dt="2021-07-29T17:01:18.209" v="112" actId="478"/>
          <ac:spMkLst>
            <pc:docMk/>
            <pc:sldMk cId="1390913482" sldId="257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01:18.209" v="112" actId="478"/>
          <ac:spMkLst>
            <pc:docMk/>
            <pc:sldMk cId="1390913482" sldId="257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01:18.209" v="112" actId="478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DFDAAC6-7FFE-4599-A206-F831CD19048E}" dt="2021-07-29T17:01:29.224" v="236" actId="1036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DFDAAC6-7FFE-4599-A206-F831CD19048E}" dt="2021-07-29T17:01:18.209" v="112" actId="478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Sp modSp add mod">
        <pc:chgData name="noh taehyun" userId="26ea3cd8016ad7de" providerId="LiveId" clId="{EDFDAAC6-7FFE-4599-A206-F831CD19048E}" dt="2021-07-29T17:10:38.214" v="561" actId="20577"/>
        <pc:sldMkLst>
          <pc:docMk/>
          <pc:sldMk cId="3674459388" sldId="259"/>
        </pc:sldMkLst>
        <pc:spChg chg="mod">
          <ac:chgData name="noh taehyun" userId="26ea3cd8016ad7de" providerId="LiveId" clId="{EDFDAAC6-7FFE-4599-A206-F831CD19048E}" dt="2021-07-29T17:10:38.214" v="561" actId="20577"/>
          <ac:spMkLst>
            <pc:docMk/>
            <pc:sldMk cId="3674459388" sldId="259"/>
            <ac:spMk id="14" creationId="{085D0EC4-2E3C-40D4-B8A1-334E696EA683}"/>
          </ac:spMkLst>
        </pc:spChg>
        <pc:spChg chg="del">
          <ac:chgData name="noh taehyun" userId="26ea3cd8016ad7de" providerId="LiveId" clId="{EDFDAAC6-7FFE-4599-A206-F831CD19048E}" dt="2021-07-29T17:10:21.487" v="548" actId="478"/>
          <ac:spMkLst>
            <pc:docMk/>
            <pc:sldMk cId="3674459388" sldId="259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10:21.487" v="548" actId="478"/>
          <ac:spMkLst>
            <pc:docMk/>
            <pc:sldMk cId="3674459388" sldId="259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10:21.487" v="548" actId="478"/>
          <ac:spMkLst>
            <pc:docMk/>
            <pc:sldMk cId="3674459388" sldId="259"/>
            <ac:spMk id="18" creationId="{204AEFFD-9B57-4BD2-9654-AD09BC2BF3A3}"/>
          </ac:spMkLst>
        </pc:spChg>
        <pc:graphicFrameChg chg="mod modGraphic">
          <ac:chgData name="noh taehyun" userId="26ea3cd8016ad7de" providerId="LiveId" clId="{EDFDAAC6-7FFE-4599-A206-F831CD19048E}" dt="2021-07-29T17:10:08.906" v="546" actId="113"/>
          <ac:graphicFrameMkLst>
            <pc:docMk/>
            <pc:sldMk cId="3674459388" sldId="259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DFDAAC6-7FFE-4599-A206-F831CD19048E}" dt="2021-07-29T17:10:21.487" v="548" actId="478"/>
          <ac:graphicFrameMkLst>
            <pc:docMk/>
            <pc:sldMk cId="3674459388" sldId="259"/>
            <ac:graphicFrameMk id="15" creationId="{44831AB8-9705-4702-B335-A0B65897355A}"/>
          </ac:graphicFrameMkLst>
        </pc:graphicFrameChg>
      </pc:sldChg>
      <pc:sldChg chg="delSp modSp add mod">
        <pc:chgData name="noh taehyun" userId="26ea3cd8016ad7de" providerId="LiveId" clId="{EDFDAAC6-7FFE-4599-A206-F831CD19048E}" dt="2021-07-29T17:54:57.788" v="2957" actId="207"/>
        <pc:sldMkLst>
          <pc:docMk/>
          <pc:sldMk cId="982193171" sldId="260"/>
        </pc:sldMkLst>
        <pc:spChg chg="mod">
          <ac:chgData name="noh taehyun" userId="26ea3cd8016ad7de" providerId="LiveId" clId="{EDFDAAC6-7FFE-4599-A206-F831CD19048E}" dt="2021-07-29T17:54:39.999" v="2952" actId="20577"/>
          <ac:spMkLst>
            <pc:docMk/>
            <pc:sldMk cId="982193171" sldId="260"/>
            <ac:spMk id="14" creationId="{085D0EC4-2E3C-40D4-B8A1-334E696EA683}"/>
          </ac:spMkLst>
        </pc:spChg>
        <pc:spChg chg="del">
          <ac:chgData name="noh taehyun" userId="26ea3cd8016ad7de" providerId="LiveId" clId="{EDFDAAC6-7FFE-4599-A206-F831CD19048E}" dt="2021-07-29T17:52:00.715" v="2919" actId="478"/>
          <ac:spMkLst>
            <pc:docMk/>
            <pc:sldMk cId="982193171" sldId="260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52:00.715" v="2919" actId="478"/>
          <ac:spMkLst>
            <pc:docMk/>
            <pc:sldMk cId="982193171" sldId="260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52:00.715" v="2919" actId="478"/>
          <ac:spMkLst>
            <pc:docMk/>
            <pc:sldMk cId="982193171" sldId="260"/>
            <ac:spMk id="18" creationId="{204AEFFD-9B57-4BD2-9654-AD09BC2BF3A3}"/>
          </ac:spMkLst>
        </pc:spChg>
        <pc:graphicFrameChg chg="modGraphic">
          <ac:chgData name="noh taehyun" userId="26ea3cd8016ad7de" providerId="LiveId" clId="{EDFDAAC6-7FFE-4599-A206-F831CD19048E}" dt="2021-07-29T17:54:57.788" v="2957" actId="207"/>
          <ac:graphicFrameMkLst>
            <pc:docMk/>
            <pc:sldMk cId="982193171" sldId="260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DFDAAC6-7FFE-4599-A206-F831CD19048E}" dt="2021-07-29T17:52:00.715" v="2919" actId="478"/>
          <ac:graphicFrameMkLst>
            <pc:docMk/>
            <pc:sldMk cId="982193171" sldId="260"/>
            <ac:graphicFrameMk id="15" creationId="{44831AB8-9705-4702-B335-A0B65897355A}"/>
          </ac:graphicFrameMkLst>
        </pc:graphicFrameChg>
      </pc:sldChg>
      <pc:sldChg chg="delSp add mod">
        <pc:chgData name="noh taehyun" userId="26ea3cd8016ad7de" providerId="LiveId" clId="{EDFDAAC6-7FFE-4599-A206-F831CD19048E}" dt="2021-07-29T17:19:52.358" v="612" actId="478"/>
        <pc:sldMkLst>
          <pc:docMk/>
          <pc:sldMk cId="103961986" sldId="261"/>
        </pc:sldMkLst>
        <pc:spChg chg="del">
          <ac:chgData name="noh taehyun" userId="26ea3cd8016ad7de" providerId="LiveId" clId="{EDFDAAC6-7FFE-4599-A206-F831CD19048E}" dt="2021-07-29T17:19:52.358" v="612" actId="478"/>
          <ac:spMkLst>
            <pc:docMk/>
            <pc:sldMk cId="103961986" sldId="261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19:52.358" v="612" actId="478"/>
          <ac:spMkLst>
            <pc:docMk/>
            <pc:sldMk cId="103961986" sldId="261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19:52.358" v="612" actId="478"/>
          <ac:spMkLst>
            <pc:docMk/>
            <pc:sldMk cId="103961986" sldId="261"/>
            <ac:spMk id="18" creationId="{204AEFFD-9B57-4BD2-9654-AD09BC2BF3A3}"/>
          </ac:spMkLst>
        </pc:spChg>
        <pc:graphicFrameChg chg="del">
          <ac:chgData name="noh taehyun" userId="26ea3cd8016ad7de" providerId="LiveId" clId="{EDFDAAC6-7FFE-4599-A206-F831CD19048E}" dt="2021-07-29T17:19:52.358" v="612" actId="478"/>
          <ac:graphicFrameMkLst>
            <pc:docMk/>
            <pc:sldMk cId="103961986" sldId="261"/>
            <ac:graphicFrameMk id="15" creationId="{44831AB8-9705-4702-B335-A0B65897355A}"/>
          </ac:graphicFrameMkLst>
        </pc:graphicFrameChg>
      </pc:sldChg>
      <pc:sldChg chg="modSp add mod">
        <pc:chgData name="noh taehyun" userId="26ea3cd8016ad7de" providerId="LiveId" clId="{EDFDAAC6-7FFE-4599-A206-F831CD19048E}" dt="2021-07-29T17:22:07.615" v="631" actId="113"/>
        <pc:sldMkLst>
          <pc:docMk/>
          <pc:sldMk cId="2796644516" sldId="262"/>
        </pc:sldMkLst>
        <pc:spChg chg="mod">
          <ac:chgData name="noh taehyun" userId="26ea3cd8016ad7de" providerId="LiveId" clId="{EDFDAAC6-7FFE-4599-A206-F831CD19048E}" dt="2021-07-29T17:21:54.187" v="625" actId="20577"/>
          <ac:spMkLst>
            <pc:docMk/>
            <pc:sldMk cId="2796644516" sldId="262"/>
            <ac:spMk id="14" creationId="{085D0EC4-2E3C-40D4-B8A1-334E696EA683}"/>
          </ac:spMkLst>
        </pc:spChg>
        <pc:graphicFrameChg chg="modGraphic">
          <ac:chgData name="noh taehyun" userId="26ea3cd8016ad7de" providerId="LiveId" clId="{EDFDAAC6-7FFE-4599-A206-F831CD19048E}" dt="2021-07-29T17:22:07.615" v="631" actId="113"/>
          <ac:graphicFrameMkLst>
            <pc:docMk/>
            <pc:sldMk cId="2796644516" sldId="262"/>
            <ac:graphicFrameMk id="6" creationId="{25178FBE-B363-44F8-818D-CA09E361AC6A}"/>
          </ac:graphicFrameMkLst>
        </pc:graphicFrameChg>
      </pc:sldChg>
      <pc:sldChg chg="addSp modSp add mod">
        <pc:chgData name="noh taehyun" userId="26ea3cd8016ad7de" providerId="LiveId" clId="{EDFDAAC6-7FFE-4599-A206-F831CD19048E}" dt="2021-07-29T17:31:05.205" v="1837" actId="207"/>
        <pc:sldMkLst>
          <pc:docMk/>
          <pc:sldMk cId="3000999043" sldId="263"/>
        </pc:sldMkLst>
        <pc:spChg chg="add mod">
          <ac:chgData name="noh taehyun" userId="26ea3cd8016ad7de" providerId="LiveId" clId="{EDFDAAC6-7FFE-4599-A206-F831CD19048E}" dt="2021-07-29T17:26:07.360" v="846" actId="1036"/>
          <ac:spMkLst>
            <pc:docMk/>
            <pc:sldMk cId="3000999043" sldId="263"/>
            <ac:spMk id="2" creationId="{7C9322C1-7B52-496D-9816-64EA96642599}"/>
          </ac:spMkLst>
        </pc:spChg>
        <pc:spChg chg="add mod">
          <ac:chgData name="noh taehyun" userId="26ea3cd8016ad7de" providerId="LiveId" clId="{EDFDAAC6-7FFE-4599-A206-F831CD19048E}" dt="2021-07-29T17:26:19.232" v="848" actId="14100"/>
          <ac:spMkLst>
            <pc:docMk/>
            <pc:sldMk cId="3000999043" sldId="263"/>
            <ac:spMk id="5" creationId="{39756109-61C1-4EB8-B97B-7531C68F4F69}"/>
          </ac:spMkLst>
        </pc:spChg>
        <pc:spChg chg="add mod">
          <ac:chgData name="noh taehyun" userId="26ea3cd8016ad7de" providerId="LiveId" clId="{EDFDAAC6-7FFE-4599-A206-F831CD19048E}" dt="2021-07-29T17:29:09.343" v="1323" actId="1035"/>
          <ac:spMkLst>
            <pc:docMk/>
            <pc:sldMk cId="3000999043" sldId="263"/>
            <ac:spMk id="7" creationId="{36AC980D-39B5-44C2-A6C3-6EEC8B52DF1F}"/>
          </ac:spMkLst>
        </pc:spChg>
        <pc:spChg chg="add mod">
          <ac:chgData name="noh taehyun" userId="26ea3cd8016ad7de" providerId="LiveId" clId="{EDFDAAC6-7FFE-4599-A206-F831CD19048E}" dt="2021-07-29T17:29:09.343" v="1323" actId="1035"/>
          <ac:spMkLst>
            <pc:docMk/>
            <pc:sldMk cId="3000999043" sldId="263"/>
            <ac:spMk id="8" creationId="{A22568B6-A441-43AE-8693-69627E113F95}"/>
          </ac:spMkLst>
        </pc:spChg>
        <pc:spChg chg="add mod">
          <ac:chgData name="noh taehyun" userId="26ea3cd8016ad7de" providerId="LiveId" clId="{EDFDAAC6-7FFE-4599-A206-F831CD19048E}" dt="2021-07-29T17:30:14.123" v="1829" actId="1037"/>
          <ac:spMkLst>
            <pc:docMk/>
            <pc:sldMk cId="3000999043" sldId="263"/>
            <ac:spMk id="10" creationId="{0F606E01-AF20-4E65-AA78-8F5ECC2EA8F5}"/>
          </ac:spMkLst>
        </pc:spChg>
        <pc:spChg chg="add mod">
          <ac:chgData name="noh taehyun" userId="26ea3cd8016ad7de" providerId="LiveId" clId="{EDFDAAC6-7FFE-4599-A206-F831CD19048E}" dt="2021-07-29T17:30:25.393" v="1831" actId="14100"/>
          <ac:spMkLst>
            <pc:docMk/>
            <pc:sldMk cId="3000999043" sldId="263"/>
            <ac:spMk id="11" creationId="{59D23375-EF1D-43D6-9CC7-D903F1698073}"/>
          </ac:spMkLst>
        </pc:spChg>
        <pc:spChg chg="mod">
          <ac:chgData name="noh taehyun" userId="26ea3cd8016ad7de" providerId="LiveId" clId="{EDFDAAC6-7FFE-4599-A206-F831CD19048E}" dt="2021-07-29T17:24:48.390" v="645" actId="20577"/>
          <ac:spMkLst>
            <pc:docMk/>
            <pc:sldMk cId="3000999043" sldId="263"/>
            <ac:spMk id="14" creationId="{085D0EC4-2E3C-40D4-B8A1-334E696EA683}"/>
          </ac:spMkLst>
        </pc:spChg>
        <pc:graphicFrameChg chg="mod modGraphic">
          <ac:chgData name="noh taehyun" userId="26ea3cd8016ad7de" providerId="LiveId" clId="{EDFDAAC6-7FFE-4599-A206-F831CD19048E}" dt="2021-07-29T17:26:07.360" v="846" actId="1036"/>
          <ac:graphicFrameMkLst>
            <pc:docMk/>
            <pc:sldMk cId="3000999043" sldId="263"/>
            <ac:graphicFrameMk id="6" creationId="{25178FBE-B363-44F8-818D-CA09E361AC6A}"/>
          </ac:graphicFrameMkLst>
        </pc:graphicFrameChg>
        <pc:graphicFrameChg chg="add mod modGraphic">
          <ac:chgData name="noh taehyun" userId="26ea3cd8016ad7de" providerId="LiveId" clId="{EDFDAAC6-7FFE-4599-A206-F831CD19048E}" dt="2021-07-29T17:31:05.205" v="1837" actId="207"/>
          <ac:graphicFrameMkLst>
            <pc:docMk/>
            <pc:sldMk cId="3000999043" sldId="263"/>
            <ac:graphicFrameMk id="9" creationId="{DFF9AE96-1BE6-4F93-ACAF-F46180AE3BE0}"/>
          </ac:graphicFrameMkLst>
        </pc:graphicFrameChg>
      </pc:sldChg>
      <pc:sldChg chg="delSp modSp add mod">
        <pc:chgData name="noh taehyun" userId="26ea3cd8016ad7de" providerId="LiveId" clId="{EDFDAAC6-7FFE-4599-A206-F831CD19048E}" dt="2021-07-29T17:33:08.148" v="2254" actId="20577"/>
        <pc:sldMkLst>
          <pc:docMk/>
          <pc:sldMk cId="2073445343" sldId="264"/>
        </pc:sldMkLst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2" creationId="{7C9322C1-7B52-496D-9816-64EA96642599}"/>
          </ac:spMkLst>
        </pc:spChg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5" creationId="{39756109-61C1-4EB8-B97B-7531C68F4F69}"/>
          </ac:spMkLst>
        </pc:spChg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7" creationId="{36AC980D-39B5-44C2-A6C3-6EEC8B52DF1F}"/>
          </ac:spMkLst>
        </pc:spChg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8" creationId="{A22568B6-A441-43AE-8693-69627E113F95}"/>
          </ac:spMkLst>
        </pc:spChg>
        <pc:spChg chg="del">
          <ac:chgData name="noh taehyun" userId="26ea3cd8016ad7de" providerId="LiveId" clId="{EDFDAAC6-7FFE-4599-A206-F831CD19048E}" dt="2021-07-29T17:31:28.045" v="1842" actId="478"/>
          <ac:spMkLst>
            <pc:docMk/>
            <pc:sldMk cId="2073445343" sldId="264"/>
            <ac:spMk id="10" creationId="{0F606E01-AF20-4E65-AA78-8F5ECC2EA8F5}"/>
          </ac:spMkLst>
        </pc:spChg>
        <pc:spChg chg="del">
          <ac:chgData name="noh taehyun" userId="26ea3cd8016ad7de" providerId="LiveId" clId="{EDFDAAC6-7FFE-4599-A206-F831CD19048E}" dt="2021-07-29T17:31:28.045" v="1842" actId="478"/>
          <ac:spMkLst>
            <pc:docMk/>
            <pc:sldMk cId="2073445343" sldId="264"/>
            <ac:spMk id="11" creationId="{59D23375-EF1D-43D6-9CC7-D903F1698073}"/>
          </ac:spMkLst>
        </pc:spChg>
        <pc:spChg chg="mod">
          <ac:chgData name="noh taehyun" userId="26ea3cd8016ad7de" providerId="LiveId" clId="{EDFDAAC6-7FFE-4599-A206-F831CD19048E}" dt="2021-07-29T17:32:53.376" v="2239" actId="14100"/>
          <ac:spMkLst>
            <pc:docMk/>
            <pc:sldMk cId="2073445343" sldId="264"/>
            <ac:spMk id="14" creationId="{085D0EC4-2E3C-40D4-B8A1-334E696EA683}"/>
          </ac:spMkLst>
        </pc:spChg>
        <pc:graphicFrameChg chg="del">
          <ac:chgData name="noh taehyun" userId="26ea3cd8016ad7de" providerId="LiveId" clId="{EDFDAAC6-7FFE-4599-A206-F831CD19048E}" dt="2021-07-29T17:30:51.349" v="1833" actId="478"/>
          <ac:graphicFrameMkLst>
            <pc:docMk/>
            <pc:sldMk cId="2073445343" sldId="264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DFDAAC6-7FFE-4599-A206-F831CD19048E}" dt="2021-07-29T17:33:08.148" v="2254" actId="20577"/>
          <ac:graphicFrameMkLst>
            <pc:docMk/>
            <pc:sldMk cId="2073445343" sldId="264"/>
            <ac:graphicFrameMk id="9" creationId="{DFF9AE96-1BE6-4F93-ACAF-F46180AE3BE0}"/>
          </ac:graphicFrameMkLst>
        </pc:graphicFrameChg>
      </pc:sldChg>
      <pc:sldChg chg="addSp modSp add mod">
        <pc:chgData name="noh taehyun" userId="26ea3cd8016ad7de" providerId="LiveId" clId="{EDFDAAC6-7FFE-4599-A206-F831CD19048E}" dt="2021-07-29T17:41:03.679" v="2918" actId="207"/>
        <pc:sldMkLst>
          <pc:docMk/>
          <pc:sldMk cId="2941408081" sldId="265"/>
        </pc:sldMkLst>
        <pc:spChg chg="add mod">
          <ac:chgData name="noh taehyun" userId="26ea3cd8016ad7de" providerId="LiveId" clId="{EDFDAAC6-7FFE-4599-A206-F831CD19048E}" dt="2021-07-29T17:38:13.516" v="2435" actId="20577"/>
          <ac:spMkLst>
            <pc:docMk/>
            <pc:sldMk cId="2941408081" sldId="265"/>
            <ac:spMk id="4" creationId="{6B369A69-89FC-4BFB-84B5-9EF18287CC08}"/>
          </ac:spMkLst>
        </pc:spChg>
        <pc:spChg chg="add mod">
          <ac:chgData name="noh taehyun" userId="26ea3cd8016ad7de" providerId="LiveId" clId="{EDFDAAC6-7FFE-4599-A206-F831CD19048E}" dt="2021-07-29T17:40:24.025" v="2843" actId="1035"/>
          <ac:spMkLst>
            <pc:docMk/>
            <pc:sldMk cId="2941408081" sldId="265"/>
            <ac:spMk id="5" creationId="{59FE6AB7-F736-43C9-AA57-4B2586109404}"/>
          </ac:spMkLst>
        </pc:spChg>
        <pc:spChg chg="add mod">
          <ac:chgData name="noh taehyun" userId="26ea3cd8016ad7de" providerId="LiveId" clId="{EDFDAAC6-7FFE-4599-A206-F831CD19048E}" dt="2021-07-29T17:40:38.808" v="2855" actId="1035"/>
          <ac:spMkLst>
            <pc:docMk/>
            <pc:sldMk cId="2941408081" sldId="265"/>
            <ac:spMk id="7" creationId="{50D017C5-8E5F-41B6-98DC-DAE002695AEB}"/>
          </ac:spMkLst>
        </pc:spChg>
        <pc:spChg chg="mod">
          <ac:chgData name="noh taehyun" userId="26ea3cd8016ad7de" providerId="LiveId" clId="{EDFDAAC6-7FFE-4599-A206-F831CD19048E}" dt="2021-07-29T17:37:32.414" v="2320" actId="20577"/>
          <ac:spMkLst>
            <pc:docMk/>
            <pc:sldMk cId="2941408081" sldId="265"/>
            <ac:spMk id="14" creationId="{085D0EC4-2E3C-40D4-B8A1-334E696EA683}"/>
          </ac:spMkLst>
        </pc:spChg>
        <pc:graphicFrameChg chg="add mod modGraphic">
          <ac:chgData name="noh taehyun" userId="26ea3cd8016ad7de" providerId="LiveId" clId="{EDFDAAC6-7FFE-4599-A206-F831CD19048E}" dt="2021-07-29T17:40:34.978" v="2851" actId="1035"/>
          <ac:graphicFrameMkLst>
            <pc:docMk/>
            <pc:sldMk cId="2941408081" sldId="265"/>
            <ac:graphicFrameMk id="6" creationId="{F9EDF1CF-EFB6-495E-BFCD-A4E7CA4A4BB7}"/>
          </ac:graphicFrameMkLst>
        </pc:graphicFrameChg>
        <pc:graphicFrameChg chg="add mod modGraphic">
          <ac:chgData name="noh taehyun" userId="26ea3cd8016ad7de" providerId="LiveId" clId="{EDFDAAC6-7FFE-4599-A206-F831CD19048E}" dt="2021-07-29T17:41:03.679" v="2918" actId="207"/>
          <ac:graphicFrameMkLst>
            <pc:docMk/>
            <pc:sldMk cId="2941408081" sldId="265"/>
            <ac:graphicFrameMk id="8" creationId="{2C90A15C-97C8-4971-BED4-1893353B04BF}"/>
          </ac:graphicFrameMkLst>
        </pc:graphicFrameChg>
        <pc:graphicFrameChg chg="modGraphic">
          <ac:chgData name="noh taehyun" userId="26ea3cd8016ad7de" providerId="LiveId" clId="{EDFDAAC6-7FFE-4599-A206-F831CD19048E}" dt="2021-07-29T17:38:20.586" v="2437" actId="113"/>
          <ac:graphicFrameMkLst>
            <pc:docMk/>
            <pc:sldMk cId="2941408081" sldId="265"/>
            <ac:graphicFrameMk id="9" creationId="{DFF9AE96-1BE6-4F93-ACAF-F46180AE3BE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프로세스 흐름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06440"/>
              </p:ext>
            </p:extLst>
          </p:nvPr>
        </p:nvGraphicFramePr>
        <p:xfrm>
          <a:off x="605972" y="4736495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965966"/>
            <a:ext cx="4745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0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9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start + end // 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E36505B-A14D-4AD4-A6B1-128D611C93FC}"/>
              </a:ext>
            </a:extLst>
          </p:cNvPr>
          <p:cNvSpPr/>
          <p:nvPr/>
        </p:nvSpPr>
        <p:spPr>
          <a:xfrm>
            <a:off x="783771" y="354874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10482932" y="3570511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584966" y="281653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10338557" y="2827420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7BC983-A63C-49F0-A730-FB1E90312A2B}"/>
              </a:ext>
            </a:extLst>
          </p:cNvPr>
          <p:cNvSpPr txBox="1"/>
          <p:nvPr/>
        </p:nvSpPr>
        <p:spPr>
          <a:xfrm>
            <a:off x="5091648" y="287096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1FE72B68-03CC-4BFB-A9DC-AF4A69DB4C0D}"/>
              </a:ext>
            </a:extLst>
          </p:cNvPr>
          <p:cNvSpPr/>
          <p:nvPr/>
        </p:nvSpPr>
        <p:spPr>
          <a:xfrm>
            <a:off x="5181595" y="3548740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9789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– 10816 </a:t>
            </a:r>
            <a:r>
              <a:rPr lang="ko-KR" altLang="en-US" sz="3200" dirty="0">
                <a:solidFill>
                  <a:schemeClr val="bg1"/>
                </a:solidFill>
              </a:rPr>
              <a:t>숫자 카드 </a:t>
            </a:r>
            <a:r>
              <a:rPr lang="en-US" altLang="ko-KR" sz="3200" dirty="0">
                <a:solidFill>
                  <a:schemeClr val="bg1"/>
                </a:solidFill>
              </a:rPr>
              <a:t>2 </a:t>
            </a:r>
            <a:r>
              <a:rPr lang="ko-KR" altLang="en-US" sz="3200" dirty="0">
                <a:solidFill>
                  <a:schemeClr val="bg1"/>
                </a:solidFill>
              </a:rPr>
              <a:t>풀이 </a:t>
            </a:r>
            <a:r>
              <a:rPr lang="en-US" altLang="ko-KR" sz="3200" dirty="0">
                <a:solidFill>
                  <a:schemeClr val="bg1"/>
                </a:solidFill>
              </a:rPr>
              <a:t>idea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889695"/>
              </p:ext>
            </p:extLst>
          </p:nvPr>
        </p:nvGraphicFramePr>
        <p:xfrm>
          <a:off x="605972" y="3212497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4710649"/>
            <a:ext cx="842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5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Target</a:t>
            </a:r>
            <a:r>
              <a:rPr lang="ko-KR" altLang="en-US" sz="3200" dirty="0">
                <a:solidFill>
                  <a:schemeClr val="bg1"/>
                </a:solidFill>
              </a:rPr>
              <a:t>의 개수 </a:t>
            </a:r>
            <a:r>
              <a:rPr lang="en-US" altLang="ko-KR" sz="3200" dirty="0">
                <a:solidFill>
                  <a:schemeClr val="bg1"/>
                </a:solidFill>
              </a:rPr>
              <a:t>= 5 – 3 = 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6226624" y="204651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3850686" y="1314306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6136679" y="132519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DB009C-A4CD-442F-AB26-BEA98E600B95}"/>
              </a:ext>
            </a:extLst>
          </p:cNvPr>
          <p:cNvSpPr/>
          <p:nvPr/>
        </p:nvSpPr>
        <p:spPr>
          <a:xfrm>
            <a:off x="3984174" y="2090056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9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998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– 10816 </a:t>
            </a:r>
            <a:r>
              <a:rPr lang="ko-KR" altLang="en-US" sz="3200" dirty="0">
                <a:solidFill>
                  <a:schemeClr val="bg1"/>
                </a:solidFill>
              </a:rPr>
              <a:t>숫자 카드 </a:t>
            </a:r>
            <a:r>
              <a:rPr lang="en-US" altLang="ko-KR" sz="3200" dirty="0">
                <a:solidFill>
                  <a:schemeClr val="bg1"/>
                </a:solidFill>
              </a:rPr>
              <a:t>2 </a:t>
            </a:r>
            <a:r>
              <a:rPr lang="ko-KR" altLang="en-US" sz="3200" dirty="0">
                <a:solidFill>
                  <a:schemeClr val="bg1"/>
                </a:solidFill>
              </a:rPr>
              <a:t>풀이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이 시작하는 곳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/>
        </p:nvGraphicFramePr>
        <p:xfrm>
          <a:off x="605972" y="3212497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0" y="4710649"/>
            <a:ext cx="109538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0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10 (End</a:t>
            </a:r>
            <a:r>
              <a:rPr lang="ko-KR" altLang="en-US" sz="3200" dirty="0">
                <a:solidFill>
                  <a:schemeClr val="bg1"/>
                </a:solidFill>
              </a:rPr>
              <a:t>는 만약 </a:t>
            </a:r>
            <a:r>
              <a:rPr lang="en-US" altLang="ko-KR" sz="3200" dirty="0">
                <a:solidFill>
                  <a:schemeClr val="bg1"/>
                </a:solidFill>
              </a:rPr>
              <a:t>Target</a:t>
            </a:r>
            <a:r>
              <a:rPr lang="ko-KR" altLang="en-US" sz="3200" dirty="0">
                <a:solidFill>
                  <a:schemeClr val="bg1"/>
                </a:solidFill>
              </a:rPr>
              <a:t>값이 배열 중 가장 큰 상황일 때를 고려하여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배열의 </a:t>
            </a:r>
            <a:r>
              <a:rPr lang="en-US" altLang="ko-KR" sz="3200" dirty="0">
                <a:solidFill>
                  <a:schemeClr val="bg1"/>
                </a:solidFill>
              </a:rPr>
              <a:t>max </a:t>
            </a:r>
            <a:r>
              <a:rPr lang="en-US" altLang="ko-KR" sz="3200" dirty="0" err="1">
                <a:solidFill>
                  <a:schemeClr val="bg1"/>
                </a:solidFill>
              </a:rPr>
              <a:t>idx</a:t>
            </a:r>
            <a:r>
              <a:rPr lang="ko-KR" altLang="en-US" sz="3200" dirty="0">
                <a:solidFill>
                  <a:schemeClr val="bg1"/>
                </a:solidFill>
              </a:rPr>
              <a:t>에 </a:t>
            </a:r>
            <a:r>
              <a:rPr lang="en-US" altLang="ko-KR" sz="3200" dirty="0">
                <a:solidFill>
                  <a:schemeClr val="bg1"/>
                </a:solidFill>
              </a:rPr>
              <a:t>+ 1</a:t>
            </a:r>
            <a:r>
              <a:rPr lang="ko-KR" altLang="en-US" sz="3200" dirty="0">
                <a:solidFill>
                  <a:schemeClr val="bg1"/>
                </a:solidFill>
              </a:rPr>
              <a:t>을 해줘야 합니다</a:t>
            </a:r>
            <a:r>
              <a:rPr lang="en-US" altLang="ko-KR" sz="3200" dirty="0">
                <a:solidFill>
                  <a:schemeClr val="bg1"/>
                </a:solidFill>
              </a:rPr>
              <a:t>.)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Mid = (Start + End) // 2 = 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11397335" y="204651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682942" y="1314306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11307390" y="132519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DB009C-A4CD-442F-AB26-BEA98E600B95}"/>
              </a:ext>
            </a:extLst>
          </p:cNvPr>
          <p:cNvSpPr/>
          <p:nvPr/>
        </p:nvSpPr>
        <p:spPr>
          <a:xfrm>
            <a:off x="816430" y="2090056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C84A1-DDAA-42FB-A895-5E4C324A42E3}"/>
              </a:ext>
            </a:extLst>
          </p:cNvPr>
          <p:cNvSpPr txBox="1"/>
          <p:nvPr/>
        </p:nvSpPr>
        <p:spPr>
          <a:xfrm>
            <a:off x="6093144" y="132519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ADC4A84-3051-441D-96D9-41340A4AEF86}"/>
              </a:ext>
            </a:extLst>
          </p:cNvPr>
          <p:cNvSpPr/>
          <p:nvPr/>
        </p:nvSpPr>
        <p:spPr>
          <a:xfrm>
            <a:off x="6226632" y="210094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3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998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– 10816 </a:t>
            </a:r>
            <a:r>
              <a:rPr lang="ko-KR" altLang="en-US" sz="3200" dirty="0">
                <a:solidFill>
                  <a:schemeClr val="bg1"/>
                </a:solidFill>
              </a:rPr>
              <a:t>숫자 카드 </a:t>
            </a:r>
            <a:r>
              <a:rPr lang="en-US" altLang="ko-KR" sz="3200" dirty="0">
                <a:solidFill>
                  <a:schemeClr val="bg1"/>
                </a:solidFill>
              </a:rPr>
              <a:t>2 </a:t>
            </a:r>
            <a:r>
              <a:rPr lang="ko-KR" altLang="en-US" sz="3200" dirty="0">
                <a:solidFill>
                  <a:schemeClr val="bg1"/>
                </a:solidFill>
              </a:rPr>
              <a:t>풀이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이 시작하는 곳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0303"/>
              </p:ext>
            </p:extLst>
          </p:nvPr>
        </p:nvGraphicFramePr>
        <p:xfrm>
          <a:off x="605972" y="3212497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0" y="4710649"/>
            <a:ext cx="10953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0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5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(Start + End) // 2 = 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6215738" y="204651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770026" y="1314306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6125793" y="132519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DB009C-A4CD-442F-AB26-BEA98E600B95}"/>
              </a:ext>
            </a:extLst>
          </p:cNvPr>
          <p:cNvSpPr/>
          <p:nvPr/>
        </p:nvSpPr>
        <p:spPr>
          <a:xfrm>
            <a:off x="903514" y="2090056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C84A1-DDAA-42FB-A895-5E4C324A42E3}"/>
              </a:ext>
            </a:extLst>
          </p:cNvPr>
          <p:cNvSpPr txBox="1"/>
          <p:nvPr/>
        </p:nvSpPr>
        <p:spPr>
          <a:xfrm>
            <a:off x="2860088" y="132519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ADC4A84-3051-441D-96D9-41340A4AEF86}"/>
              </a:ext>
            </a:extLst>
          </p:cNvPr>
          <p:cNvSpPr/>
          <p:nvPr/>
        </p:nvSpPr>
        <p:spPr>
          <a:xfrm>
            <a:off x="2993576" y="210094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6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998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– 10816 </a:t>
            </a:r>
            <a:r>
              <a:rPr lang="ko-KR" altLang="en-US" sz="3200" dirty="0">
                <a:solidFill>
                  <a:schemeClr val="bg1"/>
                </a:solidFill>
              </a:rPr>
              <a:t>숫자 카드 </a:t>
            </a:r>
            <a:r>
              <a:rPr lang="en-US" altLang="ko-KR" sz="3200" dirty="0">
                <a:solidFill>
                  <a:schemeClr val="bg1"/>
                </a:solidFill>
              </a:rPr>
              <a:t>2 </a:t>
            </a:r>
            <a:r>
              <a:rPr lang="ko-KR" altLang="en-US" sz="3200" dirty="0">
                <a:solidFill>
                  <a:schemeClr val="bg1"/>
                </a:solidFill>
              </a:rPr>
              <a:t>풀이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이 시작하는 곳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97248"/>
              </p:ext>
            </p:extLst>
          </p:nvPr>
        </p:nvGraphicFramePr>
        <p:xfrm>
          <a:off x="605972" y="3212497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0" y="4710649"/>
            <a:ext cx="10953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5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(Start + End) // 2 = 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6215738" y="204651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3850686" y="1314306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6125793" y="132519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DB009C-A4CD-442F-AB26-BEA98E600B95}"/>
              </a:ext>
            </a:extLst>
          </p:cNvPr>
          <p:cNvSpPr/>
          <p:nvPr/>
        </p:nvSpPr>
        <p:spPr>
          <a:xfrm>
            <a:off x="3984174" y="2090056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C84A1-DDAA-42FB-A895-5E4C324A42E3}"/>
              </a:ext>
            </a:extLst>
          </p:cNvPr>
          <p:cNvSpPr txBox="1"/>
          <p:nvPr/>
        </p:nvSpPr>
        <p:spPr>
          <a:xfrm>
            <a:off x="4961030" y="132519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ADC4A84-3051-441D-96D9-41340A4AEF86}"/>
              </a:ext>
            </a:extLst>
          </p:cNvPr>
          <p:cNvSpPr/>
          <p:nvPr/>
        </p:nvSpPr>
        <p:spPr>
          <a:xfrm>
            <a:off x="5094518" y="210094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5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998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– 10816 </a:t>
            </a:r>
            <a:r>
              <a:rPr lang="ko-KR" altLang="en-US" sz="3200" dirty="0">
                <a:solidFill>
                  <a:schemeClr val="bg1"/>
                </a:solidFill>
              </a:rPr>
              <a:t>숫자 카드 </a:t>
            </a:r>
            <a:r>
              <a:rPr lang="en-US" altLang="ko-KR" sz="3200" dirty="0">
                <a:solidFill>
                  <a:schemeClr val="bg1"/>
                </a:solidFill>
              </a:rPr>
              <a:t>2 </a:t>
            </a:r>
            <a:r>
              <a:rPr lang="ko-KR" altLang="en-US" sz="3200" dirty="0">
                <a:solidFill>
                  <a:schemeClr val="bg1"/>
                </a:solidFill>
              </a:rPr>
              <a:t>풀이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이 시작하는 곳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981586"/>
              </p:ext>
            </p:extLst>
          </p:nvPr>
        </p:nvGraphicFramePr>
        <p:xfrm>
          <a:off x="605972" y="3212497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0" y="4710649"/>
            <a:ext cx="10953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4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(Start + End) // 2 = 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3850686" y="1314306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5094518" y="1320799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DB009C-A4CD-442F-AB26-BEA98E600B95}"/>
              </a:ext>
            </a:extLst>
          </p:cNvPr>
          <p:cNvSpPr/>
          <p:nvPr/>
        </p:nvSpPr>
        <p:spPr>
          <a:xfrm>
            <a:off x="3984174" y="2090056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C84A1-DDAA-42FB-A895-5E4C324A42E3}"/>
              </a:ext>
            </a:extLst>
          </p:cNvPr>
          <p:cNvSpPr txBox="1"/>
          <p:nvPr/>
        </p:nvSpPr>
        <p:spPr>
          <a:xfrm>
            <a:off x="3926888" y="888741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ADC4A84-3051-441D-96D9-41340A4AEF86}"/>
              </a:ext>
            </a:extLst>
          </p:cNvPr>
          <p:cNvSpPr/>
          <p:nvPr/>
        </p:nvSpPr>
        <p:spPr>
          <a:xfrm>
            <a:off x="5094518" y="210094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4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998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– 10816 </a:t>
            </a:r>
            <a:r>
              <a:rPr lang="ko-KR" altLang="en-US" sz="3200" dirty="0">
                <a:solidFill>
                  <a:schemeClr val="bg1"/>
                </a:solidFill>
              </a:rPr>
              <a:t>숫자 카드 </a:t>
            </a:r>
            <a:r>
              <a:rPr lang="en-US" altLang="ko-KR" sz="3200" dirty="0">
                <a:solidFill>
                  <a:schemeClr val="bg1"/>
                </a:solidFill>
              </a:rPr>
              <a:t>2 </a:t>
            </a:r>
            <a:r>
              <a:rPr lang="ko-KR" altLang="en-US" sz="3200" dirty="0">
                <a:solidFill>
                  <a:schemeClr val="bg1"/>
                </a:solidFill>
              </a:rPr>
              <a:t>풀이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이 시작하는 곳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068360"/>
              </p:ext>
            </p:extLst>
          </p:nvPr>
        </p:nvGraphicFramePr>
        <p:xfrm>
          <a:off x="605972" y="3212497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0" y="4710649"/>
            <a:ext cx="10953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(Start + End) // 2 = 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3850686" y="1314306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3929747" y="161471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DB009C-A4CD-442F-AB26-BEA98E600B95}"/>
              </a:ext>
            </a:extLst>
          </p:cNvPr>
          <p:cNvSpPr/>
          <p:nvPr/>
        </p:nvSpPr>
        <p:spPr>
          <a:xfrm>
            <a:off x="3984174" y="2090056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C84A1-DDAA-42FB-A895-5E4C324A42E3}"/>
              </a:ext>
            </a:extLst>
          </p:cNvPr>
          <p:cNvSpPr txBox="1"/>
          <p:nvPr/>
        </p:nvSpPr>
        <p:spPr>
          <a:xfrm>
            <a:off x="3926888" y="888741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848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112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– 10816 </a:t>
            </a:r>
            <a:r>
              <a:rPr lang="ko-KR" altLang="en-US" sz="3200" dirty="0">
                <a:solidFill>
                  <a:schemeClr val="bg1"/>
                </a:solidFill>
              </a:rPr>
              <a:t>숫자 카드 </a:t>
            </a:r>
            <a:r>
              <a:rPr lang="en-US" altLang="ko-KR" sz="3200" dirty="0">
                <a:solidFill>
                  <a:schemeClr val="bg1"/>
                </a:solidFill>
              </a:rPr>
              <a:t>2 </a:t>
            </a:r>
            <a:r>
              <a:rPr lang="ko-KR" altLang="en-US" sz="3200" dirty="0">
                <a:solidFill>
                  <a:schemeClr val="bg1"/>
                </a:solidFill>
              </a:rPr>
              <a:t>풀이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보다 큰 수가 시작되는 곳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/>
        </p:nvGraphicFramePr>
        <p:xfrm>
          <a:off x="605972" y="3212497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4710649"/>
            <a:ext cx="842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0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10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(Start – End) // 2 = 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11419107" y="204651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650287" y="1314306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11329162" y="132519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DB009C-A4CD-442F-AB26-BEA98E600B95}"/>
              </a:ext>
            </a:extLst>
          </p:cNvPr>
          <p:cNvSpPr/>
          <p:nvPr/>
        </p:nvSpPr>
        <p:spPr>
          <a:xfrm>
            <a:off x="783775" y="2090056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47592-1D41-4382-8B4A-452DAB48AEEF}"/>
              </a:ext>
            </a:extLst>
          </p:cNvPr>
          <p:cNvSpPr txBox="1"/>
          <p:nvPr/>
        </p:nvSpPr>
        <p:spPr>
          <a:xfrm>
            <a:off x="6071373" y="134696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5EB5BD4-2899-4809-84CF-85BDF6F33D1A}"/>
              </a:ext>
            </a:extLst>
          </p:cNvPr>
          <p:cNvSpPr/>
          <p:nvPr/>
        </p:nvSpPr>
        <p:spPr>
          <a:xfrm>
            <a:off x="6204861" y="212271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1B1438-E312-40DB-8D70-E50488784FB4}"/>
              </a:ext>
            </a:extLst>
          </p:cNvPr>
          <p:cNvSpPr txBox="1"/>
          <p:nvPr/>
        </p:nvSpPr>
        <p:spPr>
          <a:xfrm>
            <a:off x="4114800" y="4101047"/>
            <a:ext cx="6749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 &gt; Target : targe</a:t>
            </a:r>
            <a:r>
              <a:rPr lang="ko-KR" altLang="en-US" sz="3200" dirty="0">
                <a:solidFill>
                  <a:schemeClr val="bg1"/>
                </a:solidFill>
              </a:rPr>
              <a:t>보다 큰 수가 시작되는 곳은 </a:t>
            </a:r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r>
              <a:rPr lang="ko-KR" altLang="en-US" sz="3200" dirty="0">
                <a:solidFill>
                  <a:schemeClr val="bg1"/>
                </a:solidFill>
              </a:rPr>
              <a:t> 이하의 위치</a:t>
            </a:r>
          </a:p>
        </p:txBody>
      </p:sp>
    </p:spTree>
    <p:extLst>
      <p:ext uri="{BB962C8B-B14F-4D97-AF65-F5344CB8AC3E}">
        <p14:creationId xmlns:p14="http://schemas.microsoft.com/office/powerpoint/2010/main" val="18978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112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– 10816 </a:t>
            </a:r>
            <a:r>
              <a:rPr lang="ko-KR" altLang="en-US" sz="3200" dirty="0">
                <a:solidFill>
                  <a:schemeClr val="bg1"/>
                </a:solidFill>
              </a:rPr>
              <a:t>숫자 카드 </a:t>
            </a:r>
            <a:r>
              <a:rPr lang="en-US" altLang="ko-KR" sz="3200" dirty="0">
                <a:solidFill>
                  <a:schemeClr val="bg1"/>
                </a:solidFill>
              </a:rPr>
              <a:t>2 </a:t>
            </a:r>
            <a:r>
              <a:rPr lang="ko-KR" altLang="en-US" sz="3200" dirty="0">
                <a:solidFill>
                  <a:schemeClr val="bg1"/>
                </a:solidFill>
              </a:rPr>
              <a:t>풀이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보다 큰 수가 시작되는 곳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85785"/>
              </p:ext>
            </p:extLst>
          </p:nvPr>
        </p:nvGraphicFramePr>
        <p:xfrm>
          <a:off x="605972" y="3212497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4710649"/>
            <a:ext cx="842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0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5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(Start – End) // 2 = 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6183085" y="204651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650287" y="1314306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6093140" y="132519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DB009C-A4CD-442F-AB26-BEA98E600B95}"/>
              </a:ext>
            </a:extLst>
          </p:cNvPr>
          <p:cNvSpPr/>
          <p:nvPr/>
        </p:nvSpPr>
        <p:spPr>
          <a:xfrm>
            <a:off x="783775" y="2090056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47592-1D41-4382-8B4A-452DAB48AEEF}"/>
              </a:ext>
            </a:extLst>
          </p:cNvPr>
          <p:cNvSpPr txBox="1"/>
          <p:nvPr/>
        </p:nvSpPr>
        <p:spPr>
          <a:xfrm>
            <a:off x="2783889" y="134696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5EB5BD4-2899-4809-84CF-85BDF6F33D1A}"/>
              </a:ext>
            </a:extLst>
          </p:cNvPr>
          <p:cNvSpPr/>
          <p:nvPr/>
        </p:nvSpPr>
        <p:spPr>
          <a:xfrm>
            <a:off x="2917377" y="212271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1B1438-E312-40DB-8D70-E50488784FB4}"/>
              </a:ext>
            </a:extLst>
          </p:cNvPr>
          <p:cNvSpPr txBox="1"/>
          <p:nvPr/>
        </p:nvSpPr>
        <p:spPr>
          <a:xfrm>
            <a:off x="4114800" y="4101047"/>
            <a:ext cx="6749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 &lt; Target : targe</a:t>
            </a:r>
            <a:r>
              <a:rPr lang="ko-KR" altLang="en-US" sz="3200" dirty="0">
                <a:solidFill>
                  <a:schemeClr val="bg1"/>
                </a:solidFill>
              </a:rPr>
              <a:t>보다 큰 수가 시작되는 곳은 </a:t>
            </a:r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r>
              <a:rPr lang="ko-KR" altLang="en-US" sz="3200" dirty="0">
                <a:solidFill>
                  <a:schemeClr val="bg1"/>
                </a:solidFill>
              </a:rPr>
              <a:t> 보다 큰 위치</a:t>
            </a:r>
          </a:p>
        </p:txBody>
      </p:sp>
    </p:spTree>
    <p:extLst>
      <p:ext uri="{BB962C8B-B14F-4D97-AF65-F5344CB8AC3E}">
        <p14:creationId xmlns:p14="http://schemas.microsoft.com/office/powerpoint/2010/main" val="2191650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112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– 10816 </a:t>
            </a:r>
            <a:r>
              <a:rPr lang="ko-KR" altLang="en-US" sz="3200" dirty="0">
                <a:solidFill>
                  <a:schemeClr val="bg1"/>
                </a:solidFill>
              </a:rPr>
              <a:t>숫자 카드 </a:t>
            </a:r>
            <a:r>
              <a:rPr lang="en-US" altLang="ko-KR" sz="3200" dirty="0">
                <a:solidFill>
                  <a:schemeClr val="bg1"/>
                </a:solidFill>
              </a:rPr>
              <a:t>2 </a:t>
            </a:r>
            <a:r>
              <a:rPr lang="ko-KR" altLang="en-US" sz="3200" dirty="0">
                <a:solidFill>
                  <a:schemeClr val="bg1"/>
                </a:solidFill>
              </a:rPr>
              <a:t>풀이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보다 큰 수가 시작되는 곳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889135"/>
              </p:ext>
            </p:extLst>
          </p:nvPr>
        </p:nvGraphicFramePr>
        <p:xfrm>
          <a:off x="605972" y="3212497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4710649"/>
            <a:ext cx="842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5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(Start – End) // 2 = 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6183085" y="204651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3828918" y="1314306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6093140" y="132519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DB009C-A4CD-442F-AB26-BEA98E600B95}"/>
              </a:ext>
            </a:extLst>
          </p:cNvPr>
          <p:cNvSpPr/>
          <p:nvPr/>
        </p:nvSpPr>
        <p:spPr>
          <a:xfrm>
            <a:off x="3962406" y="2090056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47592-1D41-4382-8B4A-452DAB48AEEF}"/>
              </a:ext>
            </a:extLst>
          </p:cNvPr>
          <p:cNvSpPr txBox="1"/>
          <p:nvPr/>
        </p:nvSpPr>
        <p:spPr>
          <a:xfrm>
            <a:off x="4939264" y="1336077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5EB5BD4-2899-4809-84CF-85BDF6F33D1A}"/>
              </a:ext>
            </a:extLst>
          </p:cNvPr>
          <p:cNvSpPr/>
          <p:nvPr/>
        </p:nvSpPr>
        <p:spPr>
          <a:xfrm>
            <a:off x="5072752" y="2111827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1B1438-E312-40DB-8D70-E50488784FB4}"/>
              </a:ext>
            </a:extLst>
          </p:cNvPr>
          <p:cNvSpPr txBox="1"/>
          <p:nvPr/>
        </p:nvSpPr>
        <p:spPr>
          <a:xfrm>
            <a:off x="4114800" y="4101047"/>
            <a:ext cx="6749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 = Target : targe</a:t>
            </a:r>
            <a:r>
              <a:rPr lang="ko-KR" altLang="en-US" sz="3200" dirty="0">
                <a:solidFill>
                  <a:schemeClr val="bg1"/>
                </a:solidFill>
              </a:rPr>
              <a:t>보다 큰 수가 시작되는 곳은 </a:t>
            </a:r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r>
              <a:rPr lang="ko-KR" altLang="en-US" sz="3200" dirty="0">
                <a:solidFill>
                  <a:schemeClr val="bg1"/>
                </a:solidFill>
              </a:rPr>
              <a:t> 보다 큰 위치</a:t>
            </a:r>
          </a:p>
        </p:txBody>
      </p:sp>
    </p:spTree>
    <p:extLst>
      <p:ext uri="{BB962C8B-B14F-4D97-AF65-F5344CB8AC3E}">
        <p14:creationId xmlns:p14="http://schemas.microsoft.com/office/powerpoint/2010/main" val="3933326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112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– 10816 </a:t>
            </a:r>
            <a:r>
              <a:rPr lang="ko-KR" altLang="en-US" sz="3200" dirty="0">
                <a:solidFill>
                  <a:schemeClr val="bg1"/>
                </a:solidFill>
              </a:rPr>
              <a:t>숫자 카드 </a:t>
            </a:r>
            <a:r>
              <a:rPr lang="en-US" altLang="ko-KR" sz="3200" dirty="0">
                <a:solidFill>
                  <a:schemeClr val="bg1"/>
                </a:solidFill>
              </a:rPr>
              <a:t>2 </a:t>
            </a:r>
            <a:r>
              <a:rPr lang="ko-KR" altLang="en-US" sz="3200" dirty="0">
                <a:solidFill>
                  <a:schemeClr val="bg1"/>
                </a:solidFill>
              </a:rPr>
              <a:t>풀이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보다 큰 수가 시작되는 곳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015070"/>
              </p:ext>
            </p:extLst>
          </p:nvPr>
        </p:nvGraphicFramePr>
        <p:xfrm>
          <a:off x="605972" y="3212497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4710649"/>
            <a:ext cx="842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5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5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(Start – End) // 2 = 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6183085" y="204651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5951632" y="922421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6093140" y="132519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1B1438-E312-40DB-8D70-E50488784FB4}"/>
              </a:ext>
            </a:extLst>
          </p:cNvPr>
          <p:cNvSpPr txBox="1"/>
          <p:nvPr/>
        </p:nvSpPr>
        <p:spPr>
          <a:xfrm>
            <a:off x="4114800" y="4101047"/>
            <a:ext cx="6749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 = Target : targe</a:t>
            </a:r>
            <a:r>
              <a:rPr lang="ko-KR" altLang="en-US" sz="3200" dirty="0">
                <a:solidFill>
                  <a:schemeClr val="bg1"/>
                </a:solidFill>
              </a:rPr>
              <a:t>보다 큰 수가 시작되는 곳은 </a:t>
            </a:r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r>
              <a:rPr lang="ko-KR" altLang="en-US" sz="3200" dirty="0">
                <a:solidFill>
                  <a:schemeClr val="bg1"/>
                </a:solidFill>
              </a:rPr>
              <a:t> 보다 큰 위치</a:t>
            </a:r>
          </a:p>
        </p:txBody>
      </p:sp>
    </p:spTree>
    <p:extLst>
      <p:ext uri="{BB962C8B-B14F-4D97-AF65-F5344CB8AC3E}">
        <p14:creationId xmlns:p14="http://schemas.microsoft.com/office/powerpoint/2010/main" val="145102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71840"/>
              </p:ext>
            </p:extLst>
          </p:nvPr>
        </p:nvGraphicFramePr>
        <p:xfrm>
          <a:off x="605972" y="4736495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965966"/>
            <a:ext cx="6349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0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Mid-1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start + end // 2 = 1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E36505B-A14D-4AD4-A6B1-128D611C93FC}"/>
              </a:ext>
            </a:extLst>
          </p:cNvPr>
          <p:cNvSpPr/>
          <p:nvPr/>
        </p:nvSpPr>
        <p:spPr>
          <a:xfrm>
            <a:off x="783771" y="354874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1937648" y="3570511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584966" y="281653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1793273" y="2827420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7BC983-A63C-49F0-A730-FB1E90312A2B}"/>
              </a:ext>
            </a:extLst>
          </p:cNvPr>
          <p:cNvSpPr txBox="1"/>
          <p:nvPr/>
        </p:nvSpPr>
        <p:spPr>
          <a:xfrm>
            <a:off x="3948646" y="287096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1FE72B68-03CC-4BFB-A9DC-AF4A69DB4C0D}"/>
              </a:ext>
            </a:extLst>
          </p:cNvPr>
          <p:cNvSpPr/>
          <p:nvPr/>
        </p:nvSpPr>
        <p:spPr>
          <a:xfrm>
            <a:off x="4038593" y="3548740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3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671038"/>
              </p:ext>
            </p:extLst>
          </p:nvPr>
        </p:nvGraphicFramePr>
        <p:xfrm>
          <a:off x="605972" y="4736495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965966"/>
            <a:ext cx="6349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Mid+1 = 2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start + end // 2 = 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2971793" y="3570511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2762113" y="243553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2827418" y="287096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7BC983-A63C-49F0-A730-FB1E90312A2B}"/>
              </a:ext>
            </a:extLst>
          </p:cNvPr>
          <p:cNvSpPr txBox="1"/>
          <p:nvPr/>
        </p:nvSpPr>
        <p:spPr>
          <a:xfrm>
            <a:off x="3948646" y="287096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1FE72B68-03CC-4BFB-A9DC-AF4A69DB4C0D}"/>
              </a:ext>
            </a:extLst>
          </p:cNvPr>
          <p:cNvSpPr/>
          <p:nvPr/>
        </p:nvSpPr>
        <p:spPr>
          <a:xfrm>
            <a:off x="4038593" y="3548740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3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3568"/>
              </p:ext>
            </p:extLst>
          </p:nvPr>
        </p:nvGraphicFramePr>
        <p:xfrm>
          <a:off x="605972" y="4736495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519651"/>
            <a:ext cx="6349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Mid+1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start + end // 2 = 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3894228" y="2043648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3959533" y="2479078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7BC983-A63C-49F0-A730-FB1E90312A2B}"/>
              </a:ext>
            </a:extLst>
          </p:cNvPr>
          <p:cNvSpPr txBox="1"/>
          <p:nvPr/>
        </p:nvSpPr>
        <p:spPr>
          <a:xfrm>
            <a:off x="3948646" y="287096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1FE72B68-03CC-4BFB-A9DC-AF4A69DB4C0D}"/>
              </a:ext>
            </a:extLst>
          </p:cNvPr>
          <p:cNvSpPr/>
          <p:nvPr/>
        </p:nvSpPr>
        <p:spPr>
          <a:xfrm>
            <a:off x="4038593" y="3548740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6668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배열 중 찾는 </a:t>
            </a:r>
            <a:r>
              <a:rPr lang="en-US" altLang="ko-KR" sz="3200" dirty="0">
                <a:solidFill>
                  <a:schemeClr val="bg1"/>
                </a:solidFill>
              </a:rPr>
              <a:t>Target</a:t>
            </a:r>
            <a:r>
              <a:rPr lang="ko-KR" altLang="en-US" sz="3200" dirty="0">
                <a:solidFill>
                  <a:schemeClr val="bg1"/>
                </a:solidFill>
              </a:rPr>
              <a:t>이 없는 경우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88053"/>
              </p:ext>
            </p:extLst>
          </p:nvPr>
        </p:nvGraphicFramePr>
        <p:xfrm>
          <a:off x="605972" y="4736495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965966"/>
            <a:ext cx="4745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0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9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start + end // 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E36505B-A14D-4AD4-A6B1-128D611C93FC}"/>
              </a:ext>
            </a:extLst>
          </p:cNvPr>
          <p:cNvSpPr/>
          <p:nvPr/>
        </p:nvSpPr>
        <p:spPr>
          <a:xfrm>
            <a:off x="783771" y="354874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10482932" y="3570511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584966" y="281653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10338557" y="2827420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7BC983-A63C-49F0-A730-FB1E90312A2B}"/>
              </a:ext>
            </a:extLst>
          </p:cNvPr>
          <p:cNvSpPr txBox="1"/>
          <p:nvPr/>
        </p:nvSpPr>
        <p:spPr>
          <a:xfrm>
            <a:off x="5091648" y="287096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1FE72B68-03CC-4BFB-A9DC-AF4A69DB4C0D}"/>
              </a:ext>
            </a:extLst>
          </p:cNvPr>
          <p:cNvSpPr/>
          <p:nvPr/>
        </p:nvSpPr>
        <p:spPr>
          <a:xfrm>
            <a:off x="5181595" y="3548740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7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6668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배열 중 찾는 </a:t>
            </a:r>
            <a:r>
              <a:rPr lang="en-US" altLang="ko-KR" sz="3200" dirty="0">
                <a:solidFill>
                  <a:schemeClr val="bg1"/>
                </a:solidFill>
              </a:rPr>
              <a:t>Target</a:t>
            </a:r>
            <a:r>
              <a:rPr lang="ko-KR" altLang="en-US" sz="3200" dirty="0">
                <a:solidFill>
                  <a:schemeClr val="bg1"/>
                </a:solidFill>
              </a:rPr>
              <a:t>이 없는 경우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14500"/>
              </p:ext>
            </p:extLst>
          </p:nvPr>
        </p:nvGraphicFramePr>
        <p:xfrm>
          <a:off x="605972" y="4736495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965966"/>
            <a:ext cx="4745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0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Mid – 1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start + end // 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E36505B-A14D-4AD4-A6B1-128D611C93FC}"/>
              </a:ext>
            </a:extLst>
          </p:cNvPr>
          <p:cNvSpPr/>
          <p:nvPr/>
        </p:nvSpPr>
        <p:spPr>
          <a:xfrm>
            <a:off x="783771" y="354874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3962398" y="3570511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584966" y="281653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3818023" y="2827420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7BC983-A63C-49F0-A730-FB1E90312A2B}"/>
              </a:ext>
            </a:extLst>
          </p:cNvPr>
          <p:cNvSpPr txBox="1"/>
          <p:nvPr/>
        </p:nvSpPr>
        <p:spPr>
          <a:xfrm>
            <a:off x="1869476" y="287096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1FE72B68-03CC-4BFB-A9DC-AF4A69DB4C0D}"/>
              </a:ext>
            </a:extLst>
          </p:cNvPr>
          <p:cNvSpPr/>
          <p:nvPr/>
        </p:nvSpPr>
        <p:spPr>
          <a:xfrm>
            <a:off x="1959423" y="3548740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32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6668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배열 중 찾는 </a:t>
            </a:r>
            <a:r>
              <a:rPr lang="en-US" altLang="ko-KR" sz="3200" dirty="0">
                <a:solidFill>
                  <a:schemeClr val="bg1"/>
                </a:solidFill>
              </a:rPr>
              <a:t>Target</a:t>
            </a:r>
            <a:r>
              <a:rPr lang="ko-KR" altLang="en-US" sz="3200" dirty="0">
                <a:solidFill>
                  <a:schemeClr val="bg1"/>
                </a:solidFill>
              </a:rPr>
              <a:t>이 없는 경우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/>
        </p:nvGraphicFramePr>
        <p:xfrm>
          <a:off x="605972" y="4736495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965966"/>
            <a:ext cx="4745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Mid + 1 = 2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start + end // 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E36505B-A14D-4AD4-A6B1-128D611C93FC}"/>
              </a:ext>
            </a:extLst>
          </p:cNvPr>
          <p:cNvSpPr/>
          <p:nvPr/>
        </p:nvSpPr>
        <p:spPr>
          <a:xfrm>
            <a:off x="2819399" y="354874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3962398" y="3570511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2620594" y="2816534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3818023" y="2827420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7BC983-A63C-49F0-A730-FB1E90312A2B}"/>
              </a:ext>
            </a:extLst>
          </p:cNvPr>
          <p:cNvSpPr txBox="1"/>
          <p:nvPr/>
        </p:nvSpPr>
        <p:spPr>
          <a:xfrm>
            <a:off x="2577047" y="2402879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6668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배열 중 찾는 </a:t>
            </a:r>
            <a:r>
              <a:rPr lang="en-US" altLang="ko-KR" sz="3200" dirty="0">
                <a:solidFill>
                  <a:schemeClr val="bg1"/>
                </a:solidFill>
              </a:rPr>
              <a:t>Target</a:t>
            </a:r>
            <a:r>
              <a:rPr lang="ko-KR" altLang="en-US" sz="3200" dirty="0">
                <a:solidFill>
                  <a:schemeClr val="bg1"/>
                </a:solidFill>
              </a:rPr>
              <a:t>이 없는 경우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050777"/>
              </p:ext>
            </p:extLst>
          </p:nvPr>
        </p:nvGraphicFramePr>
        <p:xfrm>
          <a:off x="605972" y="5444067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965966"/>
            <a:ext cx="4745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Mid + 1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start + end // 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3962398" y="427808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3796255" y="3121333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3818023" y="3534992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7BC983-A63C-49F0-A730-FB1E90312A2B}"/>
              </a:ext>
            </a:extLst>
          </p:cNvPr>
          <p:cNvSpPr txBox="1"/>
          <p:nvPr/>
        </p:nvSpPr>
        <p:spPr>
          <a:xfrm>
            <a:off x="3752708" y="2707678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6668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배열 중 찾는 </a:t>
            </a:r>
            <a:r>
              <a:rPr lang="en-US" altLang="ko-KR" sz="3200" dirty="0">
                <a:solidFill>
                  <a:schemeClr val="bg1"/>
                </a:solidFill>
              </a:rPr>
              <a:t>Target</a:t>
            </a:r>
            <a:r>
              <a:rPr lang="ko-KR" altLang="en-US" sz="3200" dirty="0">
                <a:solidFill>
                  <a:schemeClr val="bg1"/>
                </a:solidFill>
              </a:rPr>
              <a:t>이 없는 경우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C2322C-EA36-4B51-B7C7-33698BB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91509"/>
              </p:ext>
            </p:extLst>
          </p:nvPr>
        </p:nvGraphicFramePr>
        <p:xfrm>
          <a:off x="605972" y="5444067"/>
          <a:ext cx="1081314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27564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97250471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10848717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923044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645659344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82334657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0796268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235147773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775085623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4116956128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7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5AB843-77B0-46DD-A5D6-6003042E9182}"/>
              </a:ext>
            </a:extLst>
          </p:cNvPr>
          <p:cNvSpPr txBox="1"/>
          <p:nvPr/>
        </p:nvSpPr>
        <p:spPr>
          <a:xfrm>
            <a:off x="465221" y="965966"/>
            <a:ext cx="4745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 = Mid + 1 = 4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End = 3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Mid = start + end // 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0AE977-BECF-45B7-ABDA-2188D609CB79}"/>
              </a:ext>
            </a:extLst>
          </p:cNvPr>
          <p:cNvSpPr/>
          <p:nvPr/>
        </p:nvSpPr>
        <p:spPr>
          <a:xfrm>
            <a:off x="3962398" y="4278083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F3938-6EEB-4BC7-A4C5-F91AB9023855}"/>
              </a:ext>
            </a:extLst>
          </p:cNvPr>
          <p:cNvSpPr txBox="1"/>
          <p:nvPr/>
        </p:nvSpPr>
        <p:spPr>
          <a:xfrm>
            <a:off x="5058997" y="3545876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Start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FF3A7-CD76-46AB-813C-298CA0B6AF99}"/>
              </a:ext>
            </a:extLst>
          </p:cNvPr>
          <p:cNvSpPr txBox="1"/>
          <p:nvPr/>
        </p:nvSpPr>
        <p:spPr>
          <a:xfrm>
            <a:off x="3818023" y="3534992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7BC983-A63C-49F0-A730-FB1E90312A2B}"/>
              </a:ext>
            </a:extLst>
          </p:cNvPr>
          <p:cNvSpPr txBox="1"/>
          <p:nvPr/>
        </p:nvSpPr>
        <p:spPr>
          <a:xfrm>
            <a:off x="3785366" y="3045135"/>
            <a:ext cx="11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DB009C-A4CD-442F-AB26-BEA98E600B95}"/>
              </a:ext>
            </a:extLst>
          </p:cNvPr>
          <p:cNvSpPr/>
          <p:nvPr/>
        </p:nvSpPr>
        <p:spPr>
          <a:xfrm>
            <a:off x="5192485" y="4321626"/>
            <a:ext cx="71845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2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829</Words>
  <Application>Microsoft Office PowerPoint</Application>
  <PresentationFormat>와이드스크린</PresentationFormat>
  <Paragraphs>322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39</cp:revision>
  <dcterms:created xsi:type="dcterms:W3CDTF">2021-04-28T09:36:51Z</dcterms:created>
  <dcterms:modified xsi:type="dcterms:W3CDTF">2021-08-06T07:05:50Z</dcterms:modified>
</cp:coreProperties>
</file>