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81D8A-70AD-4A6A-8C16-63EA76F4A14D}" v="17" dt="2021-07-07T04:32:0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F6A7-A6C2-435B-8718-9B31A61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3D63CC-5251-4ABB-8D7B-DA3D5BE0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C06BB-C12A-4090-B2E9-5B2769AF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85A7A-F466-4982-9931-387A3F16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69386-8104-4A0F-BEEE-7B51CB8B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7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7D2AA-84EF-4B00-9058-6E5A51AF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5AA53-6D10-486C-BC86-DCD027C8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70A0-8C15-40B4-9681-CB0639CF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5AE42-799B-4012-8790-50F0742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FEAA7-F170-4D71-8EB1-92129D15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F03439-543D-4DC6-8B51-4B5E1405C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1D51-3516-4B81-8D73-FA6E38F9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0899E-A1C7-4A36-8F28-CB1FB948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1675-89E2-4787-A8E6-CEB6D1B6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31F85-B10D-4841-B8DC-342E9148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81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6580-A74C-42E4-854A-C4D07FA0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C6BEA-9C43-4F10-830E-E987AC4A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7F9D-273F-4BD0-BE0C-9FCC64E8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C1D5-FD48-47D3-8955-81C6E0D5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80C7-C941-4D1B-A7B2-8850ACA4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CE73-3219-4E98-BEA6-C1F9228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74A13-E960-4A31-9A41-6A2747B8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F59E2-E81F-41CB-B216-C70AFCD1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2119D-ED57-4B4D-B35C-0DE38AE4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013E5-BBD6-4BCC-B1EE-F4038C6B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E630-C6C1-41BF-B2C5-C79B7F2B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D04A2-1483-4364-A336-779CF9AA5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25A4F4-DA2E-43A2-AD69-8D0DAA87F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4CB84-ED85-4C8A-B16E-140E0F94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7659BE-F2AD-452E-BF78-8EB6CAC0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E870-F4B4-4A98-9B0D-E770DD2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3BD22-60DF-4A1D-ADB2-07F8D42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D39C-34A1-4BA3-A456-D4717F5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0AC6C-F72F-4F45-99F4-3C7617F13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3202FE-E6A7-4220-B564-9ED98447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0297A-C049-485E-A83B-A1952534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59C32A-82F5-46A7-A5D5-28D8033E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1E031-0714-4DBF-83EF-0B2C5F19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66C95B-239A-4521-89DA-D6B3B53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490F-F10D-46C6-8D8B-B39FE17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416838-A275-4DA5-B86F-747EB61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D64DCF-B61D-4E15-9A93-2FC8D130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145B4D-FA63-4610-892F-5D03D9C0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7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3A428C-0BE7-452E-AD14-9561F9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BDDA33-6E2A-4608-8248-9FDA8A25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B567B-1990-4C04-8A22-CB8C091A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4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98A3-BB81-476D-88D5-60F50A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E7796-3121-400B-A3BF-796CFDF7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39B69-29AF-4AD8-A244-C2A87B6D0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66593-9B23-4887-AD97-7CF93763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E60AA-A9AE-4483-802F-60FB7B1A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26DE7-23DC-4E9F-BB53-E15AF107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1681-3291-4BDE-89E6-2FD3C3DC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494059-9FF9-43DE-8FD7-07878586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FD273-58C7-4C8B-B2BF-368999E0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F87DE-8279-464E-92EE-6D98750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6AD97-75B7-43D3-9A99-5D89CE55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92650E-7667-4265-BAFD-625CE50A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675B96-3997-4B31-BFAA-344FB11D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8859D-5F72-49D7-8D5B-3A3225B9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2F27E-5744-474F-8E7A-CCA594BA9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6E4F-4DCE-433C-BE47-3B753ED43087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364EB-7081-4E6D-AF43-CA1B6770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BC6F0-2F4E-4620-98B5-334AF880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4836-FEB6-476E-AE8D-7CED5E0FC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[0,0,0,0]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40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</a:t>
            </a:r>
            <a:r>
              <a:rPr lang="en-US" altLang="ko-KR" sz="3200" dirty="0">
                <a:solidFill>
                  <a:schemeClr val="bg1"/>
                </a:solidFill>
              </a:rPr>
              <a:t>N-Queen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20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[1,1,0,0]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[1,2,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[1,1,1,0]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[1,2,3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0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 [1,2,3],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[1,1,0,0]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60A6DBA-5AC8-464C-B1EE-B3A9CC418BBA}"/>
              </a:ext>
            </a:extLst>
          </p:cNvPr>
          <p:cNvCxnSpPr>
            <a:endCxn id="16" idx="1"/>
          </p:cNvCxnSpPr>
          <p:nvPr/>
        </p:nvCxnSpPr>
        <p:spPr>
          <a:xfrm flipV="1">
            <a:off x="3563564" y="4509304"/>
            <a:ext cx="1159987" cy="148412"/>
          </a:xfrm>
          <a:prstGeom prst="curvedConnector4">
            <a:avLst>
              <a:gd name="adj1" fmla="val 30749"/>
              <a:gd name="adj2" fmla="val 56135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0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 [1,2,3],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1784811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[1,1,0,1]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142783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[1,2,4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60A6DBA-5AC8-464C-B1EE-B3A9CC418BBA}"/>
              </a:ext>
            </a:extLst>
          </p:cNvPr>
          <p:cNvCxnSpPr>
            <a:endCxn id="16" idx="1"/>
          </p:cNvCxnSpPr>
          <p:nvPr/>
        </p:nvCxnSpPr>
        <p:spPr>
          <a:xfrm flipV="1">
            <a:off x="3563564" y="4509304"/>
            <a:ext cx="1159987" cy="148412"/>
          </a:xfrm>
          <a:prstGeom prst="curvedConnector4">
            <a:avLst>
              <a:gd name="adj1" fmla="val 30749"/>
              <a:gd name="adj2" fmla="val 56135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64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 [1,2,3],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  [1,2,4],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2232284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[1,1,0,0]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590256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60A6DBA-5AC8-464C-B1EE-B3A9CC418BBA}"/>
              </a:ext>
            </a:extLst>
          </p:cNvPr>
          <p:cNvCxnSpPr>
            <a:endCxn id="16" idx="1"/>
          </p:cNvCxnSpPr>
          <p:nvPr/>
        </p:nvCxnSpPr>
        <p:spPr>
          <a:xfrm flipV="1">
            <a:off x="3563564" y="4509304"/>
            <a:ext cx="1159987" cy="148412"/>
          </a:xfrm>
          <a:prstGeom prst="curvedConnector4">
            <a:avLst>
              <a:gd name="adj1" fmla="val 30749"/>
              <a:gd name="adj2" fmla="val 56135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649D52-D046-40B2-914C-1ABEFF41B1B3}"/>
              </a:ext>
            </a:extLst>
          </p:cNvPr>
          <p:cNvCxnSpPr>
            <a:stCxn id="16" idx="0"/>
            <a:endCxn id="13" idx="5"/>
          </p:cNvCxnSpPr>
          <p:nvPr/>
        </p:nvCxnSpPr>
        <p:spPr>
          <a:xfrm flipH="1" flipV="1">
            <a:off x="4754438" y="3752733"/>
            <a:ext cx="295842" cy="6312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6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 [1,2,3],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  [1,2,4],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2232284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[1,0,0,0]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590256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60A6DBA-5AC8-464C-B1EE-B3A9CC418BBA}"/>
              </a:ext>
            </a:extLst>
          </p:cNvPr>
          <p:cNvCxnSpPr>
            <a:endCxn id="16" idx="1"/>
          </p:cNvCxnSpPr>
          <p:nvPr/>
        </p:nvCxnSpPr>
        <p:spPr>
          <a:xfrm flipV="1">
            <a:off x="3563564" y="4509304"/>
            <a:ext cx="1159987" cy="148412"/>
          </a:xfrm>
          <a:prstGeom prst="curvedConnector4">
            <a:avLst>
              <a:gd name="adj1" fmla="val 30749"/>
              <a:gd name="adj2" fmla="val 56135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649D52-D046-40B2-914C-1ABEFF41B1B3}"/>
              </a:ext>
            </a:extLst>
          </p:cNvPr>
          <p:cNvCxnSpPr>
            <a:stCxn id="16" idx="0"/>
            <a:endCxn id="13" idx="5"/>
          </p:cNvCxnSpPr>
          <p:nvPr/>
        </p:nvCxnSpPr>
        <p:spPr>
          <a:xfrm flipH="1" flipV="1">
            <a:off x="4754438" y="3752733"/>
            <a:ext cx="295842" cy="6312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685B69-B310-4184-A05E-101BA77336F8}"/>
              </a:ext>
            </a:extLst>
          </p:cNvPr>
          <p:cNvCxnSpPr>
            <a:stCxn id="13" idx="6"/>
            <a:endCxn id="2" idx="4"/>
          </p:cNvCxnSpPr>
          <p:nvPr/>
        </p:nvCxnSpPr>
        <p:spPr>
          <a:xfrm flipV="1">
            <a:off x="4889773" y="2538919"/>
            <a:ext cx="893327" cy="911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0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107AD83-E4F4-4710-B6BB-079A154A0C9F}"/>
              </a:ext>
            </a:extLst>
          </p:cNvPr>
          <p:cNvSpPr/>
          <p:nvPr/>
        </p:nvSpPr>
        <p:spPr>
          <a:xfrm>
            <a:off x="5321036" y="1682885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048CAE-050C-4E9D-B7EB-38C49AA9B5DA}"/>
              </a:ext>
            </a:extLst>
          </p:cNvPr>
          <p:cNvSpPr/>
          <p:nvPr/>
        </p:nvSpPr>
        <p:spPr>
          <a:xfrm>
            <a:off x="3965645" y="302206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6AF40C-ABC9-43E8-B296-1E4C07DA92FF}"/>
              </a:ext>
            </a:extLst>
          </p:cNvPr>
          <p:cNvSpPr/>
          <p:nvPr/>
        </p:nvSpPr>
        <p:spPr>
          <a:xfrm>
            <a:off x="2639436" y="4409882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09C072-550E-4DB1-943F-C26757C58873}"/>
              </a:ext>
            </a:extLst>
          </p:cNvPr>
          <p:cNvSpPr/>
          <p:nvPr/>
        </p:nvSpPr>
        <p:spPr>
          <a:xfrm>
            <a:off x="6381352" y="3025310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0049A4-EC5D-4474-884A-CCA747662D88}"/>
              </a:ext>
            </a:extLst>
          </p:cNvPr>
          <p:cNvSpPr/>
          <p:nvPr/>
        </p:nvSpPr>
        <p:spPr>
          <a:xfrm>
            <a:off x="4588216" y="4383941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7CA6-E0F2-456F-BEAC-68F90A89A492}"/>
              </a:ext>
            </a:extLst>
          </p:cNvPr>
          <p:cNvSpPr/>
          <p:nvPr/>
        </p:nvSpPr>
        <p:spPr>
          <a:xfrm>
            <a:off x="5992246" y="442609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724916-4B99-410A-B6E7-E64A51FFE775}"/>
              </a:ext>
            </a:extLst>
          </p:cNvPr>
          <p:cNvSpPr/>
          <p:nvPr/>
        </p:nvSpPr>
        <p:spPr>
          <a:xfrm>
            <a:off x="7746472" y="4390424"/>
            <a:ext cx="924128" cy="856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97D5DF-1EC0-4C45-9751-B2F887EE7A38}"/>
              </a:ext>
            </a:extLst>
          </p:cNvPr>
          <p:cNvCxnSpPr>
            <a:stCxn id="2" idx="3"/>
            <a:endCxn id="13" idx="7"/>
          </p:cNvCxnSpPr>
          <p:nvPr/>
        </p:nvCxnSpPr>
        <p:spPr>
          <a:xfrm flipH="1">
            <a:off x="4754438" y="2413556"/>
            <a:ext cx="701933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82D265-04B7-4809-A708-014203B2F9FB}"/>
              </a:ext>
            </a:extLst>
          </p:cNvPr>
          <p:cNvCxnSpPr/>
          <p:nvPr/>
        </p:nvCxnSpPr>
        <p:spPr>
          <a:xfrm flipH="1">
            <a:off x="3437961" y="3772188"/>
            <a:ext cx="682477" cy="73386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DD3736-29C5-49A6-8C10-696896947644}"/>
              </a:ext>
            </a:extLst>
          </p:cNvPr>
          <p:cNvSpPr txBox="1"/>
          <p:nvPr/>
        </p:nvSpPr>
        <p:spPr>
          <a:xfrm>
            <a:off x="312821" y="312821"/>
            <a:ext cx="3733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● 백트래킹 </a:t>
            </a:r>
            <a:r>
              <a:rPr lang="en-US" altLang="ko-KR" sz="3200" dirty="0">
                <a:solidFill>
                  <a:schemeClr val="bg1"/>
                </a:solidFill>
              </a:rPr>
              <a:t>- </a:t>
            </a:r>
            <a:r>
              <a:rPr lang="ko-KR" altLang="en-US" sz="3200" dirty="0">
                <a:solidFill>
                  <a:schemeClr val="bg1"/>
                </a:solidFill>
              </a:rPr>
              <a:t>순열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7B01B-CBE6-4FC6-A9AD-D322C5043188}"/>
              </a:ext>
            </a:extLst>
          </p:cNvPr>
          <p:cNvSpPr txBox="1"/>
          <p:nvPr/>
        </p:nvSpPr>
        <p:spPr>
          <a:xfrm>
            <a:off x="5620855" y="1888572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8C04D-71FF-4916-8D6F-90FEDFCFAA2F}"/>
              </a:ext>
            </a:extLst>
          </p:cNvPr>
          <p:cNvSpPr txBox="1"/>
          <p:nvPr/>
        </p:nvSpPr>
        <p:spPr>
          <a:xfrm>
            <a:off x="7319961" y="367812"/>
            <a:ext cx="401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ret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 [1,2,3],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  [1,2,4],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         [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E2FC7-FDCB-4DDD-8D2C-E80E84737010}"/>
              </a:ext>
            </a:extLst>
          </p:cNvPr>
          <p:cNvSpPr txBox="1"/>
          <p:nvPr/>
        </p:nvSpPr>
        <p:spPr>
          <a:xfrm>
            <a:off x="7355627" y="2232284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isused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[1,0,1,0]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8EFA1-6C3E-44A6-8E58-F33602D90AE1}"/>
              </a:ext>
            </a:extLst>
          </p:cNvPr>
          <p:cNvSpPr txBox="1"/>
          <p:nvPr/>
        </p:nvSpPr>
        <p:spPr>
          <a:xfrm>
            <a:off x="7375086" y="1590256"/>
            <a:ext cx="401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tmp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[1,3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D918D4-C533-4FCC-A7CF-E78B0B2E366C}"/>
              </a:ext>
            </a:extLst>
          </p:cNvPr>
          <p:cNvSpPr txBox="1"/>
          <p:nvPr/>
        </p:nvSpPr>
        <p:spPr>
          <a:xfrm>
            <a:off x="4236284" y="3256933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419665-683A-48B7-9040-C148D04DD7F8}"/>
              </a:ext>
            </a:extLst>
          </p:cNvPr>
          <p:cNvSpPr txBox="1"/>
          <p:nvPr/>
        </p:nvSpPr>
        <p:spPr>
          <a:xfrm>
            <a:off x="2900351" y="461556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0F353-B454-4918-AD47-17ABBD952B17}"/>
              </a:ext>
            </a:extLst>
          </p:cNvPr>
          <p:cNvSpPr txBox="1"/>
          <p:nvPr/>
        </p:nvSpPr>
        <p:spPr>
          <a:xfrm>
            <a:off x="4881554" y="4631777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BCCDB8-FF80-4B3D-972B-1063AFC042FD}"/>
              </a:ext>
            </a:extLst>
          </p:cNvPr>
          <p:cNvSpPr txBox="1"/>
          <p:nvPr/>
        </p:nvSpPr>
        <p:spPr>
          <a:xfrm>
            <a:off x="6298549" y="4657716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B89BC-108B-497A-99F2-45867475A2C3}"/>
              </a:ext>
            </a:extLst>
          </p:cNvPr>
          <p:cNvSpPr txBox="1"/>
          <p:nvPr/>
        </p:nvSpPr>
        <p:spPr>
          <a:xfrm>
            <a:off x="8124109" y="4625290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B23E18-C64B-481F-B0E0-CAE0FC79D52B}"/>
              </a:ext>
            </a:extLst>
          </p:cNvPr>
          <p:cNvSpPr txBox="1"/>
          <p:nvPr/>
        </p:nvSpPr>
        <p:spPr>
          <a:xfrm>
            <a:off x="6690897" y="3250445"/>
            <a:ext cx="6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460A6DBA-5AC8-464C-B1EE-B3A9CC418BBA}"/>
              </a:ext>
            </a:extLst>
          </p:cNvPr>
          <p:cNvCxnSpPr>
            <a:endCxn id="16" idx="1"/>
          </p:cNvCxnSpPr>
          <p:nvPr/>
        </p:nvCxnSpPr>
        <p:spPr>
          <a:xfrm flipV="1">
            <a:off x="3563564" y="4509304"/>
            <a:ext cx="1159987" cy="148412"/>
          </a:xfrm>
          <a:prstGeom prst="curvedConnector4">
            <a:avLst>
              <a:gd name="adj1" fmla="val 30749"/>
              <a:gd name="adj2" fmla="val 561354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649D52-D046-40B2-914C-1ABEFF41B1B3}"/>
              </a:ext>
            </a:extLst>
          </p:cNvPr>
          <p:cNvCxnSpPr>
            <a:stCxn id="16" idx="0"/>
            <a:endCxn id="13" idx="5"/>
          </p:cNvCxnSpPr>
          <p:nvPr/>
        </p:nvCxnSpPr>
        <p:spPr>
          <a:xfrm flipH="1" flipV="1">
            <a:off x="4754438" y="3752733"/>
            <a:ext cx="295842" cy="6312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0685B69-B310-4184-A05E-101BA77336F8}"/>
              </a:ext>
            </a:extLst>
          </p:cNvPr>
          <p:cNvCxnSpPr>
            <a:stCxn id="13" idx="6"/>
            <a:endCxn id="2" idx="4"/>
          </p:cNvCxnSpPr>
          <p:nvPr/>
        </p:nvCxnSpPr>
        <p:spPr>
          <a:xfrm flipV="1">
            <a:off x="4889773" y="2538919"/>
            <a:ext cx="893327" cy="911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CBB08A-4248-40BA-8D76-293F1D7959B2}"/>
              </a:ext>
            </a:extLst>
          </p:cNvPr>
          <p:cNvCxnSpPr>
            <a:stCxn id="2" idx="5"/>
            <a:endCxn id="15" idx="1"/>
          </p:cNvCxnSpPr>
          <p:nvPr/>
        </p:nvCxnSpPr>
        <p:spPr>
          <a:xfrm>
            <a:off x="6109829" y="2413556"/>
            <a:ext cx="406858" cy="737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7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239</Words>
  <Application>Microsoft Office PowerPoint</Application>
  <PresentationFormat>와이드스크린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36</cp:revision>
  <dcterms:created xsi:type="dcterms:W3CDTF">2021-04-28T09:36:51Z</dcterms:created>
  <dcterms:modified xsi:type="dcterms:W3CDTF">2021-07-07T05:27:21Z</dcterms:modified>
</cp:coreProperties>
</file>