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>
        <p:scale>
          <a:sx n="75" d="100"/>
          <a:sy n="75" d="100"/>
        </p:scale>
        <p:origin x="4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921E1-23F9-44AC-B060-420F3FEBE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98D265-C09A-4BBD-9D95-73EE7363F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EE351-5F38-4948-B838-2ED81DD9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A7-BFE5-4118-9217-9E4C37E306E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A2796-8A57-4C16-8FD4-11C7D6AD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D4ADB-0B08-4FE1-BCC4-AF94BC1C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10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FCE98-C3C7-4EAA-9A9F-768999F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D53F48-CB49-4D8D-A305-A0A2DD8DC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434AB-9709-4244-920A-725E44DF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A7-BFE5-4118-9217-9E4C37E306E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9B9A8-D79F-44E0-9FB2-5E19EB6E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9E468-E4A6-4281-9B88-3D4E9C11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3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79ECA7-F9DB-4DAA-8282-5BA03476D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F3084E-4161-4C66-B6EE-007766671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55B30-41B8-4866-8C52-04BE2558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A7-BFE5-4118-9217-9E4C37E306E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9895F-E3FD-43EC-8D6F-B70D1A25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30055-1330-40AC-A60E-F67444C0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4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9557F-7D13-4A1A-BF1C-73B7BBE1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66C4B-FED3-49F8-9C73-B1F02AD37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2689D-A2ED-45B2-B3AB-6C493611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A7-BFE5-4118-9217-9E4C37E306E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9F601-730F-4A3E-BAFF-4E3B2083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604B4-2112-463A-8007-7B8C6687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5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F6932-BE08-4AEE-8945-FD4557CC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9C0A6-B3D2-4A62-93D7-BDA839368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2D680-DC10-4940-B827-D9FD6E30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A7-BFE5-4118-9217-9E4C37E306E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DC43F-117A-413E-A59E-7A66104D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A809B-01B8-4738-8ECB-7FB3E968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05CC5-EA96-4587-B1FB-21600E40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FF4F4-1FDB-485C-AEDC-FB77EC5B4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E1B579-AA66-457A-BDE2-DCC213AA5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E0664-C2C9-4D43-A5FE-C12922F9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A7-BFE5-4118-9217-9E4C37E306E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CDD0F-FCC7-4D57-847A-DE0A4FCB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A2E1C-574F-47BA-8172-A7F9EC17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3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4CA89-A5EC-490B-9A8E-822957BD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36A5F-8EF0-4AF3-AC10-C1E0267DB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B455D-9FBD-44BE-A00C-D228BD40E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8551FB-FAEB-4F7A-B9FD-D09D2A6B1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DE05A1-44AC-418D-BC69-8D5D13DF6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15D3A-B03F-4AA1-9DE1-BDF09EED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A7-BFE5-4118-9217-9E4C37E306E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2CCF33-C185-4838-9A93-F07A5C8A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EF2BF5-CB2D-416C-8340-7AF819A4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37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40FEF-B0AC-4BBF-AED7-4D5BEFA6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3D5FFE-E850-4385-A24B-CE776A98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A7-BFE5-4118-9217-9E4C37E306E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801743-7362-4F02-9FD0-87462B96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E1373-FA72-4582-9A91-039DB7A6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027AD6-04BF-4A12-AA32-3DF48352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A7-BFE5-4118-9217-9E4C37E306E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4F5C6B-BB63-4FD8-9E61-8B2637A2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AB0F4A-6CC0-40D4-B3D6-749A2C33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39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F6429-B1A6-4D0D-AC07-B0367AE6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EF92B-835D-4DEA-8B4C-C295AF936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BA0DC7-99F9-462A-B2DD-1CB9B2F1E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1B58AA-DE4E-4491-BC4B-80F293E3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A7-BFE5-4118-9217-9E4C37E306E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0AAED-F932-412F-89C8-17811725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34CA4-89B9-4898-B49A-7AAAE009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26DDD-CC1B-4901-9D16-C3290A83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C1AD58-FFD1-412E-A2BB-FC7FF4A0F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D67213-9BAD-4460-8589-790329C61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C68D1-6A44-4AE9-8D73-353ABC00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6A7-BFE5-4118-9217-9E4C37E306E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FD5A8-0BF6-4330-8B70-82CD08E5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BA8723-4C94-45AE-A405-1FC16734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8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14B530-05A8-4C69-8E87-456A15D5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6460BA-B25F-42B3-AEDB-1DD337E89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561D6-42E5-437D-91C9-8755D7439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06A7-BFE5-4118-9217-9E4C37E306E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337A5-E11B-4603-A56A-5BC27383D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B75F8-EBEE-43EC-973F-7509DAD3E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F7807-3405-4388-8BE1-EF001D608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1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D407E0-279D-423D-9D01-6AD1BD330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20175"/>
              </p:ext>
            </p:extLst>
          </p:nvPr>
        </p:nvGraphicFramePr>
        <p:xfrm>
          <a:off x="2989939" y="541174"/>
          <a:ext cx="8345715" cy="579120"/>
        </p:xfrm>
        <a:graphic>
          <a:graphicData uri="http://schemas.openxmlformats.org/drawingml/2006/table">
            <a:tbl>
              <a:tblPr/>
              <a:tblGrid>
                <a:gridCol w="1669143">
                  <a:extLst>
                    <a:ext uri="{9D8B030D-6E8A-4147-A177-3AD203B41FA5}">
                      <a16:colId xmlns:a16="http://schemas.microsoft.com/office/drawing/2014/main" val="119673937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122680520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33331629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817218918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447805283"/>
                    </a:ext>
                  </a:extLst>
                </a:gridCol>
              </a:tblGrid>
              <a:tr h="41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5297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0E36678-1F07-4DCF-ADE7-4ED46D898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88705"/>
              </p:ext>
            </p:extLst>
          </p:nvPr>
        </p:nvGraphicFramePr>
        <p:xfrm>
          <a:off x="2561772" y="3471969"/>
          <a:ext cx="8345715" cy="579120"/>
        </p:xfrm>
        <a:graphic>
          <a:graphicData uri="http://schemas.openxmlformats.org/drawingml/2006/table">
            <a:tbl>
              <a:tblPr/>
              <a:tblGrid>
                <a:gridCol w="1669143">
                  <a:extLst>
                    <a:ext uri="{9D8B030D-6E8A-4147-A177-3AD203B41FA5}">
                      <a16:colId xmlns:a16="http://schemas.microsoft.com/office/drawing/2014/main" val="119673937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122680520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33331629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817218918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447805283"/>
                    </a:ext>
                  </a:extLst>
                </a:gridCol>
              </a:tblGrid>
              <a:tr h="41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529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1336777-AC59-4D65-A25E-5879555ADFA2}"/>
              </a:ext>
            </a:extLst>
          </p:cNvPr>
          <p:cNvSpPr txBox="1"/>
          <p:nvPr/>
        </p:nvSpPr>
        <p:spPr>
          <a:xfrm>
            <a:off x="87084" y="541173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>
                    <a:lumMod val="85000"/>
                  </a:schemeClr>
                </a:solidFill>
              </a:rPr>
              <a:t>미정렬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 배열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E43AF-C834-431B-BAF9-012912DE890D}"/>
              </a:ext>
            </a:extLst>
          </p:cNvPr>
          <p:cNvSpPr txBox="1"/>
          <p:nvPr/>
        </p:nvSpPr>
        <p:spPr>
          <a:xfrm>
            <a:off x="79828" y="3428424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임시 배열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CD1DE98A-DACB-47A1-8F13-5DE07DB2D716}"/>
              </a:ext>
            </a:extLst>
          </p:cNvPr>
          <p:cNvSpPr/>
          <p:nvPr/>
        </p:nvSpPr>
        <p:spPr>
          <a:xfrm>
            <a:off x="3451860" y="1223010"/>
            <a:ext cx="754380" cy="5791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E5AE4-8D2E-43DC-9CB0-3144DA15AF1D}"/>
              </a:ext>
            </a:extLst>
          </p:cNvPr>
          <p:cNvSpPr txBox="1"/>
          <p:nvPr/>
        </p:nvSpPr>
        <p:spPr>
          <a:xfrm>
            <a:off x="3314154" y="1813713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Pivot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8390120E-79BD-4C96-AABC-2DD246CC4952}"/>
              </a:ext>
            </a:extLst>
          </p:cNvPr>
          <p:cNvSpPr/>
          <p:nvPr/>
        </p:nvSpPr>
        <p:spPr>
          <a:xfrm rot="16200000">
            <a:off x="7100926" y="-1148631"/>
            <a:ext cx="1734382" cy="6735080"/>
          </a:xfrm>
          <a:prstGeom prst="leftBrace">
            <a:avLst>
              <a:gd name="adj1" fmla="val 8333"/>
              <a:gd name="adj2" fmla="val 1215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C3147-AF60-4AC9-A480-0553FB88B2AA}"/>
              </a:ext>
            </a:extLst>
          </p:cNvPr>
          <p:cNvSpPr txBox="1"/>
          <p:nvPr/>
        </p:nvSpPr>
        <p:spPr>
          <a:xfrm>
            <a:off x="5740396" y="2360508"/>
            <a:ext cx="5595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Pivot 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보다 낮은 숫자만 선택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순회를 끝낸 후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, Pivot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을 담음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BE5F569-A281-404F-93B9-6169BF9F4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151789"/>
              </p:ext>
            </p:extLst>
          </p:nvPr>
        </p:nvGraphicFramePr>
        <p:xfrm>
          <a:off x="2519862" y="5327439"/>
          <a:ext cx="8345715" cy="579120"/>
        </p:xfrm>
        <a:graphic>
          <a:graphicData uri="http://schemas.openxmlformats.org/drawingml/2006/table">
            <a:tbl>
              <a:tblPr/>
              <a:tblGrid>
                <a:gridCol w="1669143">
                  <a:extLst>
                    <a:ext uri="{9D8B030D-6E8A-4147-A177-3AD203B41FA5}">
                      <a16:colId xmlns:a16="http://schemas.microsoft.com/office/drawing/2014/main" val="119673937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122680520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33331629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817218918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447805283"/>
                    </a:ext>
                  </a:extLst>
                </a:gridCol>
              </a:tblGrid>
              <a:tr h="41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5297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1548029-1F30-4DA5-809D-12F7161F3F05}"/>
              </a:ext>
            </a:extLst>
          </p:cNvPr>
          <p:cNvSpPr txBox="1"/>
          <p:nvPr/>
        </p:nvSpPr>
        <p:spPr>
          <a:xfrm>
            <a:off x="37918" y="5283894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임시 배열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F21FF6DB-547D-4B5A-9D41-E312F654F848}"/>
              </a:ext>
            </a:extLst>
          </p:cNvPr>
          <p:cNvSpPr/>
          <p:nvPr/>
        </p:nvSpPr>
        <p:spPr>
          <a:xfrm>
            <a:off x="3722370" y="4315824"/>
            <a:ext cx="967740" cy="746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0FDEAD-F110-4C63-B8DD-B1E4FE0AC811}"/>
              </a:ext>
            </a:extLst>
          </p:cNvPr>
          <p:cNvSpPr txBox="1"/>
          <p:nvPr/>
        </p:nvSpPr>
        <p:spPr>
          <a:xfrm>
            <a:off x="5424166" y="4295988"/>
            <a:ext cx="5595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Pivot 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보다 큰 수를 담음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9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D407E0-279D-423D-9D01-6AD1BD330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1101"/>
              </p:ext>
            </p:extLst>
          </p:nvPr>
        </p:nvGraphicFramePr>
        <p:xfrm>
          <a:off x="2772769" y="541174"/>
          <a:ext cx="8345715" cy="579120"/>
        </p:xfrm>
        <a:graphic>
          <a:graphicData uri="http://schemas.openxmlformats.org/drawingml/2006/table">
            <a:tbl>
              <a:tblPr/>
              <a:tblGrid>
                <a:gridCol w="1669143">
                  <a:extLst>
                    <a:ext uri="{9D8B030D-6E8A-4147-A177-3AD203B41FA5}">
                      <a16:colId xmlns:a16="http://schemas.microsoft.com/office/drawing/2014/main" val="119673937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122680520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33331629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817218918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447805283"/>
                    </a:ext>
                  </a:extLst>
                </a:gridCol>
              </a:tblGrid>
              <a:tr h="41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529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1336777-AC59-4D65-A25E-5879555ADFA2}"/>
              </a:ext>
            </a:extLst>
          </p:cNvPr>
          <p:cNvSpPr txBox="1"/>
          <p:nvPr/>
        </p:nvSpPr>
        <p:spPr>
          <a:xfrm>
            <a:off x="87084" y="541173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임시 배열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E43AF-C834-431B-BAF9-012912DE890D}"/>
              </a:ext>
            </a:extLst>
          </p:cNvPr>
          <p:cNvSpPr txBox="1"/>
          <p:nvPr/>
        </p:nvSpPr>
        <p:spPr>
          <a:xfrm>
            <a:off x="34108" y="4045644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임시 배열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CD1DE98A-DACB-47A1-8F13-5DE07DB2D716}"/>
              </a:ext>
            </a:extLst>
          </p:cNvPr>
          <p:cNvSpPr/>
          <p:nvPr/>
        </p:nvSpPr>
        <p:spPr>
          <a:xfrm>
            <a:off x="4834890" y="1337310"/>
            <a:ext cx="754380" cy="5791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E5AE4-8D2E-43DC-9CB0-3144DA15AF1D}"/>
              </a:ext>
            </a:extLst>
          </p:cNvPr>
          <p:cNvSpPr txBox="1"/>
          <p:nvPr/>
        </p:nvSpPr>
        <p:spPr>
          <a:xfrm>
            <a:off x="4697184" y="1928013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Pivot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5AB63A9A-2FDD-49E6-B224-907AB7583ACB}"/>
              </a:ext>
            </a:extLst>
          </p:cNvPr>
          <p:cNvSpPr/>
          <p:nvPr/>
        </p:nvSpPr>
        <p:spPr>
          <a:xfrm rot="16200000">
            <a:off x="6006504" y="-1442955"/>
            <a:ext cx="2534482" cy="8123828"/>
          </a:xfrm>
          <a:prstGeom prst="leftBrace">
            <a:avLst>
              <a:gd name="adj1" fmla="val 10004"/>
              <a:gd name="adj2" fmla="val 4718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69808-C7BC-4F44-95B7-DA85EA93E3DB}"/>
              </a:ext>
            </a:extLst>
          </p:cNvPr>
          <p:cNvSpPr txBox="1"/>
          <p:nvPr/>
        </p:nvSpPr>
        <p:spPr>
          <a:xfrm>
            <a:off x="5714398" y="1183218"/>
            <a:ext cx="55327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Pivot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을 제외하고 낮은 수를 다시 임시배열을 만들어 담음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3C5EE87-AF11-4D9A-B608-73EF0DA70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84140"/>
              </p:ext>
            </p:extLst>
          </p:nvPr>
        </p:nvGraphicFramePr>
        <p:xfrm>
          <a:off x="2813232" y="4123479"/>
          <a:ext cx="8345715" cy="579120"/>
        </p:xfrm>
        <a:graphic>
          <a:graphicData uri="http://schemas.openxmlformats.org/drawingml/2006/table">
            <a:tbl>
              <a:tblPr/>
              <a:tblGrid>
                <a:gridCol w="1669143">
                  <a:extLst>
                    <a:ext uri="{9D8B030D-6E8A-4147-A177-3AD203B41FA5}">
                      <a16:colId xmlns:a16="http://schemas.microsoft.com/office/drawing/2014/main" val="119673937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122680520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33331629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817218918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447805283"/>
                    </a:ext>
                  </a:extLst>
                </a:gridCol>
              </a:tblGrid>
              <a:tr h="419878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5297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F9EBE0F-41F6-4528-B049-CB4B09ED4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3477"/>
              </p:ext>
            </p:extLst>
          </p:nvPr>
        </p:nvGraphicFramePr>
        <p:xfrm>
          <a:off x="2828472" y="5978949"/>
          <a:ext cx="8345715" cy="579120"/>
        </p:xfrm>
        <a:graphic>
          <a:graphicData uri="http://schemas.openxmlformats.org/drawingml/2006/table">
            <a:tbl>
              <a:tblPr/>
              <a:tblGrid>
                <a:gridCol w="1669143">
                  <a:extLst>
                    <a:ext uri="{9D8B030D-6E8A-4147-A177-3AD203B41FA5}">
                      <a16:colId xmlns:a16="http://schemas.microsoft.com/office/drawing/2014/main" val="119673937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122680520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33331629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817218918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447805283"/>
                    </a:ext>
                  </a:extLst>
                </a:gridCol>
              </a:tblGrid>
              <a:tr h="41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52977"/>
                  </a:ext>
                </a:extLst>
              </a:tr>
            </a:tbl>
          </a:graphicData>
        </a:graphic>
      </p:graphicFrame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E76D845-9F4A-4B7F-9D8F-3F886E7B2CDF}"/>
              </a:ext>
            </a:extLst>
          </p:cNvPr>
          <p:cNvSpPr/>
          <p:nvPr/>
        </p:nvSpPr>
        <p:spPr>
          <a:xfrm>
            <a:off x="3722370" y="4967334"/>
            <a:ext cx="967740" cy="746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4899C0-95F6-47B6-AAE1-4F846B97E338}"/>
              </a:ext>
            </a:extLst>
          </p:cNvPr>
          <p:cNvSpPr txBox="1"/>
          <p:nvPr/>
        </p:nvSpPr>
        <p:spPr>
          <a:xfrm>
            <a:off x="5424166" y="4947498"/>
            <a:ext cx="5595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Pivot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을 담음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13E3C0-FDF1-4529-BDB9-B78284B63E61}"/>
              </a:ext>
            </a:extLst>
          </p:cNvPr>
          <p:cNvSpPr txBox="1"/>
          <p:nvPr/>
        </p:nvSpPr>
        <p:spPr>
          <a:xfrm>
            <a:off x="3628" y="5969694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임시 배열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0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D407E0-279D-423D-9D01-6AD1BD330E3E}"/>
              </a:ext>
            </a:extLst>
          </p:cNvPr>
          <p:cNvGraphicFramePr>
            <a:graphicFrameLocks noGrp="1"/>
          </p:cNvGraphicFramePr>
          <p:nvPr/>
        </p:nvGraphicFramePr>
        <p:xfrm>
          <a:off x="2772769" y="541174"/>
          <a:ext cx="8345715" cy="579120"/>
        </p:xfrm>
        <a:graphic>
          <a:graphicData uri="http://schemas.openxmlformats.org/drawingml/2006/table">
            <a:tbl>
              <a:tblPr/>
              <a:tblGrid>
                <a:gridCol w="1669143">
                  <a:extLst>
                    <a:ext uri="{9D8B030D-6E8A-4147-A177-3AD203B41FA5}">
                      <a16:colId xmlns:a16="http://schemas.microsoft.com/office/drawing/2014/main" val="119673937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122680520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33331629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817218918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447805283"/>
                    </a:ext>
                  </a:extLst>
                </a:gridCol>
              </a:tblGrid>
              <a:tr h="41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529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1336777-AC59-4D65-A25E-5879555ADFA2}"/>
              </a:ext>
            </a:extLst>
          </p:cNvPr>
          <p:cNvSpPr txBox="1"/>
          <p:nvPr/>
        </p:nvSpPr>
        <p:spPr>
          <a:xfrm>
            <a:off x="87084" y="541173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임시 배열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E43AF-C834-431B-BAF9-012912DE890D}"/>
              </a:ext>
            </a:extLst>
          </p:cNvPr>
          <p:cNvSpPr txBox="1"/>
          <p:nvPr/>
        </p:nvSpPr>
        <p:spPr>
          <a:xfrm>
            <a:off x="79828" y="2605464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임시 배열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3C5EE87-AF11-4D9A-B608-73EF0DA70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79866"/>
              </p:ext>
            </p:extLst>
          </p:nvPr>
        </p:nvGraphicFramePr>
        <p:xfrm>
          <a:off x="2801802" y="5437929"/>
          <a:ext cx="8345715" cy="579120"/>
        </p:xfrm>
        <a:graphic>
          <a:graphicData uri="http://schemas.openxmlformats.org/drawingml/2006/table">
            <a:tbl>
              <a:tblPr/>
              <a:tblGrid>
                <a:gridCol w="1669143">
                  <a:extLst>
                    <a:ext uri="{9D8B030D-6E8A-4147-A177-3AD203B41FA5}">
                      <a16:colId xmlns:a16="http://schemas.microsoft.com/office/drawing/2014/main" val="119673937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122680520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33331629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817218918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447805283"/>
                    </a:ext>
                  </a:extLst>
                </a:gridCol>
              </a:tblGrid>
              <a:tr h="419878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5297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F9EBE0F-41F6-4528-B049-CB4B09ED4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274830"/>
              </p:ext>
            </p:extLst>
          </p:nvPr>
        </p:nvGraphicFramePr>
        <p:xfrm>
          <a:off x="2782752" y="2618529"/>
          <a:ext cx="8345715" cy="579120"/>
        </p:xfrm>
        <a:graphic>
          <a:graphicData uri="http://schemas.openxmlformats.org/drawingml/2006/table">
            <a:tbl>
              <a:tblPr/>
              <a:tblGrid>
                <a:gridCol w="1669143">
                  <a:extLst>
                    <a:ext uri="{9D8B030D-6E8A-4147-A177-3AD203B41FA5}">
                      <a16:colId xmlns:a16="http://schemas.microsoft.com/office/drawing/2014/main" val="119673937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122680520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33331629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817218918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447805283"/>
                    </a:ext>
                  </a:extLst>
                </a:gridCol>
              </a:tblGrid>
              <a:tr h="41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52977"/>
                  </a:ext>
                </a:extLst>
              </a:tr>
            </a:tbl>
          </a:graphicData>
        </a:graphic>
      </p:graphicFrame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E76D845-9F4A-4B7F-9D8F-3F886E7B2CDF}"/>
              </a:ext>
            </a:extLst>
          </p:cNvPr>
          <p:cNvSpPr/>
          <p:nvPr/>
        </p:nvSpPr>
        <p:spPr>
          <a:xfrm>
            <a:off x="3722370" y="1606914"/>
            <a:ext cx="967740" cy="746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4899C0-95F6-47B6-AAE1-4F846B97E338}"/>
              </a:ext>
            </a:extLst>
          </p:cNvPr>
          <p:cNvSpPr txBox="1"/>
          <p:nvPr/>
        </p:nvSpPr>
        <p:spPr>
          <a:xfrm>
            <a:off x="383536" y="3713058"/>
            <a:ext cx="5595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이처럼 계속 반복을 하게 되면 정렬이 됨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2BAF0-1A7D-4F27-8417-71293C52F5DA}"/>
              </a:ext>
            </a:extLst>
          </p:cNvPr>
          <p:cNvSpPr txBox="1"/>
          <p:nvPr/>
        </p:nvSpPr>
        <p:spPr>
          <a:xfrm>
            <a:off x="49348" y="5398194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임시 배열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A5C728A2-E5B5-4BD1-93A9-0E7C11C66F8B}"/>
              </a:ext>
            </a:extLst>
          </p:cNvPr>
          <p:cNvSpPr/>
          <p:nvPr/>
        </p:nvSpPr>
        <p:spPr>
          <a:xfrm>
            <a:off x="6572250" y="3463290"/>
            <a:ext cx="754380" cy="5791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54C05F-2B19-4EFE-AECA-C14191461693}"/>
              </a:ext>
            </a:extLst>
          </p:cNvPr>
          <p:cNvSpPr txBox="1"/>
          <p:nvPr/>
        </p:nvSpPr>
        <p:spPr>
          <a:xfrm>
            <a:off x="6434544" y="4053993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Pivot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1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8832B85-D134-4E08-A4A2-70B1B2D734C3}"/>
              </a:ext>
            </a:extLst>
          </p:cNvPr>
          <p:cNvSpPr txBox="1"/>
          <p:nvPr/>
        </p:nvSpPr>
        <p:spPr>
          <a:xfrm>
            <a:off x="83274" y="205893"/>
            <a:ext cx="118725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변수 설명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&amp; 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시뮬레이션 설명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Left : Pivot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보다 큰 값이 나올 때까지 오른 쪽으로 이동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, R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을 만나면 멈춰야 합니다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Right : Pivot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보다 작은 값이 나올 때까지 왼 쪽으로 이동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, L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을 만나도 지나칠 수 있으며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, Pivot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을 만나면 멈춰야 합니다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altLang="ko-KR" sz="3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알고리즘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: </a:t>
            </a:r>
          </a:p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1. Left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과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Right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이 이동하다가 멈추면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, L R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을 서로 교환합니다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2. Left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와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Right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이 교차 순간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Pivot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과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Right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을 교환합니다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3. Right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와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Pivot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이 만나버리면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그 상태로 종료합니다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78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D407E0-279D-423D-9D01-6AD1BD330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421677"/>
              </p:ext>
            </p:extLst>
          </p:nvPr>
        </p:nvGraphicFramePr>
        <p:xfrm>
          <a:off x="2989939" y="2306474"/>
          <a:ext cx="8345715" cy="579120"/>
        </p:xfrm>
        <a:graphic>
          <a:graphicData uri="http://schemas.openxmlformats.org/drawingml/2006/table">
            <a:tbl>
              <a:tblPr/>
              <a:tblGrid>
                <a:gridCol w="1669143">
                  <a:extLst>
                    <a:ext uri="{9D8B030D-6E8A-4147-A177-3AD203B41FA5}">
                      <a16:colId xmlns:a16="http://schemas.microsoft.com/office/drawing/2014/main" val="119673937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122680520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33331629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817218918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447805283"/>
                    </a:ext>
                  </a:extLst>
                </a:gridCol>
              </a:tblGrid>
              <a:tr h="41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529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1336777-AC59-4D65-A25E-5879555ADFA2}"/>
              </a:ext>
            </a:extLst>
          </p:cNvPr>
          <p:cNvSpPr txBox="1"/>
          <p:nvPr/>
        </p:nvSpPr>
        <p:spPr>
          <a:xfrm>
            <a:off x="87084" y="2306473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>
                    <a:lumMod val="85000"/>
                  </a:schemeClr>
                </a:solidFill>
              </a:rPr>
              <a:t>미정렬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 배열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CD1DE98A-DACB-47A1-8F13-5DE07DB2D716}"/>
              </a:ext>
            </a:extLst>
          </p:cNvPr>
          <p:cNvSpPr/>
          <p:nvPr/>
        </p:nvSpPr>
        <p:spPr>
          <a:xfrm>
            <a:off x="3429000" y="2988310"/>
            <a:ext cx="754380" cy="5791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E5AE4-8D2E-43DC-9CB0-3144DA15AF1D}"/>
              </a:ext>
            </a:extLst>
          </p:cNvPr>
          <p:cNvSpPr txBox="1"/>
          <p:nvPr/>
        </p:nvSpPr>
        <p:spPr>
          <a:xfrm>
            <a:off x="3291294" y="3579013"/>
            <a:ext cx="1223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Pivot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586C7728-1D84-4F50-98C3-993D891CDDC4}"/>
              </a:ext>
            </a:extLst>
          </p:cNvPr>
          <p:cNvSpPr/>
          <p:nvPr/>
        </p:nvSpPr>
        <p:spPr>
          <a:xfrm>
            <a:off x="6290310" y="3073400"/>
            <a:ext cx="754380" cy="57912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AB0087-6014-4723-BBE6-191DC7A1FCF4}"/>
              </a:ext>
            </a:extLst>
          </p:cNvPr>
          <p:cNvSpPr txBox="1"/>
          <p:nvPr/>
        </p:nvSpPr>
        <p:spPr>
          <a:xfrm>
            <a:off x="6255474" y="3629813"/>
            <a:ext cx="1223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Left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831FA1F5-5218-4D32-BCC9-54BAB03F0692}"/>
              </a:ext>
            </a:extLst>
          </p:cNvPr>
          <p:cNvSpPr/>
          <p:nvPr/>
        </p:nvSpPr>
        <p:spPr>
          <a:xfrm>
            <a:off x="7216140" y="3075940"/>
            <a:ext cx="754380" cy="57912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29DAB-747A-4589-8BD8-F1D1F2D995D4}"/>
              </a:ext>
            </a:extLst>
          </p:cNvPr>
          <p:cNvSpPr txBox="1"/>
          <p:nvPr/>
        </p:nvSpPr>
        <p:spPr>
          <a:xfrm>
            <a:off x="7044144" y="3609493"/>
            <a:ext cx="1223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Right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FB15189-B0D7-4AA6-A762-93DF96B95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30497"/>
              </p:ext>
            </p:extLst>
          </p:nvPr>
        </p:nvGraphicFramePr>
        <p:xfrm>
          <a:off x="2989939" y="184304"/>
          <a:ext cx="8345715" cy="579120"/>
        </p:xfrm>
        <a:graphic>
          <a:graphicData uri="http://schemas.openxmlformats.org/drawingml/2006/table">
            <a:tbl>
              <a:tblPr/>
              <a:tblGrid>
                <a:gridCol w="1669143">
                  <a:extLst>
                    <a:ext uri="{9D8B030D-6E8A-4147-A177-3AD203B41FA5}">
                      <a16:colId xmlns:a16="http://schemas.microsoft.com/office/drawing/2014/main" val="119673937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122680520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33331629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817218918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447805283"/>
                    </a:ext>
                  </a:extLst>
                </a:gridCol>
              </a:tblGrid>
              <a:tr h="41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5297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ECCDFF5-2E92-4A61-90CF-C22D9E3D73A6}"/>
              </a:ext>
            </a:extLst>
          </p:cNvPr>
          <p:cNvSpPr txBox="1"/>
          <p:nvPr/>
        </p:nvSpPr>
        <p:spPr>
          <a:xfrm>
            <a:off x="87084" y="184303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>
                    <a:lumMod val="85000"/>
                  </a:schemeClr>
                </a:solidFill>
              </a:rPr>
              <a:t>미정렬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 배열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화살표: 위쪽 30">
            <a:extLst>
              <a:ext uri="{FF2B5EF4-FFF2-40B4-BE49-F238E27FC236}">
                <a16:creationId xmlns:a16="http://schemas.microsoft.com/office/drawing/2014/main" id="{0A6C6BC4-6BD4-4DBD-80CD-49BB2A94C5EB}"/>
              </a:ext>
            </a:extLst>
          </p:cNvPr>
          <p:cNvSpPr/>
          <p:nvPr/>
        </p:nvSpPr>
        <p:spPr>
          <a:xfrm>
            <a:off x="3429000" y="866140"/>
            <a:ext cx="754380" cy="5791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5C0EA4-CDDE-46D5-9495-E1A1CB78B755}"/>
              </a:ext>
            </a:extLst>
          </p:cNvPr>
          <p:cNvSpPr txBox="1"/>
          <p:nvPr/>
        </p:nvSpPr>
        <p:spPr>
          <a:xfrm>
            <a:off x="3291294" y="1456843"/>
            <a:ext cx="1223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Pivot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C0F82A6D-C6D4-4A00-971A-169115161EAF}"/>
              </a:ext>
            </a:extLst>
          </p:cNvPr>
          <p:cNvSpPr/>
          <p:nvPr/>
        </p:nvSpPr>
        <p:spPr>
          <a:xfrm>
            <a:off x="5078730" y="915670"/>
            <a:ext cx="754380" cy="57912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738D60-CAE4-4573-B373-1E57B2183ABB}"/>
              </a:ext>
            </a:extLst>
          </p:cNvPr>
          <p:cNvSpPr txBox="1"/>
          <p:nvPr/>
        </p:nvSpPr>
        <p:spPr>
          <a:xfrm>
            <a:off x="5043894" y="1472083"/>
            <a:ext cx="1223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Left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화살표: 위쪽 34">
            <a:extLst>
              <a:ext uri="{FF2B5EF4-FFF2-40B4-BE49-F238E27FC236}">
                <a16:creationId xmlns:a16="http://schemas.microsoft.com/office/drawing/2014/main" id="{9B005BE5-197D-4251-9D62-3BB593872898}"/>
              </a:ext>
            </a:extLst>
          </p:cNvPr>
          <p:cNvSpPr/>
          <p:nvPr/>
        </p:nvSpPr>
        <p:spPr>
          <a:xfrm>
            <a:off x="10100310" y="953770"/>
            <a:ext cx="754380" cy="57912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2DA42E-0920-417A-AA76-8ACCF47A1930}"/>
              </a:ext>
            </a:extLst>
          </p:cNvPr>
          <p:cNvSpPr txBox="1"/>
          <p:nvPr/>
        </p:nvSpPr>
        <p:spPr>
          <a:xfrm>
            <a:off x="9928314" y="1487323"/>
            <a:ext cx="1223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Right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화살표: 왼쪽으로 구부러짐 36">
            <a:extLst>
              <a:ext uri="{FF2B5EF4-FFF2-40B4-BE49-F238E27FC236}">
                <a16:creationId xmlns:a16="http://schemas.microsoft.com/office/drawing/2014/main" id="{5FACD4A6-F8BF-4663-8F95-3E39014BE3AC}"/>
              </a:ext>
            </a:extLst>
          </p:cNvPr>
          <p:cNvSpPr/>
          <p:nvPr/>
        </p:nvSpPr>
        <p:spPr>
          <a:xfrm rot="5400000">
            <a:off x="4807579" y="3257615"/>
            <a:ext cx="1254763" cy="34556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6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2061E39-EDE1-42AD-8A4A-164FD83D0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67884"/>
              </p:ext>
            </p:extLst>
          </p:nvPr>
        </p:nvGraphicFramePr>
        <p:xfrm>
          <a:off x="6650079" y="1713384"/>
          <a:ext cx="1669143" cy="579120"/>
        </p:xfrm>
        <a:graphic>
          <a:graphicData uri="http://schemas.openxmlformats.org/drawingml/2006/table">
            <a:tbl>
              <a:tblPr/>
              <a:tblGrid>
                <a:gridCol w="1669143">
                  <a:extLst>
                    <a:ext uri="{9D8B030D-6E8A-4147-A177-3AD203B41FA5}">
                      <a16:colId xmlns:a16="http://schemas.microsoft.com/office/drawing/2014/main" val="2333316293"/>
                    </a:ext>
                  </a:extLst>
                </a:gridCol>
              </a:tblGrid>
              <a:tr h="41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5297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20C0D88-8FBC-4880-9D86-65B9E0FC213E}"/>
              </a:ext>
            </a:extLst>
          </p:cNvPr>
          <p:cNvSpPr txBox="1"/>
          <p:nvPr/>
        </p:nvSpPr>
        <p:spPr>
          <a:xfrm>
            <a:off x="102324" y="1687983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>
                    <a:lumMod val="85000"/>
                  </a:schemeClr>
                </a:solidFill>
              </a:rPr>
              <a:t>미정렬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 배열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3CD81C93-89B9-4A76-A1FE-2C8B12C4035D}"/>
              </a:ext>
            </a:extLst>
          </p:cNvPr>
          <p:cNvSpPr/>
          <p:nvPr/>
        </p:nvSpPr>
        <p:spPr>
          <a:xfrm>
            <a:off x="3467100" y="2369820"/>
            <a:ext cx="754380" cy="5791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A73937-D596-4907-AEF6-BBC4832A8164}"/>
              </a:ext>
            </a:extLst>
          </p:cNvPr>
          <p:cNvSpPr txBox="1"/>
          <p:nvPr/>
        </p:nvSpPr>
        <p:spPr>
          <a:xfrm>
            <a:off x="3329394" y="2960523"/>
            <a:ext cx="1223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Pivot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C06382CF-BAE8-49EB-B36A-8DB34FA2F8EB}"/>
              </a:ext>
            </a:extLst>
          </p:cNvPr>
          <p:cNvSpPr/>
          <p:nvPr/>
        </p:nvSpPr>
        <p:spPr>
          <a:xfrm>
            <a:off x="4607560" y="2419350"/>
            <a:ext cx="754380" cy="57912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6FFA55-4E9D-4A8D-B811-487899DE84DE}"/>
              </a:ext>
            </a:extLst>
          </p:cNvPr>
          <p:cNvSpPr txBox="1"/>
          <p:nvPr/>
        </p:nvSpPr>
        <p:spPr>
          <a:xfrm>
            <a:off x="4572724" y="2975763"/>
            <a:ext cx="1223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Left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03F78D2E-68EE-44AF-B4A2-25B6D1366429}"/>
              </a:ext>
            </a:extLst>
          </p:cNvPr>
          <p:cNvSpPr/>
          <p:nvPr/>
        </p:nvSpPr>
        <p:spPr>
          <a:xfrm>
            <a:off x="5521960" y="2447290"/>
            <a:ext cx="754380" cy="57912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41C483-CFE6-4CA8-AF5C-2BDBD8FBE2BA}"/>
              </a:ext>
            </a:extLst>
          </p:cNvPr>
          <p:cNvSpPr txBox="1"/>
          <p:nvPr/>
        </p:nvSpPr>
        <p:spPr>
          <a:xfrm>
            <a:off x="5349964" y="2980843"/>
            <a:ext cx="1223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Right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C5AF44-2238-4685-9B66-2502C195072E}"/>
              </a:ext>
            </a:extLst>
          </p:cNvPr>
          <p:cNvSpPr txBox="1"/>
          <p:nvPr/>
        </p:nvSpPr>
        <p:spPr>
          <a:xfrm>
            <a:off x="1092924" y="466243"/>
            <a:ext cx="89077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바뀐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Pivot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의 위치를 기준으로 배열을 나눠서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지금까지 했던 과정을 재귀적으로 진행합니다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7F4D35-65E7-4439-AF45-372010279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55802"/>
              </p:ext>
            </p:extLst>
          </p:nvPr>
        </p:nvGraphicFramePr>
        <p:xfrm>
          <a:off x="8576310" y="1699895"/>
          <a:ext cx="3338286" cy="579120"/>
        </p:xfrm>
        <a:graphic>
          <a:graphicData uri="http://schemas.openxmlformats.org/drawingml/2006/table">
            <a:tbl>
              <a:tblPr/>
              <a:tblGrid>
                <a:gridCol w="1669143">
                  <a:extLst>
                    <a:ext uri="{9D8B030D-6E8A-4147-A177-3AD203B41FA5}">
                      <a16:colId xmlns:a16="http://schemas.microsoft.com/office/drawing/2014/main" val="2752664341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041482843"/>
                    </a:ext>
                  </a:extLst>
                </a:gridCol>
              </a:tblGrid>
              <a:tr h="41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698986"/>
                  </a:ext>
                </a:extLst>
              </a:tr>
            </a:tbl>
          </a:graphicData>
        </a:graphic>
      </p:graphicFrame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8F6D6A57-3CA2-4A2D-A750-7B552F8F5705}"/>
              </a:ext>
            </a:extLst>
          </p:cNvPr>
          <p:cNvSpPr/>
          <p:nvPr/>
        </p:nvSpPr>
        <p:spPr>
          <a:xfrm>
            <a:off x="8809990" y="2385060"/>
            <a:ext cx="754380" cy="5791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505583-65BA-4E0C-97AE-56FE03156916}"/>
              </a:ext>
            </a:extLst>
          </p:cNvPr>
          <p:cNvSpPr txBox="1"/>
          <p:nvPr/>
        </p:nvSpPr>
        <p:spPr>
          <a:xfrm>
            <a:off x="8672284" y="2975763"/>
            <a:ext cx="1223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Pivot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E91E686D-0F11-435A-BAF1-51663A250708}"/>
              </a:ext>
            </a:extLst>
          </p:cNvPr>
          <p:cNvSpPr/>
          <p:nvPr/>
        </p:nvSpPr>
        <p:spPr>
          <a:xfrm>
            <a:off x="10046970" y="2411730"/>
            <a:ext cx="754380" cy="57912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362AB3-4E94-4D3C-A8D8-B5DA0B3A0C82}"/>
              </a:ext>
            </a:extLst>
          </p:cNvPr>
          <p:cNvSpPr txBox="1"/>
          <p:nvPr/>
        </p:nvSpPr>
        <p:spPr>
          <a:xfrm>
            <a:off x="10012134" y="2968143"/>
            <a:ext cx="1223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Left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화살표: 위쪽 28">
            <a:extLst>
              <a:ext uri="{FF2B5EF4-FFF2-40B4-BE49-F238E27FC236}">
                <a16:creationId xmlns:a16="http://schemas.microsoft.com/office/drawing/2014/main" id="{F36750AB-45C4-436E-94E8-9A737172C161}"/>
              </a:ext>
            </a:extLst>
          </p:cNvPr>
          <p:cNvSpPr/>
          <p:nvPr/>
        </p:nvSpPr>
        <p:spPr>
          <a:xfrm>
            <a:off x="11056620" y="2404110"/>
            <a:ext cx="754380" cy="57912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5732D7-99D8-4508-88A8-B166DA6DBDF7}"/>
              </a:ext>
            </a:extLst>
          </p:cNvPr>
          <p:cNvSpPr txBox="1"/>
          <p:nvPr/>
        </p:nvSpPr>
        <p:spPr>
          <a:xfrm>
            <a:off x="10884624" y="2937663"/>
            <a:ext cx="1223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Right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F9C390-10FC-48CF-BEFF-03BF1923F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961705"/>
              </p:ext>
            </p:extLst>
          </p:nvPr>
        </p:nvGraphicFramePr>
        <p:xfrm>
          <a:off x="2984500" y="1698625"/>
          <a:ext cx="3338286" cy="579120"/>
        </p:xfrm>
        <a:graphic>
          <a:graphicData uri="http://schemas.openxmlformats.org/drawingml/2006/table">
            <a:tbl>
              <a:tblPr/>
              <a:tblGrid>
                <a:gridCol w="1669143">
                  <a:extLst>
                    <a:ext uri="{9D8B030D-6E8A-4147-A177-3AD203B41FA5}">
                      <a16:colId xmlns:a16="http://schemas.microsoft.com/office/drawing/2014/main" val="3190885428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152216773"/>
                    </a:ext>
                  </a:extLst>
                </a:gridCol>
              </a:tblGrid>
              <a:tr h="41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9795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21DA994-2CB5-4248-96F6-56D6CC0A7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737395"/>
              </p:ext>
            </p:extLst>
          </p:nvPr>
        </p:nvGraphicFramePr>
        <p:xfrm>
          <a:off x="6611979" y="4418484"/>
          <a:ext cx="1669143" cy="579120"/>
        </p:xfrm>
        <a:graphic>
          <a:graphicData uri="http://schemas.openxmlformats.org/drawingml/2006/table">
            <a:tbl>
              <a:tblPr/>
              <a:tblGrid>
                <a:gridCol w="1669143">
                  <a:extLst>
                    <a:ext uri="{9D8B030D-6E8A-4147-A177-3AD203B41FA5}">
                      <a16:colId xmlns:a16="http://schemas.microsoft.com/office/drawing/2014/main" val="2333316293"/>
                    </a:ext>
                  </a:extLst>
                </a:gridCol>
              </a:tblGrid>
              <a:tr h="41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5297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1E979907-4561-437D-8265-21A557388773}"/>
              </a:ext>
            </a:extLst>
          </p:cNvPr>
          <p:cNvSpPr txBox="1"/>
          <p:nvPr/>
        </p:nvSpPr>
        <p:spPr>
          <a:xfrm>
            <a:off x="64224" y="4393083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>
                    <a:lumMod val="85000"/>
                  </a:schemeClr>
                </a:solidFill>
              </a:rPr>
              <a:t>미정렬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 배열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화살표: 위쪽 33">
            <a:extLst>
              <a:ext uri="{FF2B5EF4-FFF2-40B4-BE49-F238E27FC236}">
                <a16:creationId xmlns:a16="http://schemas.microsoft.com/office/drawing/2014/main" id="{4069ADE1-4869-4267-9008-F646D1A2C2E7}"/>
              </a:ext>
            </a:extLst>
          </p:cNvPr>
          <p:cNvSpPr/>
          <p:nvPr/>
        </p:nvSpPr>
        <p:spPr>
          <a:xfrm>
            <a:off x="2768600" y="5074920"/>
            <a:ext cx="754380" cy="5791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9CFFE3-DCE5-4DE8-BE85-14B1F5F71E69}"/>
              </a:ext>
            </a:extLst>
          </p:cNvPr>
          <p:cNvSpPr txBox="1"/>
          <p:nvPr/>
        </p:nvSpPr>
        <p:spPr>
          <a:xfrm>
            <a:off x="2630894" y="5665623"/>
            <a:ext cx="1223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Pivot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화살표: 위쪽 35">
            <a:extLst>
              <a:ext uri="{FF2B5EF4-FFF2-40B4-BE49-F238E27FC236}">
                <a16:creationId xmlns:a16="http://schemas.microsoft.com/office/drawing/2014/main" id="{ECFD5265-65D2-4928-BEA3-5920EA42C138}"/>
              </a:ext>
            </a:extLst>
          </p:cNvPr>
          <p:cNvSpPr/>
          <p:nvPr/>
        </p:nvSpPr>
        <p:spPr>
          <a:xfrm>
            <a:off x="5102860" y="5124450"/>
            <a:ext cx="754380" cy="57912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143E6C-15D3-412E-A800-F87E28A59F9F}"/>
              </a:ext>
            </a:extLst>
          </p:cNvPr>
          <p:cNvSpPr txBox="1"/>
          <p:nvPr/>
        </p:nvSpPr>
        <p:spPr>
          <a:xfrm>
            <a:off x="5068024" y="5680863"/>
            <a:ext cx="1223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Left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312268FC-384C-4095-8795-C6452583656E}"/>
              </a:ext>
            </a:extLst>
          </p:cNvPr>
          <p:cNvSpPr/>
          <p:nvPr/>
        </p:nvSpPr>
        <p:spPr>
          <a:xfrm>
            <a:off x="3731260" y="5152390"/>
            <a:ext cx="754380" cy="57912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42B98B-DAA9-491B-85C8-61127A3D0DE3}"/>
              </a:ext>
            </a:extLst>
          </p:cNvPr>
          <p:cNvSpPr txBox="1"/>
          <p:nvPr/>
        </p:nvSpPr>
        <p:spPr>
          <a:xfrm>
            <a:off x="3559264" y="5685943"/>
            <a:ext cx="1223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Right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DAD42C4-D661-4A97-A934-2E73F4B68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710023"/>
              </p:ext>
            </p:extLst>
          </p:nvPr>
        </p:nvGraphicFramePr>
        <p:xfrm>
          <a:off x="8538210" y="4404995"/>
          <a:ext cx="3338286" cy="579120"/>
        </p:xfrm>
        <a:graphic>
          <a:graphicData uri="http://schemas.openxmlformats.org/drawingml/2006/table">
            <a:tbl>
              <a:tblPr/>
              <a:tblGrid>
                <a:gridCol w="1669143">
                  <a:extLst>
                    <a:ext uri="{9D8B030D-6E8A-4147-A177-3AD203B41FA5}">
                      <a16:colId xmlns:a16="http://schemas.microsoft.com/office/drawing/2014/main" val="2752664341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041482843"/>
                    </a:ext>
                  </a:extLst>
                </a:gridCol>
              </a:tblGrid>
              <a:tr h="41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698986"/>
                  </a:ext>
                </a:extLst>
              </a:tr>
            </a:tbl>
          </a:graphicData>
        </a:graphic>
      </p:graphicFrame>
      <p:sp>
        <p:nvSpPr>
          <p:cNvPr id="41" name="화살표: 위쪽 40">
            <a:extLst>
              <a:ext uri="{FF2B5EF4-FFF2-40B4-BE49-F238E27FC236}">
                <a16:creationId xmlns:a16="http://schemas.microsoft.com/office/drawing/2014/main" id="{95C15A94-9064-4625-B510-DC7CFD0BDE87}"/>
              </a:ext>
            </a:extLst>
          </p:cNvPr>
          <p:cNvSpPr/>
          <p:nvPr/>
        </p:nvSpPr>
        <p:spPr>
          <a:xfrm>
            <a:off x="8390890" y="5090160"/>
            <a:ext cx="754380" cy="5791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AC3101-C7E6-4B91-A1B6-E4E9190813FC}"/>
              </a:ext>
            </a:extLst>
          </p:cNvPr>
          <p:cNvSpPr txBox="1"/>
          <p:nvPr/>
        </p:nvSpPr>
        <p:spPr>
          <a:xfrm>
            <a:off x="8253184" y="5680863"/>
            <a:ext cx="1223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Pivot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화살표: 위쪽 42">
            <a:extLst>
              <a:ext uri="{FF2B5EF4-FFF2-40B4-BE49-F238E27FC236}">
                <a16:creationId xmlns:a16="http://schemas.microsoft.com/office/drawing/2014/main" id="{B35DB31A-D1A4-440C-A7A7-B56E507D4852}"/>
              </a:ext>
            </a:extLst>
          </p:cNvPr>
          <p:cNvSpPr/>
          <p:nvPr/>
        </p:nvSpPr>
        <p:spPr>
          <a:xfrm>
            <a:off x="10681970" y="5116830"/>
            <a:ext cx="754380" cy="57912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2619F9-8359-4CFD-B6FD-F819F2E42C80}"/>
              </a:ext>
            </a:extLst>
          </p:cNvPr>
          <p:cNvSpPr txBox="1"/>
          <p:nvPr/>
        </p:nvSpPr>
        <p:spPr>
          <a:xfrm>
            <a:off x="10647134" y="5673243"/>
            <a:ext cx="1223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Left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화살표: 위쪽 44">
            <a:extLst>
              <a:ext uri="{FF2B5EF4-FFF2-40B4-BE49-F238E27FC236}">
                <a16:creationId xmlns:a16="http://schemas.microsoft.com/office/drawing/2014/main" id="{53C3E2EE-33FD-46A8-BC7E-D6C9A82A19DA}"/>
              </a:ext>
            </a:extLst>
          </p:cNvPr>
          <p:cNvSpPr/>
          <p:nvPr/>
        </p:nvSpPr>
        <p:spPr>
          <a:xfrm>
            <a:off x="9329420" y="5121910"/>
            <a:ext cx="754380" cy="57912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0A4600-C9EC-4931-9912-E74610D06801}"/>
              </a:ext>
            </a:extLst>
          </p:cNvPr>
          <p:cNvSpPr txBox="1"/>
          <p:nvPr/>
        </p:nvSpPr>
        <p:spPr>
          <a:xfrm>
            <a:off x="9170124" y="5693563"/>
            <a:ext cx="1223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Right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17F128C3-CC59-4B47-9A6D-B822C25AC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51914"/>
              </p:ext>
            </p:extLst>
          </p:nvPr>
        </p:nvGraphicFramePr>
        <p:xfrm>
          <a:off x="2946400" y="4403725"/>
          <a:ext cx="3338286" cy="579120"/>
        </p:xfrm>
        <a:graphic>
          <a:graphicData uri="http://schemas.openxmlformats.org/drawingml/2006/table">
            <a:tbl>
              <a:tblPr/>
              <a:tblGrid>
                <a:gridCol w="1669143">
                  <a:extLst>
                    <a:ext uri="{9D8B030D-6E8A-4147-A177-3AD203B41FA5}">
                      <a16:colId xmlns:a16="http://schemas.microsoft.com/office/drawing/2014/main" val="3190885428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152216773"/>
                    </a:ext>
                  </a:extLst>
                </a:gridCol>
              </a:tblGrid>
              <a:tr h="41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97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43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8C5AF44-2238-4685-9B66-2502C195072E}"/>
              </a:ext>
            </a:extLst>
          </p:cNvPr>
          <p:cNvSpPr txBox="1"/>
          <p:nvPr/>
        </p:nvSpPr>
        <p:spPr>
          <a:xfrm>
            <a:off x="1092924" y="466243"/>
            <a:ext cx="8907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양쪽 재귀 모두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Right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이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Pivot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과 만났기 때문에 그대로 재귀를 종료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다시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Pivot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기준 배열을 나눠서 재귀로 들어 갑니다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630697C0-A429-4D52-8EDB-791C9A1B6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90265"/>
              </p:ext>
            </p:extLst>
          </p:nvPr>
        </p:nvGraphicFramePr>
        <p:xfrm>
          <a:off x="6523079" y="2170584"/>
          <a:ext cx="1669143" cy="579120"/>
        </p:xfrm>
        <a:graphic>
          <a:graphicData uri="http://schemas.openxmlformats.org/drawingml/2006/table">
            <a:tbl>
              <a:tblPr/>
              <a:tblGrid>
                <a:gridCol w="1669143">
                  <a:extLst>
                    <a:ext uri="{9D8B030D-6E8A-4147-A177-3AD203B41FA5}">
                      <a16:colId xmlns:a16="http://schemas.microsoft.com/office/drawing/2014/main" val="2333316293"/>
                    </a:ext>
                  </a:extLst>
                </a:gridCol>
              </a:tblGrid>
              <a:tr h="41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52977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F5A27D42-0A14-49CB-B41C-3C38BEF49F50}"/>
              </a:ext>
            </a:extLst>
          </p:cNvPr>
          <p:cNvSpPr txBox="1"/>
          <p:nvPr/>
        </p:nvSpPr>
        <p:spPr>
          <a:xfrm>
            <a:off x="64224" y="2170583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>
                    <a:lumMod val="85000"/>
                  </a:schemeClr>
                </a:solidFill>
              </a:rPr>
              <a:t>미정렬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 배열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AFB9412B-7348-4E96-8AA9-17F46D035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27921"/>
              </p:ext>
            </p:extLst>
          </p:nvPr>
        </p:nvGraphicFramePr>
        <p:xfrm>
          <a:off x="4686300" y="2181225"/>
          <a:ext cx="1649186" cy="579120"/>
        </p:xfrm>
        <a:graphic>
          <a:graphicData uri="http://schemas.openxmlformats.org/drawingml/2006/table">
            <a:tbl>
              <a:tblPr/>
              <a:tblGrid>
                <a:gridCol w="1649186">
                  <a:extLst>
                    <a:ext uri="{9D8B030D-6E8A-4147-A177-3AD203B41FA5}">
                      <a16:colId xmlns:a16="http://schemas.microsoft.com/office/drawing/2014/main" val="3190885428"/>
                    </a:ext>
                  </a:extLst>
                </a:gridCol>
              </a:tblGrid>
              <a:tr h="41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97954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E0EB09-D36C-4E65-B5CB-DD81ADE2D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41557"/>
              </p:ext>
            </p:extLst>
          </p:nvPr>
        </p:nvGraphicFramePr>
        <p:xfrm>
          <a:off x="2807424" y="2181225"/>
          <a:ext cx="1688376" cy="579120"/>
        </p:xfrm>
        <a:graphic>
          <a:graphicData uri="http://schemas.openxmlformats.org/drawingml/2006/table">
            <a:tbl>
              <a:tblPr/>
              <a:tblGrid>
                <a:gridCol w="1688376">
                  <a:extLst>
                    <a:ext uri="{9D8B030D-6E8A-4147-A177-3AD203B41FA5}">
                      <a16:colId xmlns:a16="http://schemas.microsoft.com/office/drawing/2014/main" val="1934926185"/>
                    </a:ext>
                  </a:extLst>
                </a:gridCol>
              </a:tblGrid>
              <a:tr h="41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69737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B7B9AD8A-E50C-41EA-9A7F-4AD0D9AA2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398840"/>
              </p:ext>
            </p:extLst>
          </p:nvPr>
        </p:nvGraphicFramePr>
        <p:xfrm>
          <a:off x="10167979" y="2157884"/>
          <a:ext cx="1669143" cy="579120"/>
        </p:xfrm>
        <a:graphic>
          <a:graphicData uri="http://schemas.openxmlformats.org/drawingml/2006/table">
            <a:tbl>
              <a:tblPr/>
              <a:tblGrid>
                <a:gridCol w="1669143">
                  <a:extLst>
                    <a:ext uri="{9D8B030D-6E8A-4147-A177-3AD203B41FA5}">
                      <a16:colId xmlns:a16="http://schemas.microsoft.com/office/drawing/2014/main" val="2333316293"/>
                    </a:ext>
                  </a:extLst>
                </a:gridCol>
              </a:tblGrid>
              <a:tr h="41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52977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CC805860-6D38-455F-82FB-B3663F89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26220"/>
              </p:ext>
            </p:extLst>
          </p:nvPr>
        </p:nvGraphicFramePr>
        <p:xfrm>
          <a:off x="8331200" y="2168525"/>
          <a:ext cx="1649186" cy="579120"/>
        </p:xfrm>
        <a:graphic>
          <a:graphicData uri="http://schemas.openxmlformats.org/drawingml/2006/table">
            <a:tbl>
              <a:tblPr/>
              <a:tblGrid>
                <a:gridCol w="1649186">
                  <a:extLst>
                    <a:ext uri="{9D8B030D-6E8A-4147-A177-3AD203B41FA5}">
                      <a16:colId xmlns:a16="http://schemas.microsoft.com/office/drawing/2014/main" val="3190885428"/>
                    </a:ext>
                  </a:extLst>
                </a:gridCol>
              </a:tblGrid>
              <a:tr h="41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97954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68926C48-6764-44F7-9BE4-D702E1ACC9FB}"/>
              </a:ext>
            </a:extLst>
          </p:cNvPr>
          <p:cNvSpPr txBox="1"/>
          <p:nvPr/>
        </p:nvSpPr>
        <p:spPr>
          <a:xfrm>
            <a:off x="1118324" y="3374543"/>
            <a:ext cx="89077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각 배열들의 크기가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이기 때문에 재귀를 종료하고 합쳐줍니다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54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300</Words>
  <Application>Microsoft Office PowerPoint</Application>
  <PresentationFormat>와이드스크린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20</cp:revision>
  <dcterms:created xsi:type="dcterms:W3CDTF">2021-03-30T06:29:45Z</dcterms:created>
  <dcterms:modified xsi:type="dcterms:W3CDTF">2021-05-10T21:45:05Z</dcterms:modified>
</cp:coreProperties>
</file>