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FDAAC6-7FFE-4599-A206-F831CD19048E}" v="170" dt="2021-07-29T17:54:37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DFDAAC6-7FFE-4599-A206-F831CD19048E}"/>
    <pc:docChg chg="undo custSel addSld modSld">
      <pc:chgData name="noh taehyun" userId="26ea3cd8016ad7de" providerId="LiveId" clId="{EDFDAAC6-7FFE-4599-A206-F831CD19048E}" dt="2021-07-29T17:54:57.788" v="2957" actId="207"/>
      <pc:docMkLst>
        <pc:docMk/>
      </pc:docMkLst>
      <pc:sldChg chg="delSp modSp mod">
        <pc:chgData name="noh taehyun" userId="26ea3cd8016ad7de" providerId="LiveId" clId="{EDFDAAC6-7FFE-4599-A206-F831CD19048E}" dt="2021-07-29T17:09:08.016" v="366" actId="20577"/>
        <pc:sldMkLst>
          <pc:docMk/>
          <pc:sldMk cId="1390913482" sldId="257"/>
        </pc:sldMkLst>
        <pc:spChg chg="del">
          <ac:chgData name="noh taehyun" userId="26ea3cd8016ad7de" providerId="LiveId" clId="{EDFDAAC6-7FFE-4599-A206-F831CD19048E}" dt="2021-07-29T16:57:17.702" v="41" actId="478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DFDAAC6-7FFE-4599-A206-F831CD19048E}" dt="2021-07-29T16:57:42.672" v="53" actId="478"/>
          <ac:spMkLst>
            <pc:docMk/>
            <pc:sldMk cId="1390913482" sldId="257"/>
            <ac:spMk id="12" creationId="{2E22E654-4220-4291-B30B-35065D8BE262}"/>
          </ac:spMkLst>
        </pc:spChg>
        <pc:spChg chg="mod">
          <ac:chgData name="noh taehyun" userId="26ea3cd8016ad7de" providerId="LiveId" clId="{EDFDAAC6-7FFE-4599-A206-F831CD19048E}" dt="2021-07-29T17:09:08.016" v="366" actId="20577"/>
          <ac:spMkLst>
            <pc:docMk/>
            <pc:sldMk cId="1390913482" sldId="257"/>
            <ac:spMk id="14" creationId="{085D0EC4-2E3C-40D4-B8A1-334E696EA683}"/>
          </ac:spMkLst>
        </pc:spChg>
        <pc:spChg chg="del">
          <ac:chgData name="noh taehyun" userId="26ea3cd8016ad7de" providerId="LiveId" clId="{EDFDAAC6-7FFE-4599-A206-F831CD19048E}" dt="2021-07-29T17:01:18.209" v="112" actId="478"/>
          <ac:spMkLst>
            <pc:docMk/>
            <pc:sldMk cId="1390913482" sldId="257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01:18.209" v="112" actId="478"/>
          <ac:spMkLst>
            <pc:docMk/>
            <pc:sldMk cId="1390913482" sldId="257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01:18.209" v="112" actId="478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DFDAAC6-7FFE-4599-A206-F831CD19048E}" dt="2021-07-29T17:01:29.224" v="236" actId="1036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DFDAAC6-7FFE-4599-A206-F831CD19048E}" dt="2021-07-29T17:01:18.209" v="112" actId="478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Sp modSp add mod">
        <pc:chgData name="noh taehyun" userId="26ea3cd8016ad7de" providerId="LiveId" clId="{EDFDAAC6-7FFE-4599-A206-F831CD19048E}" dt="2021-07-29T17:10:38.214" v="561" actId="20577"/>
        <pc:sldMkLst>
          <pc:docMk/>
          <pc:sldMk cId="3674459388" sldId="259"/>
        </pc:sldMkLst>
        <pc:spChg chg="mod">
          <ac:chgData name="noh taehyun" userId="26ea3cd8016ad7de" providerId="LiveId" clId="{EDFDAAC6-7FFE-4599-A206-F831CD19048E}" dt="2021-07-29T17:10:38.214" v="561" actId="20577"/>
          <ac:spMkLst>
            <pc:docMk/>
            <pc:sldMk cId="3674459388" sldId="259"/>
            <ac:spMk id="14" creationId="{085D0EC4-2E3C-40D4-B8A1-334E696EA683}"/>
          </ac:spMkLst>
        </pc:spChg>
        <pc:spChg chg="del">
          <ac:chgData name="noh taehyun" userId="26ea3cd8016ad7de" providerId="LiveId" clId="{EDFDAAC6-7FFE-4599-A206-F831CD19048E}" dt="2021-07-29T17:10:21.487" v="548" actId="478"/>
          <ac:spMkLst>
            <pc:docMk/>
            <pc:sldMk cId="3674459388" sldId="259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10:21.487" v="548" actId="478"/>
          <ac:spMkLst>
            <pc:docMk/>
            <pc:sldMk cId="3674459388" sldId="259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10:21.487" v="548" actId="478"/>
          <ac:spMkLst>
            <pc:docMk/>
            <pc:sldMk cId="3674459388" sldId="259"/>
            <ac:spMk id="18" creationId="{204AEFFD-9B57-4BD2-9654-AD09BC2BF3A3}"/>
          </ac:spMkLst>
        </pc:spChg>
        <pc:graphicFrameChg chg="mod modGraphic">
          <ac:chgData name="noh taehyun" userId="26ea3cd8016ad7de" providerId="LiveId" clId="{EDFDAAC6-7FFE-4599-A206-F831CD19048E}" dt="2021-07-29T17:10:08.906" v="546" actId="113"/>
          <ac:graphicFrameMkLst>
            <pc:docMk/>
            <pc:sldMk cId="3674459388" sldId="259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DFDAAC6-7FFE-4599-A206-F831CD19048E}" dt="2021-07-29T17:10:21.487" v="548" actId="478"/>
          <ac:graphicFrameMkLst>
            <pc:docMk/>
            <pc:sldMk cId="3674459388" sldId="259"/>
            <ac:graphicFrameMk id="15" creationId="{44831AB8-9705-4702-B335-A0B65897355A}"/>
          </ac:graphicFrameMkLst>
        </pc:graphicFrameChg>
      </pc:sldChg>
      <pc:sldChg chg="delSp modSp add mod">
        <pc:chgData name="noh taehyun" userId="26ea3cd8016ad7de" providerId="LiveId" clId="{EDFDAAC6-7FFE-4599-A206-F831CD19048E}" dt="2021-07-29T17:54:57.788" v="2957" actId="207"/>
        <pc:sldMkLst>
          <pc:docMk/>
          <pc:sldMk cId="982193171" sldId="260"/>
        </pc:sldMkLst>
        <pc:spChg chg="mod">
          <ac:chgData name="noh taehyun" userId="26ea3cd8016ad7de" providerId="LiveId" clId="{EDFDAAC6-7FFE-4599-A206-F831CD19048E}" dt="2021-07-29T17:54:39.999" v="2952" actId="20577"/>
          <ac:spMkLst>
            <pc:docMk/>
            <pc:sldMk cId="982193171" sldId="260"/>
            <ac:spMk id="14" creationId="{085D0EC4-2E3C-40D4-B8A1-334E696EA683}"/>
          </ac:spMkLst>
        </pc:spChg>
        <pc:spChg chg="del">
          <ac:chgData name="noh taehyun" userId="26ea3cd8016ad7de" providerId="LiveId" clId="{EDFDAAC6-7FFE-4599-A206-F831CD19048E}" dt="2021-07-29T17:52:00.715" v="2919" actId="478"/>
          <ac:spMkLst>
            <pc:docMk/>
            <pc:sldMk cId="982193171" sldId="260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52:00.715" v="2919" actId="478"/>
          <ac:spMkLst>
            <pc:docMk/>
            <pc:sldMk cId="982193171" sldId="260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52:00.715" v="2919" actId="478"/>
          <ac:spMkLst>
            <pc:docMk/>
            <pc:sldMk cId="982193171" sldId="260"/>
            <ac:spMk id="18" creationId="{204AEFFD-9B57-4BD2-9654-AD09BC2BF3A3}"/>
          </ac:spMkLst>
        </pc:spChg>
        <pc:graphicFrameChg chg="modGraphic">
          <ac:chgData name="noh taehyun" userId="26ea3cd8016ad7de" providerId="LiveId" clId="{EDFDAAC6-7FFE-4599-A206-F831CD19048E}" dt="2021-07-29T17:54:57.788" v="2957" actId="207"/>
          <ac:graphicFrameMkLst>
            <pc:docMk/>
            <pc:sldMk cId="982193171" sldId="260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DFDAAC6-7FFE-4599-A206-F831CD19048E}" dt="2021-07-29T17:52:00.715" v="2919" actId="478"/>
          <ac:graphicFrameMkLst>
            <pc:docMk/>
            <pc:sldMk cId="982193171" sldId="260"/>
            <ac:graphicFrameMk id="15" creationId="{44831AB8-9705-4702-B335-A0B65897355A}"/>
          </ac:graphicFrameMkLst>
        </pc:graphicFrameChg>
      </pc:sldChg>
      <pc:sldChg chg="delSp add mod">
        <pc:chgData name="noh taehyun" userId="26ea3cd8016ad7de" providerId="LiveId" clId="{EDFDAAC6-7FFE-4599-A206-F831CD19048E}" dt="2021-07-29T17:19:52.358" v="612" actId="478"/>
        <pc:sldMkLst>
          <pc:docMk/>
          <pc:sldMk cId="103961986" sldId="261"/>
        </pc:sldMkLst>
        <pc:spChg chg="del">
          <ac:chgData name="noh taehyun" userId="26ea3cd8016ad7de" providerId="LiveId" clId="{EDFDAAC6-7FFE-4599-A206-F831CD19048E}" dt="2021-07-29T17:19:52.358" v="612" actId="478"/>
          <ac:spMkLst>
            <pc:docMk/>
            <pc:sldMk cId="103961986" sldId="261"/>
            <ac:spMk id="16" creationId="{60B8901E-2A4A-4FE1-B573-0C4FE96BF153}"/>
          </ac:spMkLst>
        </pc:spChg>
        <pc:spChg chg="del">
          <ac:chgData name="noh taehyun" userId="26ea3cd8016ad7de" providerId="LiveId" clId="{EDFDAAC6-7FFE-4599-A206-F831CD19048E}" dt="2021-07-29T17:19:52.358" v="612" actId="478"/>
          <ac:spMkLst>
            <pc:docMk/>
            <pc:sldMk cId="103961986" sldId="261"/>
            <ac:spMk id="17" creationId="{8C5A5991-C09F-4506-B05E-18CA88A5034F}"/>
          </ac:spMkLst>
        </pc:spChg>
        <pc:spChg chg="del">
          <ac:chgData name="noh taehyun" userId="26ea3cd8016ad7de" providerId="LiveId" clId="{EDFDAAC6-7FFE-4599-A206-F831CD19048E}" dt="2021-07-29T17:19:52.358" v="612" actId="478"/>
          <ac:spMkLst>
            <pc:docMk/>
            <pc:sldMk cId="103961986" sldId="261"/>
            <ac:spMk id="18" creationId="{204AEFFD-9B57-4BD2-9654-AD09BC2BF3A3}"/>
          </ac:spMkLst>
        </pc:spChg>
        <pc:graphicFrameChg chg="del">
          <ac:chgData name="noh taehyun" userId="26ea3cd8016ad7de" providerId="LiveId" clId="{EDFDAAC6-7FFE-4599-A206-F831CD19048E}" dt="2021-07-29T17:19:52.358" v="612" actId="478"/>
          <ac:graphicFrameMkLst>
            <pc:docMk/>
            <pc:sldMk cId="103961986" sldId="261"/>
            <ac:graphicFrameMk id="15" creationId="{44831AB8-9705-4702-B335-A0B65897355A}"/>
          </ac:graphicFrameMkLst>
        </pc:graphicFrameChg>
      </pc:sldChg>
      <pc:sldChg chg="modSp add mod">
        <pc:chgData name="noh taehyun" userId="26ea3cd8016ad7de" providerId="LiveId" clId="{EDFDAAC6-7FFE-4599-A206-F831CD19048E}" dt="2021-07-29T17:22:07.615" v="631" actId="113"/>
        <pc:sldMkLst>
          <pc:docMk/>
          <pc:sldMk cId="2796644516" sldId="262"/>
        </pc:sldMkLst>
        <pc:spChg chg="mod">
          <ac:chgData name="noh taehyun" userId="26ea3cd8016ad7de" providerId="LiveId" clId="{EDFDAAC6-7FFE-4599-A206-F831CD19048E}" dt="2021-07-29T17:21:54.187" v="625" actId="20577"/>
          <ac:spMkLst>
            <pc:docMk/>
            <pc:sldMk cId="2796644516" sldId="262"/>
            <ac:spMk id="14" creationId="{085D0EC4-2E3C-40D4-B8A1-334E696EA683}"/>
          </ac:spMkLst>
        </pc:spChg>
        <pc:graphicFrameChg chg="modGraphic">
          <ac:chgData name="noh taehyun" userId="26ea3cd8016ad7de" providerId="LiveId" clId="{EDFDAAC6-7FFE-4599-A206-F831CD19048E}" dt="2021-07-29T17:22:07.615" v="631" actId="113"/>
          <ac:graphicFrameMkLst>
            <pc:docMk/>
            <pc:sldMk cId="2796644516" sldId="262"/>
            <ac:graphicFrameMk id="6" creationId="{25178FBE-B363-44F8-818D-CA09E361AC6A}"/>
          </ac:graphicFrameMkLst>
        </pc:graphicFrameChg>
      </pc:sldChg>
      <pc:sldChg chg="addSp modSp add mod">
        <pc:chgData name="noh taehyun" userId="26ea3cd8016ad7de" providerId="LiveId" clId="{EDFDAAC6-7FFE-4599-A206-F831CD19048E}" dt="2021-07-29T17:31:05.205" v="1837" actId="207"/>
        <pc:sldMkLst>
          <pc:docMk/>
          <pc:sldMk cId="3000999043" sldId="263"/>
        </pc:sldMkLst>
        <pc:spChg chg="add mod">
          <ac:chgData name="noh taehyun" userId="26ea3cd8016ad7de" providerId="LiveId" clId="{EDFDAAC6-7FFE-4599-A206-F831CD19048E}" dt="2021-07-29T17:26:07.360" v="846" actId="1036"/>
          <ac:spMkLst>
            <pc:docMk/>
            <pc:sldMk cId="3000999043" sldId="263"/>
            <ac:spMk id="2" creationId="{7C9322C1-7B52-496D-9816-64EA96642599}"/>
          </ac:spMkLst>
        </pc:spChg>
        <pc:spChg chg="add mod">
          <ac:chgData name="noh taehyun" userId="26ea3cd8016ad7de" providerId="LiveId" clId="{EDFDAAC6-7FFE-4599-A206-F831CD19048E}" dt="2021-07-29T17:26:19.232" v="848" actId="14100"/>
          <ac:spMkLst>
            <pc:docMk/>
            <pc:sldMk cId="3000999043" sldId="263"/>
            <ac:spMk id="5" creationId="{39756109-61C1-4EB8-B97B-7531C68F4F69}"/>
          </ac:spMkLst>
        </pc:spChg>
        <pc:spChg chg="add mod">
          <ac:chgData name="noh taehyun" userId="26ea3cd8016ad7de" providerId="LiveId" clId="{EDFDAAC6-7FFE-4599-A206-F831CD19048E}" dt="2021-07-29T17:29:09.343" v="1323" actId="1035"/>
          <ac:spMkLst>
            <pc:docMk/>
            <pc:sldMk cId="3000999043" sldId="263"/>
            <ac:spMk id="7" creationId="{36AC980D-39B5-44C2-A6C3-6EEC8B52DF1F}"/>
          </ac:spMkLst>
        </pc:spChg>
        <pc:spChg chg="add mod">
          <ac:chgData name="noh taehyun" userId="26ea3cd8016ad7de" providerId="LiveId" clId="{EDFDAAC6-7FFE-4599-A206-F831CD19048E}" dt="2021-07-29T17:29:09.343" v="1323" actId="1035"/>
          <ac:spMkLst>
            <pc:docMk/>
            <pc:sldMk cId="3000999043" sldId="263"/>
            <ac:spMk id="8" creationId="{A22568B6-A441-43AE-8693-69627E113F95}"/>
          </ac:spMkLst>
        </pc:spChg>
        <pc:spChg chg="add mod">
          <ac:chgData name="noh taehyun" userId="26ea3cd8016ad7de" providerId="LiveId" clId="{EDFDAAC6-7FFE-4599-A206-F831CD19048E}" dt="2021-07-29T17:30:14.123" v="1829" actId="1037"/>
          <ac:spMkLst>
            <pc:docMk/>
            <pc:sldMk cId="3000999043" sldId="263"/>
            <ac:spMk id="10" creationId="{0F606E01-AF20-4E65-AA78-8F5ECC2EA8F5}"/>
          </ac:spMkLst>
        </pc:spChg>
        <pc:spChg chg="add mod">
          <ac:chgData name="noh taehyun" userId="26ea3cd8016ad7de" providerId="LiveId" clId="{EDFDAAC6-7FFE-4599-A206-F831CD19048E}" dt="2021-07-29T17:30:25.393" v="1831" actId="14100"/>
          <ac:spMkLst>
            <pc:docMk/>
            <pc:sldMk cId="3000999043" sldId="263"/>
            <ac:spMk id="11" creationId="{59D23375-EF1D-43D6-9CC7-D903F1698073}"/>
          </ac:spMkLst>
        </pc:spChg>
        <pc:spChg chg="mod">
          <ac:chgData name="noh taehyun" userId="26ea3cd8016ad7de" providerId="LiveId" clId="{EDFDAAC6-7FFE-4599-A206-F831CD19048E}" dt="2021-07-29T17:24:48.390" v="645" actId="20577"/>
          <ac:spMkLst>
            <pc:docMk/>
            <pc:sldMk cId="3000999043" sldId="263"/>
            <ac:spMk id="14" creationId="{085D0EC4-2E3C-40D4-B8A1-334E696EA683}"/>
          </ac:spMkLst>
        </pc:spChg>
        <pc:graphicFrameChg chg="mod modGraphic">
          <ac:chgData name="noh taehyun" userId="26ea3cd8016ad7de" providerId="LiveId" clId="{EDFDAAC6-7FFE-4599-A206-F831CD19048E}" dt="2021-07-29T17:26:07.360" v="846" actId="1036"/>
          <ac:graphicFrameMkLst>
            <pc:docMk/>
            <pc:sldMk cId="3000999043" sldId="263"/>
            <ac:graphicFrameMk id="6" creationId="{25178FBE-B363-44F8-818D-CA09E361AC6A}"/>
          </ac:graphicFrameMkLst>
        </pc:graphicFrameChg>
        <pc:graphicFrameChg chg="add mod modGraphic">
          <ac:chgData name="noh taehyun" userId="26ea3cd8016ad7de" providerId="LiveId" clId="{EDFDAAC6-7FFE-4599-A206-F831CD19048E}" dt="2021-07-29T17:31:05.205" v="1837" actId="207"/>
          <ac:graphicFrameMkLst>
            <pc:docMk/>
            <pc:sldMk cId="3000999043" sldId="263"/>
            <ac:graphicFrameMk id="9" creationId="{DFF9AE96-1BE6-4F93-ACAF-F46180AE3BE0}"/>
          </ac:graphicFrameMkLst>
        </pc:graphicFrameChg>
      </pc:sldChg>
      <pc:sldChg chg="delSp modSp add mod">
        <pc:chgData name="noh taehyun" userId="26ea3cd8016ad7de" providerId="LiveId" clId="{EDFDAAC6-7FFE-4599-A206-F831CD19048E}" dt="2021-07-29T17:33:08.148" v="2254" actId="20577"/>
        <pc:sldMkLst>
          <pc:docMk/>
          <pc:sldMk cId="2073445343" sldId="264"/>
        </pc:sldMkLst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2" creationId="{7C9322C1-7B52-496D-9816-64EA96642599}"/>
          </ac:spMkLst>
        </pc:spChg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5" creationId="{39756109-61C1-4EB8-B97B-7531C68F4F69}"/>
          </ac:spMkLst>
        </pc:spChg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7" creationId="{36AC980D-39B5-44C2-A6C3-6EEC8B52DF1F}"/>
          </ac:spMkLst>
        </pc:spChg>
        <pc:spChg chg="del">
          <ac:chgData name="noh taehyun" userId="26ea3cd8016ad7de" providerId="LiveId" clId="{EDFDAAC6-7FFE-4599-A206-F831CD19048E}" dt="2021-07-29T17:30:51.349" v="1833" actId="478"/>
          <ac:spMkLst>
            <pc:docMk/>
            <pc:sldMk cId="2073445343" sldId="264"/>
            <ac:spMk id="8" creationId="{A22568B6-A441-43AE-8693-69627E113F95}"/>
          </ac:spMkLst>
        </pc:spChg>
        <pc:spChg chg="del">
          <ac:chgData name="noh taehyun" userId="26ea3cd8016ad7de" providerId="LiveId" clId="{EDFDAAC6-7FFE-4599-A206-F831CD19048E}" dt="2021-07-29T17:31:28.045" v="1842" actId="478"/>
          <ac:spMkLst>
            <pc:docMk/>
            <pc:sldMk cId="2073445343" sldId="264"/>
            <ac:spMk id="10" creationId="{0F606E01-AF20-4E65-AA78-8F5ECC2EA8F5}"/>
          </ac:spMkLst>
        </pc:spChg>
        <pc:spChg chg="del">
          <ac:chgData name="noh taehyun" userId="26ea3cd8016ad7de" providerId="LiveId" clId="{EDFDAAC6-7FFE-4599-A206-F831CD19048E}" dt="2021-07-29T17:31:28.045" v="1842" actId="478"/>
          <ac:spMkLst>
            <pc:docMk/>
            <pc:sldMk cId="2073445343" sldId="264"/>
            <ac:spMk id="11" creationId="{59D23375-EF1D-43D6-9CC7-D903F1698073}"/>
          </ac:spMkLst>
        </pc:spChg>
        <pc:spChg chg="mod">
          <ac:chgData name="noh taehyun" userId="26ea3cd8016ad7de" providerId="LiveId" clId="{EDFDAAC6-7FFE-4599-A206-F831CD19048E}" dt="2021-07-29T17:32:53.376" v="2239" actId="14100"/>
          <ac:spMkLst>
            <pc:docMk/>
            <pc:sldMk cId="2073445343" sldId="264"/>
            <ac:spMk id="14" creationId="{085D0EC4-2E3C-40D4-B8A1-334E696EA683}"/>
          </ac:spMkLst>
        </pc:spChg>
        <pc:graphicFrameChg chg="del">
          <ac:chgData name="noh taehyun" userId="26ea3cd8016ad7de" providerId="LiveId" clId="{EDFDAAC6-7FFE-4599-A206-F831CD19048E}" dt="2021-07-29T17:30:51.349" v="1833" actId="478"/>
          <ac:graphicFrameMkLst>
            <pc:docMk/>
            <pc:sldMk cId="2073445343" sldId="264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DFDAAC6-7FFE-4599-A206-F831CD19048E}" dt="2021-07-29T17:33:08.148" v="2254" actId="20577"/>
          <ac:graphicFrameMkLst>
            <pc:docMk/>
            <pc:sldMk cId="2073445343" sldId="264"/>
            <ac:graphicFrameMk id="9" creationId="{DFF9AE96-1BE6-4F93-ACAF-F46180AE3BE0}"/>
          </ac:graphicFrameMkLst>
        </pc:graphicFrameChg>
      </pc:sldChg>
      <pc:sldChg chg="addSp modSp add mod">
        <pc:chgData name="noh taehyun" userId="26ea3cd8016ad7de" providerId="LiveId" clId="{EDFDAAC6-7FFE-4599-A206-F831CD19048E}" dt="2021-07-29T17:41:03.679" v="2918" actId="207"/>
        <pc:sldMkLst>
          <pc:docMk/>
          <pc:sldMk cId="2941408081" sldId="265"/>
        </pc:sldMkLst>
        <pc:spChg chg="add mod">
          <ac:chgData name="noh taehyun" userId="26ea3cd8016ad7de" providerId="LiveId" clId="{EDFDAAC6-7FFE-4599-A206-F831CD19048E}" dt="2021-07-29T17:38:13.516" v="2435" actId="20577"/>
          <ac:spMkLst>
            <pc:docMk/>
            <pc:sldMk cId="2941408081" sldId="265"/>
            <ac:spMk id="4" creationId="{6B369A69-89FC-4BFB-84B5-9EF18287CC08}"/>
          </ac:spMkLst>
        </pc:spChg>
        <pc:spChg chg="add mod">
          <ac:chgData name="noh taehyun" userId="26ea3cd8016ad7de" providerId="LiveId" clId="{EDFDAAC6-7FFE-4599-A206-F831CD19048E}" dt="2021-07-29T17:40:24.025" v="2843" actId="1035"/>
          <ac:spMkLst>
            <pc:docMk/>
            <pc:sldMk cId="2941408081" sldId="265"/>
            <ac:spMk id="5" creationId="{59FE6AB7-F736-43C9-AA57-4B2586109404}"/>
          </ac:spMkLst>
        </pc:spChg>
        <pc:spChg chg="add mod">
          <ac:chgData name="noh taehyun" userId="26ea3cd8016ad7de" providerId="LiveId" clId="{EDFDAAC6-7FFE-4599-A206-F831CD19048E}" dt="2021-07-29T17:40:38.808" v="2855" actId="1035"/>
          <ac:spMkLst>
            <pc:docMk/>
            <pc:sldMk cId="2941408081" sldId="265"/>
            <ac:spMk id="7" creationId="{50D017C5-8E5F-41B6-98DC-DAE002695AEB}"/>
          </ac:spMkLst>
        </pc:spChg>
        <pc:spChg chg="mod">
          <ac:chgData name="noh taehyun" userId="26ea3cd8016ad7de" providerId="LiveId" clId="{EDFDAAC6-7FFE-4599-A206-F831CD19048E}" dt="2021-07-29T17:37:32.414" v="2320" actId="20577"/>
          <ac:spMkLst>
            <pc:docMk/>
            <pc:sldMk cId="2941408081" sldId="265"/>
            <ac:spMk id="14" creationId="{085D0EC4-2E3C-40D4-B8A1-334E696EA683}"/>
          </ac:spMkLst>
        </pc:spChg>
        <pc:graphicFrameChg chg="add mod modGraphic">
          <ac:chgData name="noh taehyun" userId="26ea3cd8016ad7de" providerId="LiveId" clId="{EDFDAAC6-7FFE-4599-A206-F831CD19048E}" dt="2021-07-29T17:40:34.978" v="2851" actId="1035"/>
          <ac:graphicFrameMkLst>
            <pc:docMk/>
            <pc:sldMk cId="2941408081" sldId="265"/>
            <ac:graphicFrameMk id="6" creationId="{F9EDF1CF-EFB6-495E-BFCD-A4E7CA4A4BB7}"/>
          </ac:graphicFrameMkLst>
        </pc:graphicFrameChg>
        <pc:graphicFrameChg chg="add mod modGraphic">
          <ac:chgData name="noh taehyun" userId="26ea3cd8016ad7de" providerId="LiveId" clId="{EDFDAAC6-7FFE-4599-A206-F831CD19048E}" dt="2021-07-29T17:41:03.679" v="2918" actId="207"/>
          <ac:graphicFrameMkLst>
            <pc:docMk/>
            <pc:sldMk cId="2941408081" sldId="265"/>
            <ac:graphicFrameMk id="8" creationId="{2C90A15C-97C8-4971-BED4-1893353B04BF}"/>
          </ac:graphicFrameMkLst>
        </pc:graphicFrameChg>
        <pc:graphicFrameChg chg="modGraphic">
          <ac:chgData name="noh taehyun" userId="26ea3cd8016ad7de" providerId="LiveId" clId="{EDFDAAC6-7FFE-4599-A206-F831CD19048E}" dt="2021-07-29T17:38:20.586" v="2437" actId="113"/>
          <ac:graphicFrameMkLst>
            <pc:docMk/>
            <pc:sldMk cId="2941408081" sldId="265"/>
            <ac:graphicFrameMk id="9" creationId="{DFF9AE96-1BE6-4F93-ACAF-F46180AE3BE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예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0D8560A-A1CE-4692-8DC4-79618A4D7831}"/>
              </a:ext>
            </a:extLst>
          </p:cNvPr>
          <p:cNvSpPr/>
          <p:nvPr/>
        </p:nvSpPr>
        <p:spPr>
          <a:xfrm>
            <a:off x="1770433" y="1517516"/>
            <a:ext cx="924128" cy="9144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73F9414-B4CB-42B3-A090-8F03F876866C}"/>
              </a:ext>
            </a:extLst>
          </p:cNvPr>
          <p:cNvSpPr/>
          <p:nvPr/>
        </p:nvSpPr>
        <p:spPr>
          <a:xfrm>
            <a:off x="1806099" y="3576541"/>
            <a:ext cx="924128" cy="9144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09FC0AA-2D73-4BF2-8D44-CA5FB30F5809}"/>
              </a:ext>
            </a:extLst>
          </p:cNvPr>
          <p:cNvSpPr/>
          <p:nvPr/>
        </p:nvSpPr>
        <p:spPr>
          <a:xfrm>
            <a:off x="3592749" y="1481848"/>
            <a:ext cx="924128" cy="9144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CACE409-D205-42C9-9277-AC4765B6B6B6}"/>
              </a:ext>
            </a:extLst>
          </p:cNvPr>
          <p:cNvSpPr/>
          <p:nvPr/>
        </p:nvSpPr>
        <p:spPr>
          <a:xfrm>
            <a:off x="6420260" y="1916356"/>
            <a:ext cx="924128" cy="9144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6863FAC-3E89-4D78-8594-5519D64061C0}"/>
              </a:ext>
            </a:extLst>
          </p:cNvPr>
          <p:cNvSpPr/>
          <p:nvPr/>
        </p:nvSpPr>
        <p:spPr>
          <a:xfrm>
            <a:off x="6436470" y="3586273"/>
            <a:ext cx="924128" cy="9144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B7BA9CB-FB8E-457A-B207-2752C6A58CF5}"/>
              </a:ext>
            </a:extLst>
          </p:cNvPr>
          <p:cNvSpPr/>
          <p:nvPr/>
        </p:nvSpPr>
        <p:spPr>
          <a:xfrm>
            <a:off x="8155025" y="713363"/>
            <a:ext cx="924128" cy="9144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154C7C3-5AD2-48D3-BC9B-77E53F9CCD2C}"/>
              </a:ext>
            </a:extLst>
          </p:cNvPr>
          <p:cNvSpPr/>
          <p:nvPr/>
        </p:nvSpPr>
        <p:spPr>
          <a:xfrm>
            <a:off x="9708209" y="2762659"/>
            <a:ext cx="924128" cy="9144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A63754A-49E4-4A60-84D0-2BC03F294CFA}"/>
              </a:ext>
            </a:extLst>
          </p:cNvPr>
          <p:cNvCxnSpPr>
            <a:stCxn id="7" idx="4"/>
            <a:endCxn id="19" idx="0"/>
          </p:cNvCxnSpPr>
          <p:nvPr/>
        </p:nvCxnSpPr>
        <p:spPr>
          <a:xfrm>
            <a:off x="2232497" y="2431916"/>
            <a:ext cx="35666" cy="1144625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974A47D-3CF7-40B5-8E16-3D5343506FF8}"/>
              </a:ext>
            </a:extLst>
          </p:cNvPr>
          <p:cNvCxnSpPr>
            <a:stCxn id="7" idx="6"/>
            <a:endCxn id="20" idx="2"/>
          </p:cNvCxnSpPr>
          <p:nvPr/>
        </p:nvCxnSpPr>
        <p:spPr>
          <a:xfrm flipV="1">
            <a:off x="2694561" y="1939048"/>
            <a:ext cx="898188" cy="35668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06BDB1F-7655-4CE0-8613-C67B42544DDB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6882324" y="2830756"/>
            <a:ext cx="16210" cy="755517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E089166-77DE-40E9-AFC4-9A523B96A30F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7209053" y="1170563"/>
            <a:ext cx="945972" cy="879704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FB0A5BA-EFA5-4B7A-972B-471D8D60E051}"/>
              </a:ext>
            </a:extLst>
          </p:cNvPr>
          <p:cNvCxnSpPr>
            <a:cxnSpLocks/>
            <a:stCxn id="24" idx="1"/>
            <a:endCxn id="23" idx="5"/>
          </p:cNvCxnSpPr>
          <p:nvPr/>
        </p:nvCxnSpPr>
        <p:spPr>
          <a:xfrm flipH="1" flipV="1">
            <a:off x="8943818" y="1493852"/>
            <a:ext cx="899726" cy="1402718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9BB04E-5B5E-4F87-B7F9-F32CDE336DE7}"/>
              </a:ext>
            </a:extLst>
          </p:cNvPr>
          <p:cNvSpPr/>
          <p:nvPr/>
        </p:nvSpPr>
        <p:spPr>
          <a:xfrm>
            <a:off x="1517515" y="312821"/>
            <a:ext cx="9348281" cy="4609375"/>
          </a:xfrm>
          <a:prstGeom prst="round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C10F4428-E56B-4D28-AE81-5EA3C263EAB8}"/>
              </a:ext>
            </a:extLst>
          </p:cNvPr>
          <p:cNvSpPr/>
          <p:nvPr/>
        </p:nvSpPr>
        <p:spPr>
          <a:xfrm>
            <a:off x="5204300" y="5243209"/>
            <a:ext cx="1653702" cy="142023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517261"/>
            <a:ext cx="945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ㅇ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같은 집합인지 확인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F9AE96-1BE6-4F93-ACAF-F46180AE3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81946"/>
              </p:ext>
            </p:extLst>
          </p:nvPr>
        </p:nvGraphicFramePr>
        <p:xfrm>
          <a:off x="785450" y="1579348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B369A69-89FC-4BFB-84B5-9EF18287CC08}"/>
              </a:ext>
            </a:extLst>
          </p:cNvPr>
          <p:cNvSpPr txBox="1"/>
          <p:nvPr/>
        </p:nvSpPr>
        <p:spPr>
          <a:xfrm>
            <a:off x="951730" y="974459"/>
            <a:ext cx="945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ㅇ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집합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배열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[1] = 1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이므로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집합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대표값은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E6AB7-F736-43C9-AA57-4B2586109404}"/>
              </a:ext>
            </a:extLst>
          </p:cNvPr>
          <p:cNvSpPr txBox="1"/>
          <p:nvPr/>
        </p:nvSpPr>
        <p:spPr>
          <a:xfrm>
            <a:off x="951731" y="2721199"/>
            <a:ext cx="9458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ㅇ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집합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배열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[7] = 4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이므로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같은 집합이며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아직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대표값은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알 수 없음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9EDF1CF-EFB6-495E-BFCD-A4E7CA4A4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94665"/>
              </p:ext>
            </p:extLst>
          </p:nvPr>
        </p:nvGraphicFramePr>
        <p:xfrm>
          <a:off x="785451" y="3806733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D017C5-8E5F-41B6-98DC-DAE002695AEB}"/>
              </a:ext>
            </a:extLst>
          </p:cNvPr>
          <p:cNvSpPr txBox="1"/>
          <p:nvPr/>
        </p:nvSpPr>
        <p:spPr>
          <a:xfrm>
            <a:off x="951732" y="4819627"/>
            <a:ext cx="9458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ㅇ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집합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배열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[4] = 4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이므로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집합의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대표값은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이를 통해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대표값도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라는 사실을 알 수 있음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C90A15C-97C8-4971-BED4-1893353B0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439963"/>
              </p:ext>
            </p:extLst>
          </p:nvPr>
        </p:nvGraphicFramePr>
        <p:xfrm>
          <a:off x="785451" y="5729308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40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>
            <a:extLst>
              <a:ext uri="{FF2B5EF4-FFF2-40B4-BE49-F238E27FC236}">
                <a16:creationId xmlns:a16="http://schemas.microsoft.com/office/drawing/2014/main" id="{BA5038D6-A732-4E12-A5F8-F16269A39853}"/>
              </a:ext>
            </a:extLst>
          </p:cNvPr>
          <p:cNvSpPr/>
          <p:nvPr/>
        </p:nvSpPr>
        <p:spPr>
          <a:xfrm>
            <a:off x="811401" y="1253254"/>
            <a:ext cx="4337003" cy="421207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0D8560A-A1CE-4692-8DC4-79618A4D7831}"/>
              </a:ext>
            </a:extLst>
          </p:cNvPr>
          <p:cNvSpPr/>
          <p:nvPr/>
        </p:nvSpPr>
        <p:spPr>
          <a:xfrm>
            <a:off x="1770433" y="2130363"/>
            <a:ext cx="9241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73F9414-B4CB-42B3-A090-8F03F876866C}"/>
              </a:ext>
            </a:extLst>
          </p:cNvPr>
          <p:cNvSpPr/>
          <p:nvPr/>
        </p:nvSpPr>
        <p:spPr>
          <a:xfrm>
            <a:off x="1806099" y="4189388"/>
            <a:ext cx="9241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09FC0AA-2D73-4BF2-8D44-CA5FB30F5809}"/>
              </a:ext>
            </a:extLst>
          </p:cNvPr>
          <p:cNvSpPr/>
          <p:nvPr/>
        </p:nvSpPr>
        <p:spPr>
          <a:xfrm>
            <a:off x="3592749" y="2094695"/>
            <a:ext cx="9241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CACE409-D205-42C9-9277-AC4765B6B6B6}"/>
              </a:ext>
            </a:extLst>
          </p:cNvPr>
          <p:cNvSpPr/>
          <p:nvPr/>
        </p:nvSpPr>
        <p:spPr>
          <a:xfrm>
            <a:off x="6420260" y="2529203"/>
            <a:ext cx="92412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6863FAC-3E89-4D78-8594-5519D64061C0}"/>
              </a:ext>
            </a:extLst>
          </p:cNvPr>
          <p:cNvSpPr/>
          <p:nvPr/>
        </p:nvSpPr>
        <p:spPr>
          <a:xfrm>
            <a:off x="6436470" y="4199120"/>
            <a:ext cx="92412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B7BA9CB-FB8E-457A-B207-2752C6A58CF5}"/>
              </a:ext>
            </a:extLst>
          </p:cNvPr>
          <p:cNvSpPr/>
          <p:nvPr/>
        </p:nvSpPr>
        <p:spPr>
          <a:xfrm>
            <a:off x="8155025" y="1326210"/>
            <a:ext cx="92412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154C7C3-5AD2-48D3-BC9B-77E53F9CCD2C}"/>
              </a:ext>
            </a:extLst>
          </p:cNvPr>
          <p:cNvSpPr/>
          <p:nvPr/>
        </p:nvSpPr>
        <p:spPr>
          <a:xfrm>
            <a:off x="9708209" y="3375506"/>
            <a:ext cx="924128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A63754A-49E4-4A60-84D0-2BC03F294CFA}"/>
              </a:ext>
            </a:extLst>
          </p:cNvPr>
          <p:cNvCxnSpPr>
            <a:stCxn id="7" idx="4"/>
            <a:endCxn id="19" idx="0"/>
          </p:cNvCxnSpPr>
          <p:nvPr/>
        </p:nvCxnSpPr>
        <p:spPr>
          <a:xfrm>
            <a:off x="2232497" y="3044763"/>
            <a:ext cx="35666" cy="11446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974A47D-3CF7-40B5-8E16-3D5343506FF8}"/>
              </a:ext>
            </a:extLst>
          </p:cNvPr>
          <p:cNvCxnSpPr>
            <a:stCxn id="7" idx="6"/>
            <a:endCxn id="20" idx="2"/>
          </p:cNvCxnSpPr>
          <p:nvPr/>
        </p:nvCxnSpPr>
        <p:spPr>
          <a:xfrm flipV="1">
            <a:off x="2694561" y="2551895"/>
            <a:ext cx="898188" cy="356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06BDB1F-7655-4CE0-8613-C67B42544DDB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6882324" y="3443603"/>
            <a:ext cx="16210" cy="75551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E089166-77DE-40E9-AFC4-9A523B96A30F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7209053" y="1783410"/>
            <a:ext cx="945972" cy="879704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FB0A5BA-EFA5-4B7A-972B-471D8D60E051}"/>
              </a:ext>
            </a:extLst>
          </p:cNvPr>
          <p:cNvCxnSpPr>
            <a:cxnSpLocks/>
            <a:stCxn id="24" idx="1"/>
            <a:endCxn id="23" idx="5"/>
          </p:cNvCxnSpPr>
          <p:nvPr/>
        </p:nvCxnSpPr>
        <p:spPr>
          <a:xfrm flipH="1" flipV="1">
            <a:off x="8943818" y="2106699"/>
            <a:ext cx="899726" cy="1402718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96BC725D-CAA4-4646-8DD5-D7BF52155B71}"/>
              </a:ext>
            </a:extLst>
          </p:cNvPr>
          <p:cNvSpPr/>
          <p:nvPr/>
        </p:nvSpPr>
        <p:spPr>
          <a:xfrm>
            <a:off x="5415065" y="905489"/>
            <a:ext cx="5965534" cy="504784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C48816-2B88-443E-BDCC-7BE5B0777D35}"/>
              </a:ext>
            </a:extLst>
          </p:cNvPr>
          <p:cNvSpPr txBox="1"/>
          <p:nvPr/>
        </p:nvSpPr>
        <p:spPr>
          <a:xfrm>
            <a:off x="2582745" y="802614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집합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B3802E-4D3D-4C48-8CFD-211383C96AA6}"/>
              </a:ext>
            </a:extLst>
          </p:cNvPr>
          <p:cNvSpPr txBox="1"/>
          <p:nvPr/>
        </p:nvSpPr>
        <p:spPr>
          <a:xfrm>
            <a:off x="7881094" y="449173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집합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11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89987"/>
              </p:ext>
            </p:extLst>
          </p:nvPr>
        </p:nvGraphicFramePr>
        <p:xfrm>
          <a:off x="844065" y="1333184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435207"/>
            <a:ext cx="364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ㅇ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그래프 저장 구조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초기값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91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630460"/>
              </p:ext>
            </p:extLst>
          </p:nvPr>
        </p:nvGraphicFramePr>
        <p:xfrm>
          <a:off x="844065" y="1813820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517261"/>
            <a:ext cx="7500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ㅇ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연결되어 있다는 정보를 표현할 때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보다 숫자가 크므로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저장함</a:t>
            </a:r>
          </a:p>
        </p:txBody>
      </p:sp>
    </p:spTree>
    <p:extLst>
      <p:ext uri="{BB962C8B-B14F-4D97-AF65-F5344CB8AC3E}">
        <p14:creationId xmlns:p14="http://schemas.microsoft.com/office/powerpoint/2010/main" val="367445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40503"/>
              </p:ext>
            </p:extLst>
          </p:nvPr>
        </p:nvGraphicFramePr>
        <p:xfrm>
          <a:off x="844065" y="1813820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517261"/>
            <a:ext cx="7500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ㅇ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연결되어 있다는 정보를 표현할 때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보다 숫자가 크므로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배열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[3]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저장함</a:t>
            </a:r>
          </a:p>
        </p:txBody>
      </p:sp>
    </p:spTree>
    <p:extLst>
      <p:ext uri="{BB962C8B-B14F-4D97-AF65-F5344CB8AC3E}">
        <p14:creationId xmlns:p14="http://schemas.microsoft.com/office/powerpoint/2010/main" val="98219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1813820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517261"/>
            <a:ext cx="7500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ㅇ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연결되어 있다는 정보를 표현할 때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보다 숫자가 크므로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저장함</a:t>
            </a:r>
          </a:p>
        </p:txBody>
      </p:sp>
    </p:spTree>
    <p:extLst>
      <p:ext uri="{BB962C8B-B14F-4D97-AF65-F5344CB8AC3E}">
        <p14:creationId xmlns:p14="http://schemas.microsoft.com/office/powerpoint/2010/main" val="10396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140389"/>
              </p:ext>
            </p:extLst>
          </p:nvPr>
        </p:nvGraphicFramePr>
        <p:xfrm>
          <a:off x="844065" y="1813820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517261"/>
            <a:ext cx="7500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ㅇ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연결되어 있다는 정보를 표현할 때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보다 숫자가 크므로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저장함</a:t>
            </a:r>
          </a:p>
        </p:txBody>
      </p:sp>
    </p:spTree>
    <p:extLst>
      <p:ext uri="{BB962C8B-B14F-4D97-AF65-F5344CB8AC3E}">
        <p14:creationId xmlns:p14="http://schemas.microsoft.com/office/powerpoint/2010/main" val="279664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55213"/>
              </p:ext>
            </p:extLst>
          </p:nvPr>
        </p:nvGraphicFramePr>
        <p:xfrm>
          <a:off x="844065" y="2235848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517261"/>
            <a:ext cx="750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ㅇ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연결되어 있다는 정보를 표현할 때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7C9322C1-7B52-496D-9816-64EA96642599}"/>
              </a:ext>
            </a:extLst>
          </p:cNvPr>
          <p:cNvSpPr/>
          <p:nvPr/>
        </p:nvSpPr>
        <p:spPr>
          <a:xfrm>
            <a:off x="8616462" y="1512274"/>
            <a:ext cx="726831" cy="621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56109-61C1-4EB8-B97B-7531C68F4F69}"/>
              </a:ext>
            </a:extLst>
          </p:cNvPr>
          <p:cNvSpPr txBox="1"/>
          <p:nvPr/>
        </p:nvSpPr>
        <p:spPr>
          <a:xfrm>
            <a:off x="6400800" y="1091689"/>
            <a:ext cx="554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배열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[6]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값이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이므로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집합에 속해 있음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6AC980D-39B5-44C2-A6C3-6EEC8B52DF1F}"/>
              </a:ext>
            </a:extLst>
          </p:cNvPr>
          <p:cNvSpPr/>
          <p:nvPr/>
        </p:nvSpPr>
        <p:spPr>
          <a:xfrm>
            <a:off x="5029196" y="3153506"/>
            <a:ext cx="726831" cy="621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568B6-A441-43AE-8693-69627E113F95}"/>
              </a:ext>
            </a:extLst>
          </p:cNvPr>
          <p:cNvSpPr txBox="1"/>
          <p:nvPr/>
        </p:nvSpPr>
        <p:spPr>
          <a:xfrm>
            <a:off x="2614243" y="3893506"/>
            <a:ext cx="629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소속되어 있는 집합을 찾기 위해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배열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노드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[6]],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즉 재귀적인 방법으로 배열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[5]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값에 접근함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F9AE96-1BE6-4F93-ACAF-F46180AE3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78599"/>
              </p:ext>
            </p:extLst>
          </p:nvPr>
        </p:nvGraphicFramePr>
        <p:xfrm>
          <a:off x="785450" y="5658984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F606E01-AF20-4E65-AA78-8F5ECC2EA8F5}"/>
              </a:ext>
            </a:extLst>
          </p:cNvPr>
          <p:cNvSpPr/>
          <p:nvPr/>
        </p:nvSpPr>
        <p:spPr>
          <a:xfrm>
            <a:off x="7057292" y="4829899"/>
            <a:ext cx="726831" cy="621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D23375-EF1D-43D6-9CC7-D903F1698073}"/>
              </a:ext>
            </a:extLst>
          </p:cNvPr>
          <p:cNvSpPr txBox="1"/>
          <p:nvPr/>
        </p:nvSpPr>
        <p:spPr>
          <a:xfrm>
            <a:off x="7748950" y="4632056"/>
            <a:ext cx="4443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배열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[5]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값은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이므로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집합의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대표값은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되는 것을 알 수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099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517261"/>
            <a:ext cx="9458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ㅇ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그렇기 때문에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연결하려면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연결을 해주면 된다는 것을 알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노드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연결 방법은 지금까지 해왔던 프로세스 방식으로 진행하면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F9AE96-1BE6-4F93-ACAF-F46180AE3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38610"/>
              </p:ext>
            </p:extLst>
          </p:nvPr>
        </p:nvGraphicFramePr>
        <p:xfrm>
          <a:off x="785450" y="1579348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44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442</Words>
  <Application>Microsoft Office PowerPoint</Application>
  <PresentationFormat>와이드스크린</PresentationFormat>
  <Paragraphs>130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38</cp:revision>
  <dcterms:created xsi:type="dcterms:W3CDTF">2021-04-28T09:36:51Z</dcterms:created>
  <dcterms:modified xsi:type="dcterms:W3CDTF">2021-07-29T17:55:02Z</dcterms:modified>
</cp:coreProperties>
</file>