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3FE7A-4C26-44F8-8C09-8465645DDEC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16CEC86-5F3C-4EB6-8201-95B16ABBAECD}">
      <dgm:prSet phldrT="[텍스트]"/>
      <dgm:spPr/>
      <dgm:t>
        <a:bodyPr/>
        <a:lstStyle/>
        <a:p>
          <a:pPr latinLnBrk="1"/>
          <a:r>
            <a:rPr lang="en-US" altLang="ko-KR" dirty="0"/>
            <a:t>5</a:t>
          </a:r>
          <a:r>
            <a:rPr lang="ko-KR" altLang="en-US" dirty="0"/>
            <a:t>번 </a:t>
          </a:r>
          <a:r>
            <a:rPr lang="en-US" altLang="ko-KR" dirty="0" err="1"/>
            <a:t>cctv</a:t>
          </a:r>
          <a:r>
            <a:rPr lang="ko-KR" altLang="en-US" dirty="0"/>
            <a:t>가 감시 할 수 있는 경우의 수 중 </a:t>
          </a:r>
          <a:r>
            <a:rPr lang="en-US" altLang="ko-KR" dirty="0"/>
            <a:t>1</a:t>
          </a:r>
          <a:r>
            <a:rPr lang="ko-KR" altLang="en-US" dirty="0"/>
            <a:t>개</a:t>
          </a:r>
          <a:r>
            <a:rPr lang="en-US" altLang="ko-KR" dirty="0"/>
            <a:t>(</a:t>
          </a:r>
          <a:r>
            <a:rPr lang="ko-KR" altLang="en-US" dirty="0"/>
            <a:t>상</a:t>
          </a:r>
          <a:r>
            <a:rPr lang="en-US" altLang="ko-KR" dirty="0"/>
            <a:t>,</a:t>
          </a:r>
          <a:r>
            <a:rPr lang="ko-KR" altLang="en-US" dirty="0"/>
            <a:t>하</a:t>
          </a:r>
          <a:r>
            <a:rPr lang="en-US" altLang="ko-KR" dirty="0"/>
            <a:t>,</a:t>
          </a:r>
          <a:r>
            <a:rPr lang="ko-KR" altLang="en-US" dirty="0"/>
            <a:t>좌</a:t>
          </a:r>
          <a:r>
            <a:rPr lang="en-US" altLang="ko-KR" dirty="0"/>
            <a:t>,</a:t>
          </a:r>
          <a:r>
            <a:rPr lang="ko-KR" altLang="en-US" dirty="0"/>
            <a:t>우</a:t>
          </a:r>
          <a:r>
            <a:rPr lang="en-US" altLang="ko-KR" dirty="0"/>
            <a:t>)</a:t>
          </a:r>
          <a:endParaRPr lang="ko-KR" altLang="en-US" dirty="0"/>
        </a:p>
      </dgm:t>
    </dgm:pt>
    <dgm:pt modelId="{78999383-EDDB-4780-8472-16B55C8BAAC9}" type="parTrans" cxnId="{EAC5EE56-7276-42B3-8A48-9823ABE8D210}">
      <dgm:prSet/>
      <dgm:spPr/>
      <dgm:t>
        <a:bodyPr/>
        <a:lstStyle/>
        <a:p>
          <a:pPr latinLnBrk="1"/>
          <a:endParaRPr lang="ko-KR" altLang="en-US"/>
        </a:p>
      </dgm:t>
    </dgm:pt>
    <dgm:pt modelId="{F1D17E01-36A4-4535-92EB-9FDF9E33F621}" type="sibTrans" cxnId="{EAC5EE56-7276-42B3-8A48-9823ABE8D210}">
      <dgm:prSet/>
      <dgm:spPr/>
      <dgm:t>
        <a:bodyPr/>
        <a:lstStyle/>
        <a:p>
          <a:pPr latinLnBrk="1"/>
          <a:endParaRPr lang="ko-KR" altLang="en-US"/>
        </a:p>
      </dgm:t>
    </dgm:pt>
    <dgm:pt modelId="{4F708B1B-ADB6-45C9-9768-1121D6212AF4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r>
            <a:rPr lang="ko-KR" altLang="en-US" dirty="0"/>
            <a:t>번 </a:t>
          </a:r>
          <a:r>
            <a:rPr lang="en-US" altLang="ko-KR" dirty="0" err="1"/>
            <a:t>cctv</a:t>
          </a:r>
          <a:r>
            <a:rPr lang="ko-KR" altLang="en-US" dirty="0"/>
            <a:t>가 감시할 수 있는 경우의 수 중 </a:t>
          </a:r>
          <a:r>
            <a:rPr lang="en-US" altLang="ko-KR" dirty="0"/>
            <a:t>1</a:t>
          </a:r>
          <a:r>
            <a:rPr lang="ko-KR" altLang="en-US" dirty="0"/>
            <a:t>개</a:t>
          </a:r>
          <a:r>
            <a:rPr lang="en-US" altLang="ko-KR" dirty="0"/>
            <a:t>(</a:t>
          </a:r>
          <a:r>
            <a:rPr lang="ko-KR" altLang="en-US" dirty="0"/>
            <a:t>상</a:t>
          </a:r>
          <a:r>
            <a:rPr lang="en-US" altLang="ko-KR" dirty="0"/>
            <a:t>)</a:t>
          </a:r>
          <a:endParaRPr lang="ko-KR" altLang="en-US" dirty="0"/>
        </a:p>
      </dgm:t>
    </dgm:pt>
    <dgm:pt modelId="{CB21156F-D687-4DA6-99BA-6C11466E6262}" type="parTrans" cxnId="{44C3A586-9893-4099-BF7D-2D4980251C86}">
      <dgm:prSet/>
      <dgm:spPr/>
      <dgm:t>
        <a:bodyPr/>
        <a:lstStyle/>
        <a:p>
          <a:pPr latinLnBrk="1"/>
          <a:endParaRPr lang="ko-KR" altLang="en-US"/>
        </a:p>
      </dgm:t>
    </dgm:pt>
    <dgm:pt modelId="{11CB9552-9081-4354-8096-DB7867BAD07F}" type="sibTrans" cxnId="{44C3A586-9893-4099-BF7D-2D4980251C86}">
      <dgm:prSet/>
      <dgm:spPr/>
      <dgm:t>
        <a:bodyPr/>
        <a:lstStyle/>
        <a:p>
          <a:pPr latinLnBrk="1"/>
          <a:endParaRPr lang="ko-KR" altLang="en-US"/>
        </a:p>
      </dgm:t>
    </dgm:pt>
    <dgm:pt modelId="{58B6232F-77C1-428A-8EB3-629BF068130C}">
      <dgm:prSet phldrT="[텍스트]"/>
      <dgm:spPr/>
      <dgm:t>
        <a:bodyPr/>
        <a:lstStyle/>
        <a:p>
          <a:pPr latinLnBrk="1"/>
          <a:r>
            <a:rPr lang="en-US" altLang="ko-KR" dirty="0"/>
            <a:t>Queue</a:t>
          </a:r>
          <a:r>
            <a:rPr lang="ko-KR" altLang="en-US" dirty="0"/>
            <a:t>가 </a:t>
          </a:r>
          <a:r>
            <a:rPr lang="ko-KR" altLang="en-US" dirty="0" err="1"/>
            <a:t>비어있으니</a:t>
          </a:r>
          <a:r>
            <a:rPr lang="ko-KR" altLang="en-US" dirty="0"/>
            <a:t> </a:t>
          </a:r>
          <a:r>
            <a:rPr lang="en-US" altLang="ko-KR" dirty="0"/>
            <a:t>return</a:t>
          </a:r>
          <a:endParaRPr lang="ko-KR" altLang="en-US" dirty="0"/>
        </a:p>
      </dgm:t>
    </dgm:pt>
    <dgm:pt modelId="{72C00BBD-F7A8-4700-A8C9-1F57EC27D18B}" type="parTrans" cxnId="{90309D81-BCE6-46CF-9311-5253CEF9F3E5}">
      <dgm:prSet/>
      <dgm:spPr/>
      <dgm:t>
        <a:bodyPr/>
        <a:lstStyle/>
        <a:p>
          <a:pPr latinLnBrk="1"/>
          <a:endParaRPr lang="ko-KR" altLang="en-US"/>
        </a:p>
      </dgm:t>
    </dgm:pt>
    <dgm:pt modelId="{3D9D2A22-1527-4346-9D88-8E1D5ACA9DF3}" type="sibTrans" cxnId="{90309D81-BCE6-46CF-9311-5253CEF9F3E5}">
      <dgm:prSet/>
      <dgm:spPr/>
      <dgm:t>
        <a:bodyPr/>
        <a:lstStyle/>
        <a:p>
          <a:pPr latinLnBrk="1"/>
          <a:endParaRPr lang="ko-KR" altLang="en-US"/>
        </a:p>
      </dgm:t>
    </dgm:pt>
    <dgm:pt modelId="{1190BD88-7DF2-43B1-8E6E-BA4150DAD56F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r>
            <a:rPr lang="ko-KR" altLang="en-US" dirty="0"/>
            <a:t>번 </a:t>
          </a:r>
          <a:r>
            <a:rPr lang="en-US" altLang="ko-KR" dirty="0" err="1"/>
            <a:t>cctv</a:t>
          </a:r>
          <a:r>
            <a:rPr lang="ko-KR" altLang="en-US" dirty="0"/>
            <a:t>가 감시할 수 있는 경우의 수중 </a:t>
          </a:r>
          <a:r>
            <a:rPr lang="en-US" altLang="ko-KR" dirty="0"/>
            <a:t>2</a:t>
          </a:r>
          <a:r>
            <a:rPr lang="ko-KR" altLang="en-US" dirty="0"/>
            <a:t>번 째</a:t>
          </a:r>
          <a:r>
            <a:rPr lang="en-US" altLang="ko-KR" dirty="0"/>
            <a:t>(</a:t>
          </a:r>
          <a:r>
            <a:rPr lang="ko-KR" altLang="en-US" dirty="0"/>
            <a:t>우</a:t>
          </a:r>
          <a:r>
            <a:rPr lang="en-US" altLang="ko-KR" dirty="0"/>
            <a:t>)</a:t>
          </a:r>
          <a:endParaRPr lang="ko-KR" altLang="en-US" dirty="0"/>
        </a:p>
      </dgm:t>
    </dgm:pt>
    <dgm:pt modelId="{F497A20E-B808-43CF-A56B-B66C3BF70918}" type="parTrans" cxnId="{977F68E5-5B40-4F58-AF7F-81BE264439B4}">
      <dgm:prSet/>
      <dgm:spPr/>
      <dgm:t>
        <a:bodyPr/>
        <a:lstStyle/>
        <a:p>
          <a:pPr latinLnBrk="1"/>
          <a:endParaRPr lang="ko-KR" altLang="en-US"/>
        </a:p>
      </dgm:t>
    </dgm:pt>
    <dgm:pt modelId="{D69FD506-5185-4702-A848-5D7579DCCAF9}" type="sibTrans" cxnId="{977F68E5-5B40-4F58-AF7F-81BE264439B4}">
      <dgm:prSet/>
      <dgm:spPr/>
      <dgm:t>
        <a:bodyPr/>
        <a:lstStyle/>
        <a:p>
          <a:pPr latinLnBrk="1"/>
          <a:endParaRPr lang="ko-KR" altLang="en-US"/>
        </a:p>
      </dgm:t>
    </dgm:pt>
    <dgm:pt modelId="{13BA91EF-CB04-4FE9-9170-0FEE83178B89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r>
            <a:rPr lang="ko-KR" altLang="en-US" dirty="0"/>
            <a:t>번 </a:t>
          </a:r>
          <a:r>
            <a:rPr lang="en-US" altLang="ko-KR" dirty="0" err="1"/>
            <a:t>cctv</a:t>
          </a:r>
          <a:r>
            <a:rPr lang="ko-KR" altLang="en-US" dirty="0"/>
            <a:t>가 감시할 수 있는 경우의 수 중 </a:t>
          </a:r>
          <a:r>
            <a:rPr lang="en-US" altLang="ko-KR" dirty="0"/>
            <a:t>3</a:t>
          </a:r>
          <a:r>
            <a:rPr lang="ko-KR" altLang="en-US" dirty="0"/>
            <a:t>번 째</a:t>
          </a:r>
          <a:r>
            <a:rPr lang="en-US" altLang="ko-KR" dirty="0"/>
            <a:t>(</a:t>
          </a:r>
          <a:r>
            <a:rPr lang="ko-KR" altLang="en-US" dirty="0"/>
            <a:t>하</a:t>
          </a:r>
          <a:r>
            <a:rPr lang="en-US" altLang="ko-KR" dirty="0"/>
            <a:t>)</a:t>
          </a:r>
          <a:endParaRPr lang="ko-KR" altLang="en-US" dirty="0"/>
        </a:p>
      </dgm:t>
    </dgm:pt>
    <dgm:pt modelId="{2F35DCBE-B214-48A5-9518-7D46446AECE7}" type="parTrans" cxnId="{7C7DB5FB-FBD8-41A7-AFA7-3041519FA7E9}">
      <dgm:prSet/>
      <dgm:spPr/>
      <dgm:t>
        <a:bodyPr/>
        <a:lstStyle/>
        <a:p>
          <a:pPr latinLnBrk="1"/>
          <a:endParaRPr lang="ko-KR" altLang="en-US"/>
        </a:p>
      </dgm:t>
    </dgm:pt>
    <dgm:pt modelId="{DEEDE924-DAA1-41B8-A62A-B3CEE23AAD0F}" type="sibTrans" cxnId="{7C7DB5FB-FBD8-41A7-AFA7-3041519FA7E9}">
      <dgm:prSet/>
      <dgm:spPr/>
      <dgm:t>
        <a:bodyPr/>
        <a:lstStyle/>
        <a:p>
          <a:pPr latinLnBrk="1"/>
          <a:endParaRPr lang="ko-KR" altLang="en-US"/>
        </a:p>
      </dgm:t>
    </dgm:pt>
    <dgm:pt modelId="{1316DADB-35BE-4BE3-917D-AF00FA5B9225}">
      <dgm:prSet phldrT="[텍스트]"/>
      <dgm:spPr/>
      <dgm:t>
        <a:bodyPr/>
        <a:lstStyle/>
        <a:p>
          <a:pPr latinLnBrk="1"/>
          <a:r>
            <a:rPr lang="en-US" altLang="ko-KR" dirty="0"/>
            <a:t>Queue</a:t>
          </a:r>
          <a:r>
            <a:rPr lang="ko-KR" altLang="en-US" dirty="0"/>
            <a:t>가 </a:t>
          </a:r>
          <a:r>
            <a:rPr lang="ko-KR" altLang="en-US" dirty="0" err="1"/>
            <a:t>비어있으니</a:t>
          </a:r>
          <a:r>
            <a:rPr lang="ko-KR" altLang="en-US" dirty="0"/>
            <a:t> </a:t>
          </a:r>
          <a:r>
            <a:rPr lang="en-US" altLang="ko-KR" dirty="0"/>
            <a:t>return</a:t>
          </a:r>
          <a:endParaRPr lang="ko-KR" altLang="en-US" dirty="0"/>
        </a:p>
      </dgm:t>
    </dgm:pt>
    <dgm:pt modelId="{3F5DD729-5846-40E2-ACE2-2109F2188DCF}" type="parTrans" cxnId="{CA5CB923-2CC3-40A6-B8D9-6492A55EBD67}">
      <dgm:prSet/>
      <dgm:spPr/>
      <dgm:t>
        <a:bodyPr/>
        <a:lstStyle/>
        <a:p>
          <a:pPr latinLnBrk="1"/>
          <a:endParaRPr lang="ko-KR" altLang="en-US"/>
        </a:p>
      </dgm:t>
    </dgm:pt>
    <dgm:pt modelId="{33F3E91C-F74E-4882-A29C-A449683C33C9}" type="sibTrans" cxnId="{CA5CB923-2CC3-40A6-B8D9-6492A55EBD67}">
      <dgm:prSet/>
      <dgm:spPr/>
      <dgm:t>
        <a:bodyPr/>
        <a:lstStyle/>
        <a:p>
          <a:pPr latinLnBrk="1"/>
          <a:endParaRPr lang="ko-KR" altLang="en-US"/>
        </a:p>
      </dgm:t>
    </dgm:pt>
    <dgm:pt modelId="{BE0661B3-5ED1-4E09-B722-FB315B61CD18}">
      <dgm:prSet phldrT="[텍스트]"/>
      <dgm:spPr/>
      <dgm:t>
        <a:bodyPr/>
        <a:lstStyle/>
        <a:p>
          <a:pPr latinLnBrk="1"/>
          <a:r>
            <a:rPr lang="en-US" altLang="ko-KR" dirty="0"/>
            <a:t>Queue</a:t>
          </a:r>
          <a:r>
            <a:rPr lang="ko-KR" altLang="en-US" dirty="0"/>
            <a:t>가 </a:t>
          </a:r>
          <a:r>
            <a:rPr lang="ko-KR" altLang="en-US" dirty="0" err="1"/>
            <a:t>비어있으니</a:t>
          </a:r>
          <a:r>
            <a:rPr lang="ko-KR" altLang="en-US" dirty="0"/>
            <a:t> </a:t>
          </a:r>
          <a:r>
            <a:rPr lang="en-US" altLang="ko-KR" dirty="0"/>
            <a:t>return</a:t>
          </a:r>
          <a:endParaRPr lang="ko-KR" altLang="en-US" dirty="0"/>
        </a:p>
      </dgm:t>
    </dgm:pt>
    <dgm:pt modelId="{7B27E701-36A8-4791-A3C0-8877EC747428}" type="parTrans" cxnId="{FA781F7A-219B-4F6E-AD7C-92CE9B4CE87D}">
      <dgm:prSet/>
      <dgm:spPr/>
      <dgm:t>
        <a:bodyPr/>
        <a:lstStyle/>
        <a:p>
          <a:pPr latinLnBrk="1"/>
          <a:endParaRPr lang="ko-KR" altLang="en-US"/>
        </a:p>
      </dgm:t>
    </dgm:pt>
    <dgm:pt modelId="{6F2E47C0-700C-4CD5-960E-80A56FC549BB}" type="sibTrans" cxnId="{FA781F7A-219B-4F6E-AD7C-92CE9B4CE87D}">
      <dgm:prSet/>
      <dgm:spPr/>
      <dgm:t>
        <a:bodyPr/>
        <a:lstStyle/>
        <a:p>
          <a:pPr latinLnBrk="1"/>
          <a:endParaRPr lang="ko-KR" altLang="en-US"/>
        </a:p>
      </dgm:t>
    </dgm:pt>
    <dgm:pt modelId="{560AFD5D-5873-4765-8733-6D83E4FCCF7A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r>
            <a:rPr lang="ko-KR" altLang="en-US" dirty="0"/>
            <a:t>번 </a:t>
          </a:r>
          <a:r>
            <a:rPr lang="en-US" altLang="ko-KR" dirty="0" err="1"/>
            <a:t>cctv</a:t>
          </a:r>
          <a:r>
            <a:rPr lang="ko-KR" altLang="en-US" dirty="0"/>
            <a:t>가 감시할 수 있는 경우의 수 중 </a:t>
          </a:r>
          <a:r>
            <a:rPr lang="en-US" altLang="ko-KR" dirty="0"/>
            <a:t>4</a:t>
          </a:r>
          <a:r>
            <a:rPr lang="ko-KR" altLang="en-US" dirty="0"/>
            <a:t>번 째</a:t>
          </a:r>
          <a:r>
            <a:rPr lang="en-US" altLang="ko-KR" dirty="0"/>
            <a:t>(</a:t>
          </a:r>
          <a:r>
            <a:rPr lang="ko-KR" altLang="en-US" dirty="0"/>
            <a:t>좌</a:t>
          </a:r>
          <a:r>
            <a:rPr lang="en-US" altLang="ko-KR" dirty="0"/>
            <a:t>)</a:t>
          </a:r>
          <a:endParaRPr lang="ko-KR" altLang="en-US" dirty="0"/>
        </a:p>
      </dgm:t>
    </dgm:pt>
    <dgm:pt modelId="{2CE724D7-911E-47D4-82C8-2A6CADFA1A0F}" type="parTrans" cxnId="{CD98D0B3-65FE-4B2D-92A4-2AE04B84B172}">
      <dgm:prSet/>
      <dgm:spPr/>
      <dgm:t>
        <a:bodyPr/>
        <a:lstStyle/>
        <a:p>
          <a:pPr latinLnBrk="1"/>
          <a:endParaRPr lang="ko-KR" altLang="en-US"/>
        </a:p>
      </dgm:t>
    </dgm:pt>
    <dgm:pt modelId="{CFB7A756-4076-44D4-AF8A-101A89577819}" type="sibTrans" cxnId="{CD98D0B3-65FE-4B2D-92A4-2AE04B84B172}">
      <dgm:prSet/>
      <dgm:spPr/>
      <dgm:t>
        <a:bodyPr/>
        <a:lstStyle/>
        <a:p>
          <a:pPr latinLnBrk="1"/>
          <a:endParaRPr lang="ko-KR" altLang="en-US"/>
        </a:p>
      </dgm:t>
    </dgm:pt>
    <dgm:pt modelId="{4D61ED56-389E-4D52-ABD1-A7440A1FD195}">
      <dgm:prSet phldrT="[텍스트]"/>
      <dgm:spPr/>
      <dgm:t>
        <a:bodyPr/>
        <a:lstStyle/>
        <a:p>
          <a:pPr latinLnBrk="1"/>
          <a:r>
            <a:rPr lang="en-US" altLang="ko-KR" dirty="0"/>
            <a:t>Queue</a:t>
          </a:r>
          <a:r>
            <a:rPr lang="ko-KR" altLang="en-US" dirty="0"/>
            <a:t>가 </a:t>
          </a:r>
          <a:r>
            <a:rPr lang="ko-KR" altLang="en-US" dirty="0" err="1"/>
            <a:t>비어있으니</a:t>
          </a:r>
          <a:r>
            <a:rPr lang="ko-KR" altLang="en-US" dirty="0"/>
            <a:t> </a:t>
          </a:r>
          <a:r>
            <a:rPr lang="en-US" altLang="ko-KR" dirty="0"/>
            <a:t>return</a:t>
          </a:r>
          <a:endParaRPr lang="ko-KR" altLang="en-US" dirty="0"/>
        </a:p>
      </dgm:t>
    </dgm:pt>
    <dgm:pt modelId="{FA377D01-0BA1-434C-ACC1-6C9144323534}" type="parTrans" cxnId="{D047E6FF-2729-434F-B21B-59CAB8861548}">
      <dgm:prSet/>
      <dgm:spPr/>
      <dgm:t>
        <a:bodyPr/>
        <a:lstStyle/>
        <a:p>
          <a:pPr latinLnBrk="1"/>
          <a:endParaRPr lang="ko-KR" altLang="en-US"/>
        </a:p>
      </dgm:t>
    </dgm:pt>
    <dgm:pt modelId="{4619F4C9-3F32-44EE-A7E6-65923DD2555D}" type="sibTrans" cxnId="{D047E6FF-2729-434F-B21B-59CAB8861548}">
      <dgm:prSet/>
      <dgm:spPr/>
      <dgm:t>
        <a:bodyPr/>
        <a:lstStyle/>
        <a:p>
          <a:pPr latinLnBrk="1"/>
          <a:endParaRPr lang="ko-KR" altLang="en-US"/>
        </a:p>
      </dgm:t>
    </dgm:pt>
    <dgm:pt modelId="{0954DDFA-FBC8-4DC1-8C1F-C4583A5E57FA}">
      <dgm:prSet phldrT="[텍스트]"/>
      <dgm:spPr/>
      <dgm:t>
        <a:bodyPr/>
        <a:lstStyle/>
        <a:p>
          <a:pPr latinLnBrk="1"/>
          <a:r>
            <a:rPr lang="en-US" altLang="ko-KR" dirty="0"/>
            <a:t>5</a:t>
          </a:r>
          <a:r>
            <a:rPr lang="ko-KR" altLang="en-US" dirty="0"/>
            <a:t>번 </a:t>
          </a:r>
          <a:r>
            <a:rPr lang="en-US" altLang="ko-KR" dirty="0" err="1"/>
            <a:t>cctv</a:t>
          </a:r>
          <a:r>
            <a:rPr lang="ko-KR" altLang="en-US" dirty="0"/>
            <a:t>가 감시할 수 있는 경우의 수를 다 확인 했으니 </a:t>
          </a:r>
          <a:r>
            <a:rPr lang="en-US" altLang="ko-KR" dirty="0"/>
            <a:t>return</a:t>
          </a:r>
          <a:endParaRPr lang="ko-KR" altLang="en-US" dirty="0"/>
        </a:p>
      </dgm:t>
    </dgm:pt>
    <dgm:pt modelId="{C15939BD-BC96-4D07-94DA-46B6C592D8A8}" type="parTrans" cxnId="{8D32DAD1-61CD-49AA-9841-41BD030B70E0}">
      <dgm:prSet/>
      <dgm:spPr/>
      <dgm:t>
        <a:bodyPr/>
        <a:lstStyle/>
        <a:p>
          <a:pPr latinLnBrk="1"/>
          <a:endParaRPr lang="ko-KR" altLang="en-US"/>
        </a:p>
      </dgm:t>
    </dgm:pt>
    <dgm:pt modelId="{744EA62A-17EC-4629-89D6-C6C5F6E66FED}" type="sibTrans" cxnId="{8D32DAD1-61CD-49AA-9841-41BD030B70E0}">
      <dgm:prSet/>
      <dgm:spPr/>
      <dgm:t>
        <a:bodyPr/>
        <a:lstStyle/>
        <a:p>
          <a:pPr latinLnBrk="1"/>
          <a:endParaRPr lang="ko-KR" altLang="en-US"/>
        </a:p>
      </dgm:t>
    </dgm:pt>
    <dgm:pt modelId="{78AFE007-1706-445F-BCB8-DE88CDCECCA9}" type="pres">
      <dgm:prSet presAssocID="{8AA3FE7A-4C26-44F8-8C09-8465645DDE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08B7DD-EDA9-4FC7-AE23-9E3B92054A57}" type="pres">
      <dgm:prSet presAssocID="{916CEC86-5F3C-4EB6-8201-95B16ABBAECD}" presName="hierRoot1" presStyleCnt="0"/>
      <dgm:spPr/>
    </dgm:pt>
    <dgm:pt modelId="{1F2A40E2-F4DC-40EE-B380-D12525E0ABE0}" type="pres">
      <dgm:prSet presAssocID="{916CEC86-5F3C-4EB6-8201-95B16ABBAECD}" presName="composite" presStyleCnt="0"/>
      <dgm:spPr/>
    </dgm:pt>
    <dgm:pt modelId="{1D404EB5-3B22-4DED-BEE1-6EE635CE8F9A}" type="pres">
      <dgm:prSet presAssocID="{916CEC86-5F3C-4EB6-8201-95B16ABBAECD}" presName="image" presStyleLbl="node0" presStyleIdx="0" presStyleCnt="2" custLinFactX="300000" custLinFactNeighborX="377612" custLinFactNeighborY="-2122"/>
      <dgm:spPr/>
    </dgm:pt>
    <dgm:pt modelId="{62D89D2C-7EEC-403B-993E-51D194445602}" type="pres">
      <dgm:prSet presAssocID="{916CEC86-5F3C-4EB6-8201-95B16ABBAECD}" presName="text" presStyleLbl="revTx" presStyleIdx="0" presStyleCnt="10" custLinFactX="86615" custLinFactNeighborX="100000" custLinFactNeighborY="5832">
        <dgm:presLayoutVars>
          <dgm:chPref val="3"/>
        </dgm:presLayoutVars>
      </dgm:prSet>
      <dgm:spPr/>
    </dgm:pt>
    <dgm:pt modelId="{D3930945-0F27-415E-B1EB-F02CFDA3AD82}" type="pres">
      <dgm:prSet presAssocID="{916CEC86-5F3C-4EB6-8201-95B16ABBAECD}" presName="hierChild2" presStyleCnt="0"/>
      <dgm:spPr/>
    </dgm:pt>
    <dgm:pt modelId="{CD7A8499-FFBE-4945-856D-EB697F382DDB}" type="pres">
      <dgm:prSet presAssocID="{0954DDFA-FBC8-4DC1-8C1F-C4583A5E57FA}" presName="hierRoot1" presStyleCnt="0"/>
      <dgm:spPr/>
    </dgm:pt>
    <dgm:pt modelId="{A4CA9096-6461-4ED8-8541-801B379D50E7}" type="pres">
      <dgm:prSet presAssocID="{0954DDFA-FBC8-4DC1-8C1F-C4583A5E57FA}" presName="composite" presStyleCnt="0"/>
      <dgm:spPr/>
    </dgm:pt>
    <dgm:pt modelId="{85033CFD-B40E-442B-BFE0-8477F15D5890}" type="pres">
      <dgm:prSet presAssocID="{0954DDFA-FBC8-4DC1-8C1F-C4583A5E57FA}" presName="image" presStyleLbl="node0" presStyleIdx="1" presStyleCnt="2"/>
      <dgm:spPr/>
    </dgm:pt>
    <dgm:pt modelId="{E14D6E7E-A90B-4F48-B6B5-FDA8C07438AA}" type="pres">
      <dgm:prSet presAssocID="{0954DDFA-FBC8-4DC1-8C1F-C4583A5E57FA}" presName="text" presStyleLbl="revTx" presStyleIdx="1" presStyleCnt="10" custLinFactX="100000" custLinFactNeighborX="170451" custLinFactNeighborY="5168">
        <dgm:presLayoutVars>
          <dgm:chPref val="3"/>
        </dgm:presLayoutVars>
      </dgm:prSet>
      <dgm:spPr/>
    </dgm:pt>
    <dgm:pt modelId="{B88F8B07-C2D4-422A-B417-CDDFEC278E2A}" type="pres">
      <dgm:prSet presAssocID="{0954DDFA-FBC8-4DC1-8C1F-C4583A5E57FA}" presName="hierChild2" presStyleCnt="0"/>
      <dgm:spPr/>
    </dgm:pt>
    <dgm:pt modelId="{EDAD76C0-A59D-4719-B122-39F6716AE8E8}" type="pres">
      <dgm:prSet presAssocID="{CB21156F-D687-4DA6-99BA-6C11466E6262}" presName="Name10" presStyleLbl="parChTrans1D2" presStyleIdx="0" presStyleCnt="4"/>
      <dgm:spPr/>
    </dgm:pt>
    <dgm:pt modelId="{389AC69A-1D40-4E90-85CE-D52BF2336419}" type="pres">
      <dgm:prSet presAssocID="{4F708B1B-ADB6-45C9-9768-1121D6212AF4}" presName="hierRoot2" presStyleCnt="0"/>
      <dgm:spPr/>
    </dgm:pt>
    <dgm:pt modelId="{09655B10-CC57-47D4-86CD-3B3EC2EDB9B7}" type="pres">
      <dgm:prSet presAssocID="{4F708B1B-ADB6-45C9-9768-1121D6212AF4}" presName="composite2" presStyleCnt="0"/>
      <dgm:spPr/>
    </dgm:pt>
    <dgm:pt modelId="{F28B615D-97D0-46B8-BB26-07D2FCC467B7}" type="pres">
      <dgm:prSet presAssocID="{4F708B1B-ADB6-45C9-9768-1121D6212AF4}" presName="image2" presStyleLbl="node2" presStyleIdx="0" presStyleCnt="4"/>
      <dgm:spPr/>
    </dgm:pt>
    <dgm:pt modelId="{58A193C2-11ED-4FA1-9E48-B72D1F9F999D}" type="pres">
      <dgm:prSet presAssocID="{4F708B1B-ADB6-45C9-9768-1121D6212AF4}" presName="text2" presStyleLbl="revTx" presStyleIdx="2" presStyleCnt="10">
        <dgm:presLayoutVars>
          <dgm:chPref val="3"/>
        </dgm:presLayoutVars>
      </dgm:prSet>
      <dgm:spPr/>
    </dgm:pt>
    <dgm:pt modelId="{E24C80E8-E425-4F12-8873-3B21CB85A099}" type="pres">
      <dgm:prSet presAssocID="{4F708B1B-ADB6-45C9-9768-1121D6212AF4}" presName="hierChild3" presStyleCnt="0"/>
      <dgm:spPr/>
    </dgm:pt>
    <dgm:pt modelId="{595199F4-5CC4-4CD2-A315-C2D33686F704}" type="pres">
      <dgm:prSet presAssocID="{72C00BBD-F7A8-4700-A8C9-1F57EC27D18B}" presName="Name17" presStyleLbl="parChTrans1D3" presStyleIdx="0" presStyleCnt="4"/>
      <dgm:spPr/>
    </dgm:pt>
    <dgm:pt modelId="{B2C939D6-F058-43A8-AE81-23C190BDAE0F}" type="pres">
      <dgm:prSet presAssocID="{58B6232F-77C1-428A-8EB3-629BF068130C}" presName="hierRoot3" presStyleCnt="0"/>
      <dgm:spPr/>
    </dgm:pt>
    <dgm:pt modelId="{C9A35A70-9039-48D4-AA25-EE5FFF6D2AD9}" type="pres">
      <dgm:prSet presAssocID="{58B6232F-77C1-428A-8EB3-629BF068130C}" presName="composite3" presStyleCnt="0"/>
      <dgm:spPr/>
    </dgm:pt>
    <dgm:pt modelId="{21AB90B6-B53D-4DE3-BA19-F6609E422E90}" type="pres">
      <dgm:prSet presAssocID="{58B6232F-77C1-428A-8EB3-629BF068130C}" presName="image3" presStyleLbl="node3" presStyleIdx="0" presStyleCnt="4"/>
      <dgm:spPr/>
    </dgm:pt>
    <dgm:pt modelId="{43D5A681-07A9-4500-BF7D-F7AFDC7E8371}" type="pres">
      <dgm:prSet presAssocID="{58B6232F-77C1-428A-8EB3-629BF068130C}" presName="text3" presStyleLbl="revTx" presStyleIdx="3" presStyleCnt="10" custLinFactY="7233" custLinFactNeighborX="-6151" custLinFactNeighborY="100000">
        <dgm:presLayoutVars>
          <dgm:chPref val="3"/>
        </dgm:presLayoutVars>
      </dgm:prSet>
      <dgm:spPr/>
    </dgm:pt>
    <dgm:pt modelId="{FFD6EA4C-4E54-4DCE-AB00-5B122F6F58C5}" type="pres">
      <dgm:prSet presAssocID="{58B6232F-77C1-428A-8EB3-629BF068130C}" presName="hierChild4" presStyleCnt="0"/>
      <dgm:spPr/>
    </dgm:pt>
    <dgm:pt modelId="{018121F2-AD2E-4FAB-B24D-951467ED9260}" type="pres">
      <dgm:prSet presAssocID="{F497A20E-B808-43CF-A56B-B66C3BF70918}" presName="Name10" presStyleLbl="parChTrans1D2" presStyleIdx="1" presStyleCnt="4"/>
      <dgm:spPr/>
    </dgm:pt>
    <dgm:pt modelId="{64E10A7F-5911-48A7-A1C8-0FAAB74871CE}" type="pres">
      <dgm:prSet presAssocID="{1190BD88-7DF2-43B1-8E6E-BA4150DAD56F}" presName="hierRoot2" presStyleCnt="0"/>
      <dgm:spPr/>
    </dgm:pt>
    <dgm:pt modelId="{6B14D0C7-0F20-40AD-AC59-DB583279C07C}" type="pres">
      <dgm:prSet presAssocID="{1190BD88-7DF2-43B1-8E6E-BA4150DAD56F}" presName="composite2" presStyleCnt="0"/>
      <dgm:spPr/>
    </dgm:pt>
    <dgm:pt modelId="{FAA2ED5B-6D28-4DCA-A471-E9357CE3C4C4}" type="pres">
      <dgm:prSet presAssocID="{1190BD88-7DF2-43B1-8E6E-BA4150DAD56F}" presName="image2" presStyleLbl="node2" presStyleIdx="1" presStyleCnt="4"/>
      <dgm:spPr/>
    </dgm:pt>
    <dgm:pt modelId="{49CAEB24-AB53-4269-B145-C481DCC744CD}" type="pres">
      <dgm:prSet presAssocID="{1190BD88-7DF2-43B1-8E6E-BA4150DAD56F}" presName="text2" presStyleLbl="revTx" presStyleIdx="4" presStyleCnt="10">
        <dgm:presLayoutVars>
          <dgm:chPref val="3"/>
        </dgm:presLayoutVars>
      </dgm:prSet>
      <dgm:spPr/>
    </dgm:pt>
    <dgm:pt modelId="{82686F2E-F4EC-4DB7-B717-61C0347B9587}" type="pres">
      <dgm:prSet presAssocID="{1190BD88-7DF2-43B1-8E6E-BA4150DAD56F}" presName="hierChild3" presStyleCnt="0"/>
      <dgm:spPr/>
    </dgm:pt>
    <dgm:pt modelId="{140CCCC5-6E7A-4902-AADA-CDCB8CA9B9CA}" type="pres">
      <dgm:prSet presAssocID="{7B27E701-36A8-4791-A3C0-8877EC747428}" presName="Name17" presStyleLbl="parChTrans1D3" presStyleIdx="1" presStyleCnt="4"/>
      <dgm:spPr/>
    </dgm:pt>
    <dgm:pt modelId="{5E07E313-75E8-434E-A026-47DF00E5FC11}" type="pres">
      <dgm:prSet presAssocID="{BE0661B3-5ED1-4E09-B722-FB315B61CD18}" presName="hierRoot3" presStyleCnt="0"/>
      <dgm:spPr/>
    </dgm:pt>
    <dgm:pt modelId="{1B1CB863-FD87-4B58-81F2-0118BC91E9C8}" type="pres">
      <dgm:prSet presAssocID="{BE0661B3-5ED1-4E09-B722-FB315B61CD18}" presName="composite3" presStyleCnt="0"/>
      <dgm:spPr/>
    </dgm:pt>
    <dgm:pt modelId="{5E1F3829-3B68-4E19-AFE7-54217DA271D1}" type="pres">
      <dgm:prSet presAssocID="{BE0661B3-5ED1-4E09-B722-FB315B61CD18}" presName="image3" presStyleLbl="node3" presStyleIdx="1" presStyleCnt="4"/>
      <dgm:spPr/>
    </dgm:pt>
    <dgm:pt modelId="{E8E54DF8-2BFC-489A-9512-DE0A71EF122E}" type="pres">
      <dgm:prSet presAssocID="{BE0661B3-5ED1-4E09-B722-FB315B61CD18}" presName="text3" presStyleLbl="revTx" presStyleIdx="5" presStyleCnt="10" custLinFactNeighborX="-3444" custLinFactNeighborY="68473">
        <dgm:presLayoutVars>
          <dgm:chPref val="3"/>
        </dgm:presLayoutVars>
      </dgm:prSet>
      <dgm:spPr/>
    </dgm:pt>
    <dgm:pt modelId="{F61137A2-C367-4C51-9050-0FE1E4A78B38}" type="pres">
      <dgm:prSet presAssocID="{BE0661B3-5ED1-4E09-B722-FB315B61CD18}" presName="hierChild4" presStyleCnt="0"/>
      <dgm:spPr/>
    </dgm:pt>
    <dgm:pt modelId="{FAB87884-2841-463A-8A35-B972E36FA30C}" type="pres">
      <dgm:prSet presAssocID="{2F35DCBE-B214-48A5-9518-7D46446AECE7}" presName="Name10" presStyleLbl="parChTrans1D2" presStyleIdx="2" presStyleCnt="4"/>
      <dgm:spPr/>
    </dgm:pt>
    <dgm:pt modelId="{81E6E268-A4C6-48C8-AA0D-540839D77524}" type="pres">
      <dgm:prSet presAssocID="{13BA91EF-CB04-4FE9-9170-0FEE83178B89}" presName="hierRoot2" presStyleCnt="0"/>
      <dgm:spPr/>
    </dgm:pt>
    <dgm:pt modelId="{AF00E98D-B90B-4D9F-A7D4-50476DB23286}" type="pres">
      <dgm:prSet presAssocID="{13BA91EF-CB04-4FE9-9170-0FEE83178B89}" presName="composite2" presStyleCnt="0"/>
      <dgm:spPr/>
    </dgm:pt>
    <dgm:pt modelId="{0DEB1CCB-D528-421B-9B9D-4CA4B9B7497A}" type="pres">
      <dgm:prSet presAssocID="{13BA91EF-CB04-4FE9-9170-0FEE83178B89}" presName="image2" presStyleLbl="node2" presStyleIdx="2" presStyleCnt="4"/>
      <dgm:spPr/>
    </dgm:pt>
    <dgm:pt modelId="{8D0616D9-D3EF-4218-938D-2D1314F9A3E1}" type="pres">
      <dgm:prSet presAssocID="{13BA91EF-CB04-4FE9-9170-0FEE83178B89}" presName="text2" presStyleLbl="revTx" presStyleIdx="6" presStyleCnt="10">
        <dgm:presLayoutVars>
          <dgm:chPref val="3"/>
        </dgm:presLayoutVars>
      </dgm:prSet>
      <dgm:spPr/>
    </dgm:pt>
    <dgm:pt modelId="{E7138FC3-6727-43A1-9B8C-57A8601D82CF}" type="pres">
      <dgm:prSet presAssocID="{13BA91EF-CB04-4FE9-9170-0FEE83178B89}" presName="hierChild3" presStyleCnt="0"/>
      <dgm:spPr/>
    </dgm:pt>
    <dgm:pt modelId="{BE086E6C-AEE2-469D-B199-0BA168C00BF3}" type="pres">
      <dgm:prSet presAssocID="{3F5DD729-5846-40E2-ACE2-2109F2188DCF}" presName="Name17" presStyleLbl="parChTrans1D3" presStyleIdx="2" presStyleCnt="4"/>
      <dgm:spPr/>
    </dgm:pt>
    <dgm:pt modelId="{70BA5645-7D0A-4189-AF60-8B542EE60D63}" type="pres">
      <dgm:prSet presAssocID="{1316DADB-35BE-4BE3-917D-AF00FA5B9225}" presName="hierRoot3" presStyleCnt="0"/>
      <dgm:spPr/>
    </dgm:pt>
    <dgm:pt modelId="{C1808F83-0EF1-4826-A9ED-861266C0A22A}" type="pres">
      <dgm:prSet presAssocID="{1316DADB-35BE-4BE3-917D-AF00FA5B9225}" presName="composite3" presStyleCnt="0"/>
      <dgm:spPr/>
    </dgm:pt>
    <dgm:pt modelId="{8C2E5741-D491-44CE-9FD1-B347B4A410E5}" type="pres">
      <dgm:prSet presAssocID="{1316DADB-35BE-4BE3-917D-AF00FA5B9225}" presName="image3" presStyleLbl="node3" presStyleIdx="2" presStyleCnt="4"/>
      <dgm:spPr/>
    </dgm:pt>
    <dgm:pt modelId="{BFE63E07-79D5-47C3-AC30-DADFA6546F2C}" type="pres">
      <dgm:prSet presAssocID="{1316DADB-35BE-4BE3-917D-AF00FA5B9225}" presName="text3" presStyleLbl="revTx" presStyleIdx="7" presStyleCnt="10">
        <dgm:presLayoutVars>
          <dgm:chPref val="3"/>
        </dgm:presLayoutVars>
      </dgm:prSet>
      <dgm:spPr/>
    </dgm:pt>
    <dgm:pt modelId="{47AD6D3D-1833-4AFC-8FC6-D7B41B90254C}" type="pres">
      <dgm:prSet presAssocID="{1316DADB-35BE-4BE3-917D-AF00FA5B9225}" presName="hierChild4" presStyleCnt="0"/>
      <dgm:spPr/>
    </dgm:pt>
    <dgm:pt modelId="{4240C31A-B2E4-446A-90C8-365E01F20E57}" type="pres">
      <dgm:prSet presAssocID="{2CE724D7-911E-47D4-82C8-2A6CADFA1A0F}" presName="Name10" presStyleLbl="parChTrans1D2" presStyleIdx="3" presStyleCnt="4"/>
      <dgm:spPr/>
    </dgm:pt>
    <dgm:pt modelId="{E3377B09-ABCA-4081-ACF5-6856F234AEEC}" type="pres">
      <dgm:prSet presAssocID="{560AFD5D-5873-4765-8733-6D83E4FCCF7A}" presName="hierRoot2" presStyleCnt="0"/>
      <dgm:spPr/>
    </dgm:pt>
    <dgm:pt modelId="{D5DF855B-A803-4764-95AF-D267C326D136}" type="pres">
      <dgm:prSet presAssocID="{560AFD5D-5873-4765-8733-6D83E4FCCF7A}" presName="composite2" presStyleCnt="0"/>
      <dgm:spPr/>
    </dgm:pt>
    <dgm:pt modelId="{57E356B5-4D32-4127-813B-E8C49408A85C}" type="pres">
      <dgm:prSet presAssocID="{560AFD5D-5873-4765-8733-6D83E4FCCF7A}" presName="image2" presStyleLbl="node2" presStyleIdx="3" presStyleCnt="4"/>
      <dgm:spPr/>
    </dgm:pt>
    <dgm:pt modelId="{AB49ABCA-604F-4565-BEC9-328234E3AC35}" type="pres">
      <dgm:prSet presAssocID="{560AFD5D-5873-4765-8733-6D83E4FCCF7A}" presName="text2" presStyleLbl="revTx" presStyleIdx="8" presStyleCnt="10">
        <dgm:presLayoutVars>
          <dgm:chPref val="3"/>
        </dgm:presLayoutVars>
      </dgm:prSet>
      <dgm:spPr/>
    </dgm:pt>
    <dgm:pt modelId="{7D44EDBC-AFF6-40A5-92A7-D86D980479B7}" type="pres">
      <dgm:prSet presAssocID="{560AFD5D-5873-4765-8733-6D83E4FCCF7A}" presName="hierChild3" presStyleCnt="0"/>
      <dgm:spPr/>
    </dgm:pt>
    <dgm:pt modelId="{3A4E2225-12A9-4C3F-A4F2-6E538BECE928}" type="pres">
      <dgm:prSet presAssocID="{FA377D01-0BA1-434C-ACC1-6C9144323534}" presName="Name17" presStyleLbl="parChTrans1D3" presStyleIdx="3" presStyleCnt="4"/>
      <dgm:spPr/>
    </dgm:pt>
    <dgm:pt modelId="{C33D114C-E59A-4B5A-A75C-440C9615F309}" type="pres">
      <dgm:prSet presAssocID="{4D61ED56-389E-4D52-ABD1-A7440A1FD195}" presName="hierRoot3" presStyleCnt="0"/>
      <dgm:spPr/>
    </dgm:pt>
    <dgm:pt modelId="{974FE558-26D4-4005-97DC-3AC58AA91230}" type="pres">
      <dgm:prSet presAssocID="{4D61ED56-389E-4D52-ABD1-A7440A1FD195}" presName="composite3" presStyleCnt="0"/>
      <dgm:spPr/>
    </dgm:pt>
    <dgm:pt modelId="{FC1E43C8-7464-4FDA-A2C3-6098B5B8788D}" type="pres">
      <dgm:prSet presAssocID="{4D61ED56-389E-4D52-ABD1-A7440A1FD195}" presName="image3" presStyleLbl="node3" presStyleIdx="3" presStyleCnt="4"/>
      <dgm:spPr/>
    </dgm:pt>
    <dgm:pt modelId="{37F55B3F-CA09-4E1B-99C4-8398E2A40B83}" type="pres">
      <dgm:prSet presAssocID="{4D61ED56-389E-4D52-ABD1-A7440A1FD195}" presName="text3" presStyleLbl="revTx" presStyleIdx="9" presStyleCnt="10">
        <dgm:presLayoutVars>
          <dgm:chPref val="3"/>
        </dgm:presLayoutVars>
      </dgm:prSet>
      <dgm:spPr/>
    </dgm:pt>
    <dgm:pt modelId="{32364F9D-E577-47E1-A061-C4D7658D1B87}" type="pres">
      <dgm:prSet presAssocID="{4D61ED56-389E-4D52-ABD1-A7440A1FD195}" presName="hierChild4" presStyleCnt="0"/>
      <dgm:spPr/>
    </dgm:pt>
  </dgm:ptLst>
  <dgm:cxnLst>
    <dgm:cxn modelId="{F1B48813-0D4D-4577-814A-B621A9450E94}" type="presOf" srcId="{2CE724D7-911E-47D4-82C8-2A6CADFA1A0F}" destId="{4240C31A-B2E4-446A-90C8-365E01F20E57}" srcOrd="0" destOrd="0" presId="urn:microsoft.com/office/officeart/2009/layout/CirclePictureHierarchy"/>
    <dgm:cxn modelId="{D3A4B71D-F792-4CFB-97A5-90B68CD07899}" type="presOf" srcId="{916CEC86-5F3C-4EB6-8201-95B16ABBAECD}" destId="{62D89D2C-7EEC-403B-993E-51D194445602}" srcOrd="0" destOrd="0" presId="urn:microsoft.com/office/officeart/2009/layout/CirclePictureHierarchy"/>
    <dgm:cxn modelId="{4DECA523-1D7F-4EF6-B720-CAB735548079}" type="presOf" srcId="{CB21156F-D687-4DA6-99BA-6C11466E6262}" destId="{EDAD76C0-A59D-4719-B122-39F6716AE8E8}" srcOrd="0" destOrd="0" presId="urn:microsoft.com/office/officeart/2009/layout/CirclePictureHierarchy"/>
    <dgm:cxn modelId="{CA5CB923-2CC3-40A6-B8D9-6492A55EBD67}" srcId="{13BA91EF-CB04-4FE9-9170-0FEE83178B89}" destId="{1316DADB-35BE-4BE3-917D-AF00FA5B9225}" srcOrd="0" destOrd="0" parTransId="{3F5DD729-5846-40E2-ACE2-2109F2188DCF}" sibTransId="{33F3E91C-F74E-4882-A29C-A449683C33C9}"/>
    <dgm:cxn modelId="{9FE63634-906C-44A5-BA5B-53D5BBC189D9}" type="presOf" srcId="{72C00BBD-F7A8-4700-A8C9-1F57EC27D18B}" destId="{595199F4-5CC4-4CD2-A315-C2D33686F704}" srcOrd="0" destOrd="0" presId="urn:microsoft.com/office/officeart/2009/layout/CirclePictureHierarchy"/>
    <dgm:cxn modelId="{04B8533D-BCE0-454C-BCA3-4E67C7A076F6}" type="presOf" srcId="{13BA91EF-CB04-4FE9-9170-0FEE83178B89}" destId="{8D0616D9-D3EF-4218-938D-2D1314F9A3E1}" srcOrd="0" destOrd="0" presId="urn:microsoft.com/office/officeart/2009/layout/CirclePictureHierarchy"/>
    <dgm:cxn modelId="{C3C68544-8981-48E8-93FA-1A693F8C0C31}" type="presOf" srcId="{FA377D01-0BA1-434C-ACC1-6C9144323534}" destId="{3A4E2225-12A9-4C3F-A4F2-6E538BECE928}" srcOrd="0" destOrd="0" presId="urn:microsoft.com/office/officeart/2009/layout/CirclePictureHierarchy"/>
    <dgm:cxn modelId="{9E867146-4098-4B3E-BAB2-0A71DBBBE532}" type="presOf" srcId="{1316DADB-35BE-4BE3-917D-AF00FA5B9225}" destId="{BFE63E07-79D5-47C3-AC30-DADFA6546F2C}" srcOrd="0" destOrd="0" presId="urn:microsoft.com/office/officeart/2009/layout/CirclePictureHierarchy"/>
    <dgm:cxn modelId="{9B9FFA52-9BBA-41A1-91D2-E092CDB418A4}" type="presOf" srcId="{58B6232F-77C1-428A-8EB3-629BF068130C}" destId="{43D5A681-07A9-4500-BF7D-F7AFDC7E8371}" srcOrd="0" destOrd="0" presId="urn:microsoft.com/office/officeart/2009/layout/CirclePictureHierarchy"/>
    <dgm:cxn modelId="{9940E174-1F60-4692-B9DA-1CF67AA27465}" type="presOf" srcId="{0954DDFA-FBC8-4DC1-8C1F-C4583A5E57FA}" destId="{E14D6E7E-A90B-4F48-B6B5-FDA8C07438AA}" srcOrd="0" destOrd="0" presId="urn:microsoft.com/office/officeart/2009/layout/CirclePictureHierarchy"/>
    <dgm:cxn modelId="{EAC5EE56-7276-42B3-8A48-9823ABE8D210}" srcId="{8AA3FE7A-4C26-44F8-8C09-8465645DDECC}" destId="{916CEC86-5F3C-4EB6-8201-95B16ABBAECD}" srcOrd="0" destOrd="0" parTransId="{78999383-EDDB-4780-8472-16B55C8BAAC9}" sibTransId="{F1D17E01-36A4-4535-92EB-9FDF9E33F621}"/>
    <dgm:cxn modelId="{FA781F7A-219B-4F6E-AD7C-92CE9B4CE87D}" srcId="{1190BD88-7DF2-43B1-8E6E-BA4150DAD56F}" destId="{BE0661B3-5ED1-4E09-B722-FB315B61CD18}" srcOrd="0" destOrd="0" parTransId="{7B27E701-36A8-4791-A3C0-8877EC747428}" sibTransId="{6F2E47C0-700C-4CD5-960E-80A56FC549BB}"/>
    <dgm:cxn modelId="{90309D81-BCE6-46CF-9311-5253CEF9F3E5}" srcId="{4F708B1B-ADB6-45C9-9768-1121D6212AF4}" destId="{58B6232F-77C1-428A-8EB3-629BF068130C}" srcOrd="0" destOrd="0" parTransId="{72C00BBD-F7A8-4700-A8C9-1F57EC27D18B}" sibTransId="{3D9D2A22-1527-4346-9D88-8E1D5ACA9DF3}"/>
    <dgm:cxn modelId="{C7C85485-22AC-4E9A-BD55-C50EA301F0F4}" type="presOf" srcId="{7B27E701-36A8-4791-A3C0-8877EC747428}" destId="{140CCCC5-6E7A-4902-AADA-CDCB8CA9B9CA}" srcOrd="0" destOrd="0" presId="urn:microsoft.com/office/officeart/2009/layout/CirclePictureHierarchy"/>
    <dgm:cxn modelId="{44C3A586-9893-4099-BF7D-2D4980251C86}" srcId="{0954DDFA-FBC8-4DC1-8C1F-C4583A5E57FA}" destId="{4F708B1B-ADB6-45C9-9768-1121D6212AF4}" srcOrd="0" destOrd="0" parTransId="{CB21156F-D687-4DA6-99BA-6C11466E6262}" sibTransId="{11CB9552-9081-4354-8096-DB7867BAD07F}"/>
    <dgm:cxn modelId="{83D395A7-70D8-47C8-A181-18C0F3FEE282}" type="presOf" srcId="{F497A20E-B808-43CF-A56B-B66C3BF70918}" destId="{018121F2-AD2E-4FAB-B24D-951467ED9260}" srcOrd="0" destOrd="0" presId="urn:microsoft.com/office/officeart/2009/layout/CirclePictureHierarchy"/>
    <dgm:cxn modelId="{CD98D0B3-65FE-4B2D-92A4-2AE04B84B172}" srcId="{0954DDFA-FBC8-4DC1-8C1F-C4583A5E57FA}" destId="{560AFD5D-5873-4765-8733-6D83E4FCCF7A}" srcOrd="3" destOrd="0" parTransId="{2CE724D7-911E-47D4-82C8-2A6CADFA1A0F}" sibTransId="{CFB7A756-4076-44D4-AF8A-101A89577819}"/>
    <dgm:cxn modelId="{AA6D0CB4-0D47-4D45-8D0E-AF23A434401F}" type="presOf" srcId="{560AFD5D-5873-4765-8733-6D83E4FCCF7A}" destId="{AB49ABCA-604F-4565-BEC9-328234E3AC35}" srcOrd="0" destOrd="0" presId="urn:microsoft.com/office/officeart/2009/layout/CirclePictureHierarchy"/>
    <dgm:cxn modelId="{2FD5F1BC-232A-4204-9354-BBF4CC030C3B}" type="presOf" srcId="{BE0661B3-5ED1-4E09-B722-FB315B61CD18}" destId="{E8E54DF8-2BFC-489A-9512-DE0A71EF122E}" srcOrd="0" destOrd="0" presId="urn:microsoft.com/office/officeart/2009/layout/CirclePictureHierarchy"/>
    <dgm:cxn modelId="{437A3EC1-BA05-43BC-849F-DEDB7A432431}" type="presOf" srcId="{3F5DD729-5846-40E2-ACE2-2109F2188DCF}" destId="{BE086E6C-AEE2-469D-B199-0BA168C00BF3}" srcOrd="0" destOrd="0" presId="urn:microsoft.com/office/officeart/2009/layout/CirclePictureHierarchy"/>
    <dgm:cxn modelId="{23F323CE-5FFE-44E7-89DD-D64426B9E7EB}" type="presOf" srcId="{1190BD88-7DF2-43B1-8E6E-BA4150DAD56F}" destId="{49CAEB24-AB53-4269-B145-C481DCC744CD}" srcOrd="0" destOrd="0" presId="urn:microsoft.com/office/officeart/2009/layout/CirclePictureHierarchy"/>
    <dgm:cxn modelId="{CDD76DCF-760E-4163-B9F4-237E449A8FAB}" type="presOf" srcId="{8AA3FE7A-4C26-44F8-8C09-8465645DDECC}" destId="{78AFE007-1706-445F-BCB8-DE88CDCECCA9}" srcOrd="0" destOrd="0" presId="urn:microsoft.com/office/officeart/2009/layout/CirclePictureHierarchy"/>
    <dgm:cxn modelId="{392E20D0-5288-471A-A31E-6C7F3D1AF83E}" type="presOf" srcId="{4F708B1B-ADB6-45C9-9768-1121D6212AF4}" destId="{58A193C2-11ED-4FA1-9E48-B72D1F9F999D}" srcOrd="0" destOrd="0" presId="urn:microsoft.com/office/officeart/2009/layout/CirclePictureHierarchy"/>
    <dgm:cxn modelId="{8D32DAD1-61CD-49AA-9841-41BD030B70E0}" srcId="{8AA3FE7A-4C26-44F8-8C09-8465645DDECC}" destId="{0954DDFA-FBC8-4DC1-8C1F-C4583A5E57FA}" srcOrd="1" destOrd="0" parTransId="{C15939BD-BC96-4D07-94DA-46B6C592D8A8}" sibTransId="{744EA62A-17EC-4629-89D6-C6C5F6E66FED}"/>
    <dgm:cxn modelId="{3A593AE0-DB5D-4D77-85B5-202640D3A58F}" type="presOf" srcId="{4D61ED56-389E-4D52-ABD1-A7440A1FD195}" destId="{37F55B3F-CA09-4E1B-99C4-8398E2A40B83}" srcOrd="0" destOrd="0" presId="urn:microsoft.com/office/officeart/2009/layout/CirclePictureHierarchy"/>
    <dgm:cxn modelId="{977F68E5-5B40-4F58-AF7F-81BE264439B4}" srcId="{0954DDFA-FBC8-4DC1-8C1F-C4583A5E57FA}" destId="{1190BD88-7DF2-43B1-8E6E-BA4150DAD56F}" srcOrd="1" destOrd="0" parTransId="{F497A20E-B808-43CF-A56B-B66C3BF70918}" sibTransId="{D69FD506-5185-4702-A848-5D7579DCCAF9}"/>
    <dgm:cxn modelId="{936790F5-0345-4EC7-A691-C40CFFE51193}" type="presOf" srcId="{2F35DCBE-B214-48A5-9518-7D46446AECE7}" destId="{FAB87884-2841-463A-8A35-B972E36FA30C}" srcOrd="0" destOrd="0" presId="urn:microsoft.com/office/officeart/2009/layout/CirclePictureHierarchy"/>
    <dgm:cxn modelId="{7C7DB5FB-FBD8-41A7-AFA7-3041519FA7E9}" srcId="{0954DDFA-FBC8-4DC1-8C1F-C4583A5E57FA}" destId="{13BA91EF-CB04-4FE9-9170-0FEE83178B89}" srcOrd="2" destOrd="0" parTransId="{2F35DCBE-B214-48A5-9518-7D46446AECE7}" sibTransId="{DEEDE924-DAA1-41B8-A62A-B3CEE23AAD0F}"/>
    <dgm:cxn modelId="{D047E6FF-2729-434F-B21B-59CAB8861548}" srcId="{560AFD5D-5873-4765-8733-6D83E4FCCF7A}" destId="{4D61ED56-389E-4D52-ABD1-A7440A1FD195}" srcOrd="0" destOrd="0" parTransId="{FA377D01-0BA1-434C-ACC1-6C9144323534}" sibTransId="{4619F4C9-3F32-44EE-A7E6-65923DD2555D}"/>
    <dgm:cxn modelId="{C7C5A3D7-C350-4173-8814-D4FF2A657206}" type="presParOf" srcId="{78AFE007-1706-445F-BCB8-DE88CDCECCA9}" destId="{6208B7DD-EDA9-4FC7-AE23-9E3B92054A57}" srcOrd="0" destOrd="0" presId="urn:microsoft.com/office/officeart/2009/layout/CirclePictureHierarchy"/>
    <dgm:cxn modelId="{3B8D86A0-4A1E-4D9B-B0B9-7C782184450F}" type="presParOf" srcId="{6208B7DD-EDA9-4FC7-AE23-9E3B92054A57}" destId="{1F2A40E2-F4DC-40EE-B380-D12525E0ABE0}" srcOrd="0" destOrd="0" presId="urn:microsoft.com/office/officeart/2009/layout/CirclePictureHierarchy"/>
    <dgm:cxn modelId="{D733FB08-E1CA-407B-BEF3-BA3C68911B61}" type="presParOf" srcId="{1F2A40E2-F4DC-40EE-B380-D12525E0ABE0}" destId="{1D404EB5-3B22-4DED-BEE1-6EE635CE8F9A}" srcOrd="0" destOrd="0" presId="urn:microsoft.com/office/officeart/2009/layout/CirclePictureHierarchy"/>
    <dgm:cxn modelId="{07E7A42A-B62A-485B-ABCF-8727377642DA}" type="presParOf" srcId="{1F2A40E2-F4DC-40EE-B380-D12525E0ABE0}" destId="{62D89D2C-7EEC-403B-993E-51D194445602}" srcOrd="1" destOrd="0" presId="urn:microsoft.com/office/officeart/2009/layout/CirclePictureHierarchy"/>
    <dgm:cxn modelId="{96601596-BFB4-4076-A173-CCAF1ABBEEF6}" type="presParOf" srcId="{6208B7DD-EDA9-4FC7-AE23-9E3B92054A57}" destId="{D3930945-0F27-415E-B1EB-F02CFDA3AD82}" srcOrd="1" destOrd="0" presId="urn:microsoft.com/office/officeart/2009/layout/CirclePictureHierarchy"/>
    <dgm:cxn modelId="{E1B1C05F-8B53-401A-B825-B91AD9A24241}" type="presParOf" srcId="{78AFE007-1706-445F-BCB8-DE88CDCECCA9}" destId="{CD7A8499-FFBE-4945-856D-EB697F382DDB}" srcOrd="1" destOrd="0" presId="urn:microsoft.com/office/officeart/2009/layout/CirclePictureHierarchy"/>
    <dgm:cxn modelId="{29CCC286-822B-4CF0-9C7F-63E6243E415A}" type="presParOf" srcId="{CD7A8499-FFBE-4945-856D-EB697F382DDB}" destId="{A4CA9096-6461-4ED8-8541-801B379D50E7}" srcOrd="0" destOrd="0" presId="urn:microsoft.com/office/officeart/2009/layout/CirclePictureHierarchy"/>
    <dgm:cxn modelId="{CD72F67A-3536-478B-BD8C-25CBA07CFDE4}" type="presParOf" srcId="{A4CA9096-6461-4ED8-8541-801B379D50E7}" destId="{85033CFD-B40E-442B-BFE0-8477F15D5890}" srcOrd="0" destOrd="0" presId="urn:microsoft.com/office/officeart/2009/layout/CirclePictureHierarchy"/>
    <dgm:cxn modelId="{930B441A-4C27-4D97-91FA-6C991E5B82A0}" type="presParOf" srcId="{A4CA9096-6461-4ED8-8541-801B379D50E7}" destId="{E14D6E7E-A90B-4F48-B6B5-FDA8C07438AA}" srcOrd="1" destOrd="0" presId="urn:microsoft.com/office/officeart/2009/layout/CirclePictureHierarchy"/>
    <dgm:cxn modelId="{E657D6E5-9145-462D-BDC9-643D4A9B02F5}" type="presParOf" srcId="{CD7A8499-FFBE-4945-856D-EB697F382DDB}" destId="{B88F8B07-C2D4-422A-B417-CDDFEC278E2A}" srcOrd="1" destOrd="0" presId="urn:microsoft.com/office/officeart/2009/layout/CirclePictureHierarchy"/>
    <dgm:cxn modelId="{8B5E8606-7682-4802-A3DE-FA2604E28536}" type="presParOf" srcId="{B88F8B07-C2D4-422A-B417-CDDFEC278E2A}" destId="{EDAD76C0-A59D-4719-B122-39F6716AE8E8}" srcOrd="0" destOrd="0" presId="urn:microsoft.com/office/officeart/2009/layout/CirclePictureHierarchy"/>
    <dgm:cxn modelId="{4B050A09-89E1-4B0C-A0A0-EA652BB2745E}" type="presParOf" srcId="{B88F8B07-C2D4-422A-B417-CDDFEC278E2A}" destId="{389AC69A-1D40-4E90-85CE-D52BF2336419}" srcOrd="1" destOrd="0" presId="urn:microsoft.com/office/officeart/2009/layout/CirclePictureHierarchy"/>
    <dgm:cxn modelId="{59AE225B-3FA3-4FB3-868E-BF1F2C5CFF07}" type="presParOf" srcId="{389AC69A-1D40-4E90-85CE-D52BF2336419}" destId="{09655B10-CC57-47D4-86CD-3B3EC2EDB9B7}" srcOrd="0" destOrd="0" presId="urn:microsoft.com/office/officeart/2009/layout/CirclePictureHierarchy"/>
    <dgm:cxn modelId="{A9D76B28-3992-4061-A405-A785CE5B1615}" type="presParOf" srcId="{09655B10-CC57-47D4-86CD-3B3EC2EDB9B7}" destId="{F28B615D-97D0-46B8-BB26-07D2FCC467B7}" srcOrd="0" destOrd="0" presId="urn:microsoft.com/office/officeart/2009/layout/CirclePictureHierarchy"/>
    <dgm:cxn modelId="{F1233DB7-B0D8-4FCA-8455-3BDD6C22D96F}" type="presParOf" srcId="{09655B10-CC57-47D4-86CD-3B3EC2EDB9B7}" destId="{58A193C2-11ED-4FA1-9E48-B72D1F9F999D}" srcOrd="1" destOrd="0" presId="urn:microsoft.com/office/officeart/2009/layout/CirclePictureHierarchy"/>
    <dgm:cxn modelId="{F539D0A3-A592-44D2-AFD9-D1E4633807FC}" type="presParOf" srcId="{389AC69A-1D40-4E90-85CE-D52BF2336419}" destId="{E24C80E8-E425-4F12-8873-3B21CB85A099}" srcOrd="1" destOrd="0" presId="urn:microsoft.com/office/officeart/2009/layout/CirclePictureHierarchy"/>
    <dgm:cxn modelId="{0B9178C4-34CB-4A57-A680-F5B4939EBE1F}" type="presParOf" srcId="{E24C80E8-E425-4F12-8873-3B21CB85A099}" destId="{595199F4-5CC4-4CD2-A315-C2D33686F704}" srcOrd="0" destOrd="0" presId="urn:microsoft.com/office/officeart/2009/layout/CirclePictureHierarchy"/>
    <dgm:cxn modelId="{4A9830CC-2A39-4A28-B349-D0C66C07096B}" type="presParOf" srcId="{E24C80E8-E425-4F12-8873-3B21CB85A099}" destId="{B2C939D6-F058-43A8-AE81-23C190BDAE0F}" srcOrd="1" destOrd="0" presId="urn:microsoft.com/office/officeart/2009/layout/CirclePictureHierarchy"/>
    <dgm:cxn modelId="{D5F78DB8-C4E8-4E7B-906A-232E7A918E3C}" type="presParOf" srcId="{B2C939D6-F058-43A8-AE81-23C190BDAE0F}" destId="{C9A35A70-9039-48D4-AA25-EE5FFF6D2AD9}" srcOrd="0" destOrd="0" presId="urn:microsoft.com/office/officeart/2009/layout/CirclePictureHierarchy"/>
    <dgm:cxn modelId="{3F8F71A9-69AA-4FDD-AAEE-E902223ABA2E}" type="presParOf" srcId="{C9A35A70-9039-48D4-AA25-EE5FFF6D2AD9}" destId="{21AB90B6-B53D-4DE3-BA19-F6609E422E90}" srcOrd="0" destOrd="0" presId="urn:microsoft.com/office/officeart/2009/layout/CirclePictureHierarchy"/>
    <dgm:cxn modelId="{5C7C2FB2-109E-42EE-94E9-932074634D3C}" type="presParOf" srcId="{C9A35A70-9039-48D4-AA25-EE5FFF6D2AD9}" destId="{43D5A681-07A9-4500-BF7D-F7AFDC7E8371}" srcOrd="1" destOrd="0" presId="urn:microsoft.com/office/officeart/2009/layout/CirclePictureHierarchy"/>
    <dgm:cxn modelId="{D5563B13-FD41-4F30-AEC7-4AFEAC5F42A9}" type="presParOf" srcId="{B2C939D6-F058-43A8-AE81-23C190BDAE0F}" destId="{FFD6EA4C-4E54-4DCE-AB00-5B122F6F58C5}" srcOrd="1" destOrd="0" presId="urn:microsoft.com/office/officeart/2009/layout/CirclePictureHierarchy"/>
    <dgm:cxn modelId="{D3BA3CE0-7E80-464C-812E-87B1205C2773}" type="presParOf" srcId="{B88F8B07-C2D4-422A-B417-CDDFEC278E2A}" destId="{018121F2-AD2E-4FAB-B24D-951467ED9260}" srcOrd="2" destOrd="0" presId="urn:microsoft.com/office/officeart/2009/layout/CirclePictureHierarchy"/>
    <dgm:cxn modelId="{6F4BEA1D-E2F5-4A59-A8FC-AAFAD64C33A5}" type="presParOf" srcId="{B88F8B07-C2D4-422A-B417-CDDFEC278E2A}" destId="{64E10A7F-5911-48A7-A1C8-0FAAB74871CE}" srcOrd="3" destOrd="0" presId="urn:microsoft.com/office/officeart/2009/layout/CirclePictureHierarchy"/>
    <dgm:cxn modelId="{BA01029F-C542-4525-B215-B582B150D973}" type="presParOf" srcId="{64E10A7F-5911-48A7-A1C8-0FAAB74871CE}" destId="{6B14D0C7-0F20-40AD-AC59-DB583279C07C}" srcOrd="0" destOrd="0" presId="urn:microsoft.com/office/officeart/2009/layout/CirclePictureHierarchy"/>
    <dgm:cxn modelId="{8C214DF7-10C7-48E0-9151-BB0C301D8440}" type="presParOf" srcId="{6B14D0C7-0F20-40AD-AC59-DB583279C07C}" destId="{FAA2ED5B-6D28-4DCA-A471-E9357CE3C4C4}" srcOrd="0" destOrd="0" presId="urn:microsoft.com/office/officeart/2009/layout/CirclePictureHierarchy"/>
    <dgm:cxn modelId="{E3D6B386-3ECC-4493-8D3F-A639F4FD93D6}" type="presParOf" srcId="{6B14D0C7-0F20-40AD-AC59-DB583279C07C}" destId="{49CAEB24-AB53-4269-B145-C481DCC744CD}" srcOrd="1" destOrd="0" presId="urn:microsoft.com/office/officeart/2009/layout/CirclePictureHierarchy"/>
    <dgm:cxn modelId="{DB61E976-85A3-4427-9CBC-6CF7A9CE7668}" type="presParOf" srcId="{64E10A7F-5911-48A7-A1C8-0FAAB74871CE}" destId="{82686F2E-F4EC-4DB7-B717-61C0347B9587}" srcOrd="1" destOrd="0" presId="urn:microsoft.com/office/officeart/2009/layout/CirclePictureHierarchy"/>
    <dgm:cxn modelId="{09631AC0-2EB1-4DCC-B116-ADE9533EF224}" type="presParOf" srcId="{82686F2E-F4EC-4DB7-B717-61C0347B9587}" destId="{140CCCC5-6E7A-4902-AADA-CDCB8CA9B9CA}" srcOrd="0" destOrd="0" presId="urn:microsoft.com/office/officeart/2009/layout/CirclePictureHierarchy"/>
    <dgm:cxn modelId="{4889E172-166C-45FD-A597-7F4CA5BBA61F}" type="presParOf" srcId="{82686F2E-F4EC-4DB7-B717-61C0347B9587}" destId="{5E07E313-75E8-434E-A026-47DF00E5FC11}" srcOrd="1" destOrd="0" presId="urn:microsoft.com/office/officeart/2009/layout/CirclePictureHierarchy"/>
    <dgm:cxn modelId="{9175F4F3-BF97-4E44-8516-4DF3D3EDD16B}" type="presParOf" srcId="{5E07E313-75E8-434E-A026-47DF00E5FC11}" destId="{1B1CB863-FD87-4B58-81F2-0118BC91E9C8}" srcOrd="0" destOrd="0" presId="urn:microsoft.com/office/officeart/2009/layout/CirclePictureHierarchy"/>
    <dgm:cxn modelId="{23F7FD53-5076-4509-8FDF-CA0E1952ED64}" type="presParOf" srcId="{1B1CB863-FD87-4B58-81F2-0118BC91E9C8}" destId="{5E1F3829-3B68-4E19-AFE7-54217DA271D1}" srcOrd="0" destOrd="0" presId="urn:microsoft.com/office/officeart/2009/layout/CirclePictureHierarchy"/>
    <dgm:cxn modelId="{29A10D2A-F3CC-4C5D-89EC-429D58CF0277}" type="presParOf" srcId="{1B1CB863-FD87-4B58-81F2-0118BC91E9C8}" destId="{E8E54DF8-2BFC-489A-9512-DE0A71EF122E}" srcOrd="1" destOrd="0" presId="urn:microsoft.com/office/officeart/2009/layout/CirclePictureHierarchy"/>
    <dgm:cxn modelId="{6417AC08-CEFC-4684-A862-933B56A0BF9E}" type="presParOf" srcId="{5E07E313-75E8-434E-A026-47DF00E5FC11}" destId="{F61137A2-C367-4C51-9050-0FE1E4A78B38}" srcOrd="1" destOrd="0" presId="urn:microsoft.com/office/officeart/2009/layout/CirclePictureHierarchy"/>
    <dgm:cxn modelId="{16749D23-E006-49FF-8C58-442322AAE346}" type="presParOf" srcId="{B88F8B07-C2D4-422A-B417-CDDFEC278E2A}" destId="{FAB87884-2841-463A-8A35-B972E36FA30C}" srcOrd="4" destOrd="0" presId="urn:microsoft.com/office/officeart/2009/layout/CirclePictureHierarchy"/>
    <dgm:cxn modelId="{B580682A-3232-4988-A38E-D69A3B2D4A3F}" type="presParOf" srcId="{B88F8B07-C2D4-422A-B417-CDDFEC278E2A}" destId="{81E6E268-A4C6-48C8-AA0D-540839D77524}" srcOrd="5" destOrd="0" presId="urn:microsoft.com/office/officeart/2009/layout/CirclePictureHierarchy"/>
    <dgm:cxn modelId="{F69E4E35-5B44-483C-B8B2-807508F604B0}" type="presParOf" srcId="{81E6E268-A4C6-48C8-AA0D-540839D77524}" destId="{AF00E98D-B90B-4D9F-A7D4-50476DB23286}" srcOrd="0" destOrd="0" presId="urn:microsoft.com/office/officeart/2009/layout/CirclePictureHierarchy"/>
    <dgm:cxn modelId="{5B9FDBD5-C081-49D7-8489-4FB74AF456B1}" type="presParOf" srcId="{AF00E98D-B90B-4D9F-A7D4-50476DB23286}" destId="{0DEB1CCB-D528-421B-9B9D-4CA4B9B7497A}" srcOrd="0" destOrd="0" presId="urn:microsoft.com/office/officeart/2009/layout/CirclePictureHierarchy"/>
    <dgm:cxn modelId="{9C6B21E7-2969-49A1-A581-5D41A2862B0E}" type="presParOf" srcId="{AF00E98D-B90B-4D9F-A7D4-50476DB23286}" destId="{8D0616D9-D3EF-4218-938D-2D1314F9A3E1}" srcOrd="1" destOrd="0" presId="urn:microsoft.com/office/officeart/2009/layout/CirclePictureHierarchy"/>
    <dgm:cxn modelId="{865E2AFB-4E38-4B1E-BDE2-026EE3A59DD9}" type="presParOf" srcId="{81E6E268-A4C6-48C8-AA0D-540839D77524}" destId="{E7138FC3-6727-43A1-9B8C-57A8601D82CF}" srcOrd="1" destOrd="0" presId="urn:microsoft.com/office/officeart/2009/layout/CirclePictureHierarchy"/>
    <dgm:cxn modelId="{2912A1F0-E332-48F5-B4C7-6FD807B387D4}" type="presParOf" srcId="{E7138FC3-6727-43A1-9B8C-57A8601D82CF}" destId="{BE086E6C-AEE2-469D-B199-0BA168C00BF3}" srcOrd="0" destOrd="0" presId="urn:microsoft.com/office/officeart/2009/layout/CirclePictureHierarchy"/>
    <dgm:cxn modelId="{F8F6663B-6486-4D5A-8A59-6BB1F2716E95}" type="presParOf" srcId="{E7138FC3-6727-43A1-9B8C-57A8601D82CF}" destId="{70BA5645-7D0A-4189-AF60-8B542EE60D63}" srcOrd="1" destOrd="0" presId="urn:microsoft.com/office/officeart/2009/layout/CirclePictureHierarchy"/>
    <dgm:cxn modelId="{BDF19218-64A5-4D14-9888-9A7CC432185E}" type="presParOf" srcId="{70BA5645-7D0A-4189-AF60-8B542EE60D63}" destId="{C1808F83-0EF1-4826-A9ED-861266C0A22A}" srcOrd="0" destOrd="0" presId="urn:microsoft.com/office/officeart/2009/layout/CirclePictureHierarchy"/>
    <dgm:cxn modelId="{B73C4C2F-27A1-4993-BB6B-CF35CB4F18EE}" type="presParOf" srcId="{C1808F83-0EF1-4826-A9ED-861266C0A22A}" destId="{8C2E5741-D491-44CE-9FD1-B347B4A410E5}" srcOrd="0" destOrd="0" presId="urn:microsoft.com/office/officeart/2009/layout/CirclePictureHierarchy"/>
    <dgm:cxn modelId="{B4402E01-D75A-4D8F-825E-16E4EDC67504}" type="presParOf" srcId="{C1808F83-0EF1-4826-A9ED-861266C0A22A}" destId="{BFE63E07-79D5-47C3-AC30-DADFA6546F2C}" srcOrd="1" destOrd="0" presId="urn:microsoft.com/office/officeart/2009/layout/CirclePictureHierarchy"/>
    <dgm:cxn modelId="{27EB9CDD-1862-4ACB-B03D-8F1E7407086E}" type="presParOf" srcId="{70BA5645-7D0A-4189-AF60-8B542EE60D63}" destId="{47AD6D3D-1833-4AFC-8FC6-D7B41B90254C}" srcOrd="1" destOrd="0" presId="urn:microsoft.com/office/officeart/2009/layout/CirclePictureHierarchy"/>
    <dgm:cxn modelId="{36B34805-4803-4EB6-AB67-6AE726ECB85E}" type="presParOf" srcId="{B88F8B07-C2D4-422A-B417-CDDFEC278E2A}" destId="{4240C31A-B2E4-446A-90C8-365E01F20E57}" srcOrd="6" destOrd="0" presId="urn:microsoft.com/office/officeart/2009/layout/CirclePictureHierarchy"/>
    <dgm:cxn modelId="{193B8303-2291-4DA9-93C1-9CFE69DE6408}" type="presParOf" srcId="{B88F8B07-C2D4-422A-B417-CDDFEC278E2A}" destId="{E3377B09-ABCA-4081-ACF5-6856F234AEEC}" srcOrd="7" destOrd="0" presId="urn:microsoft.com/office/officeart/2009/layout/CirclePictureHierarchy"/>
    <dgm:cxn modelId="{78DDB169-C7E6-46BD-988B-D82359264037}" type="presParOf" srcId="{E3377B09-ABCA-4081-ACF5-6856F234AEEC}" destId="{D5DF855B-A803-4764-95AF-D267C326D136}" srcOrd="0" destOrd="0" presId="urn:microsoft.com/office/officeart/2009/layout/CirclePictureHierarchy"/>
    <dgm:cxn modelId="{0B25736B-4456-448A-BA91-9FB9A860F72F}" type="presParOf" srcId="{D5DF855B-A803-4764-95AF-D267C326D136}" destId="{57E356B5-4D32-4127-813B-E8C49408A85C}" srcOrd="0" destOrd="0" presId="urn:microsoft.com/office/officeart/2009/layout/CirclePictureHierarchy"/>
    <dgm:cxn modelId="{83F030BF-D820-41D4-A987-5023CD10E107}" type="presParOf" srcId="{D5DF855B-A803-4764-95AF-D267C326D136}" destId="{AB49ABCA-604F-4565-BEC9-328234E3AC35}" srcOrd="1" destOrd="0" presId="urn:microsoft.com/office/officeart/2009/layout/CirclePictureHierarchy"/>
    <dgm:cxn modelId="{AE67EEB1-2190-4C07-9066-4EF573E95C1E}" type="presParOf" srcId="{E3377B09-ABCA-4081-ACF5-6856F234AEEC}" destId="{7D44EDBC-AFF6-40A5-92A7-D86D980479B7}" srcOrd="1" destOrd="0" presId="urn:microsoft.com/office/officeart/2009/layout/CirclePictureHierarchy"/>
    <dgm:cxn modelId="{C6D2F4F6-21E3-40BF-BCB1-BF40455468E3}" type="presParOf" srcId="{7D44EDBC-AFF6-40A5-92A7-D86D980479B7}" destId="{3A4E2225-12A9-4C3F-A4F2-6E538BECE928}" srcOrd="0" destOrd="0" presId="urn:microsoft.com/office/officeart/2009/layout/CirclePictureHierarchy"/>
    <dgm:cxn modelId="{368F6C5B-80E1-4722-BEA2-47FE1EA32023}" type="presParOf" srcId="{7D44EDBC-AFF6-40A5-92A7-D86D980479B7}" destId="{C33D114C-E59A-4B5A-A75C-440C9615F309}" srcOrd="1" destOrd="0" presId="urn:microsoft.com/office/officeart/2009/layout/CirclePictureHierarchy"/>
    <dgm:cxn modelId="{86F538BC-B33D-49D5-AE53-F2AD56002409}" type="presParOf" srcId="{C33D114C-E59A-4B5A-A75C-440C9615F309}" destId="{974FE558-26D4-4005-97DC-3AC58AA91230}" srcOrd="0" destOrd="0" presId="urn:microsoft.com/office/officeart/2009/layout/CirclePictureHierarchy"/>
    <dgm:cxn modelId="{1704306B-5A45-425B-A42B-265B0A36F6F7}" type="presParOf" srcId="{974FE558-26D4-4005-97DC-3AC58AA91230}" destId="{FC1E43C8-7464-4FDA-A2C3-6098B5B8788D}" srcOrd="0" destOrd="0" presId="urn:microsoft.com/office/officeart/2009/layout/CirclePictureHierarchy"/>
    <dgm:cxn modelId="{9495E358-7F7F-40A2-940E-A978366E99A6}" type="presParOf" srcId="{974FE558-26D4-4005-97DC-3AC58AA91230}" destId="{37F55B3F-CA09-4E1B-99C4-8398E2A40B83}" srcOrd="1" destOrd="0" presId="urn:microsoft.com/office/officeart/2009/layout/CirclePictureHierarchy"/>
    <dgm:cxn modelId="{A30A245B-E79E-4E6C-906A-2CDFC553F1CE}" type="presParOf" srcId="{C33D114C-E59A-4B5A-A75C-440C9615F309}" destId="{32364F9D-E577-47E1-A061-C4D7658D1B8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E2225-12A9-4C3F-A4F2-6E538BECE928}">
      <dsp:nvSpPr>
        <dsp:cNvPr id="0" name=""/>
        <dsp:cNvSpPr/>
      </dsp:nvSpPr>
      <dsp:spPr>
        <a:xfrm>
          <a:off x="7418299" y="3136761"/>
          <a:ext cx="91440" cy="2686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6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0C31A-B2E4-446A-90C8-365E01F20E57}">
      <dsp:nvSpPr>
        <dsp:cNvPr id="0" name=""/>
        <dsp:cNvSpPr/>
      </dsp:nvSpPr>
      <dsp:spPr>
        <a:xfrm>
          <a:off x="3946534" y="2015429"/>
          <a:ext cx="3517485" cy="268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69"/>
              </a:lnTo>
              <a:lnTo>
                <a:pt x="3517485" y="135369"/>
              </a:lnTo>
              <a:lnTo>
                <a:pt x="3517485" y="2686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86E6C-AEE2-469D-B199-0BA168C00BF3}">
      <dsp:nvSpPr>
        <dsp:cNvPr id="0" name=""/>
        <dsp:cNvSpPr/>
      </dsp:nvSpPr>
      <dsp:spPr>
        <a:xfrm>
          <a:off x="5073309" y="3136761"/>
          <a:ext cx="91440" cy="2686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6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87884-2841-463A-8A35-B972E36FA30C}">
      <dsp:nvSpPr>
        <dsp:cNvPr id="0" name=""/>
        <dsp:cNvSpPr/>
      </dsp:nvSpPr>
      <dsp:spPr>
        <a:xfrm>
          <a:off x="3946534" y="2015429"/>
          <a:ext cx="1172495" cy="268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69"/>
              </a:lnTo>
              <a:lnTo>
                <a:pt x="1172495" y="135369"/>
              </a:lnTo>
              <a:lnTo>
                <a:pt x="1172495" y="2686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CCCC5-6E7A-4902-AADA-CDCB8CA9B9CA}">
      <dsp:nvSpPr>
        <dsp:cNvPr id="0" name=""/>
        <dsp:cNvSpPr/>
      </dsp:nvSpPr>
      <dsp:spPr>
        <a:xfrm>
          <a:off x="2728319" y="3136761"/>
          <a:ext cx="91440" cy="2686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6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121F2-AD2E-4FAB-B24D-951467ED9260}">
      <dsp:nvSpPr>
        <dsp:cNvPr id="0" name=""/>
        <dsp:cNvSpPr/>
      </dsp:nvSpPr>
      <dsp:spPr>
        <a:xfrm>
          <a:off x="2774039" y="2015429"/>
          <a:ext cx="1172495" cy="268607"/>
        </a:xfrm>
        <a:custGeom>
          <a:avLst/>
          <a:gdLst/>
          <a:ahLst/>
          <a:cxnLst/>
          <a:rect l="0" t="0" r="0" b="0"/>
          <a:pathLst>
            <a:path>
              <a:moveTo>
                <a:pt x="1172495" y="0"/>
              </a:moveTo>
              <a:lnTo>
                <a:pt x="1172495" y="135369"/>
              </a:lnTo>
              <a:lnTo>
                <a:pt x="0" y="135369"/>
              </a:lnTo>
              <a:lnTo>
                <a:pt x="0" y="2686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199F4-5CC4-4CD2-A315-C2D33686F704}">
      <dsp:nvSpPr>
        <dsp:cNvPr id="0" name=""/>
        <dsp:cNvSpPr/>
      </dsp:nvSpPr>
      <dsp:spPr>
        <a:xfrm>
          <a:off x="383329" y="3136761"/>
          <a:ext cx="91440" cy="2686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6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D76C0-A59D-4719-B122-39F6716AE8E8}">
      <dsp:nvSpPr>
        <dsp:cNvPr id="0" name=""/>
        <dsp:cNvSpPr/>
      </dsp:nvSpPr>
      <dsp:spPr>
        <a:xfrm>
          <a:off x="429049" y="2015429"/>
          <a:ext cx="3517485" cy="268607"/>
        </a:xfrm>
        <a:custGeom>
          <a:avLst/>
          <a:gdLst/>
          <a:ahLst/>
          <a:cxnLst/>
          <a:rect l="0" t="0" r="0" b="0"/>
          <a:pathLst>
            <a:path>
              <a:moveTo>
                <a:pt x="3517485" y="0"/>
              </a:moveTo>
              <a:lnTo>
                <a:pt x="3517485" y="135369"/>
              </a:lnTo>
              <a:lnTo>
                <a:pt x="0" y="135369"/>
              </a:lnTo>
              <a:lnTo>
                <a:pt x="0" y="2686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04EB5-3B22-4DED-BEE1-6EE635CE8F9A}">
      <dsp:nvSpPr>
        <dsp:cNvPr id="0" name=""/>
        <dsp:cNvSpPr/>
      </dsp:nvSpPr>
      <dsp:spPr>
        <a:xfrm>
          <a:off x="6953340" y="1144611"/>
          <a:ext cx="852723" cy="8527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89D2C-7EEC-403B-993E-51D194445602}">
      <dsp:nvSpPr>
        <dsp:cNvPr id="0" name=""/>
        <dsp:cNvSpPr/>
      </dsp:nvSpPr>
      <dsp:spPr>
        <a:xfrm>
          <a:off x="4414871" y="1210304"/>
          <a:ext cx="1279085" cy="852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5</a:t>
          </a:r>
          <a:r>
            <a:rPr lang="ko-KR" altLang="en-US" sz="1000" kern="1200" dirty="0"/>
            <a:t>번 </a:t>
          </a:r>
          <a:r>
            <a:rPr lang="en-US" altLang="ko-KR" sz="1000" kern="1200" dirty="0" err="1"/>
            <a:t>cctv</a:t>
          </a:r>
          <a:r>
            <a:rPr lang="ko-KR" altLang="en-US" sz="1000" kern="1200" dirty="0"/>
            <a:t>가 감시 할 수 있는 경우의 수 중 </a:t>
          </a:r>
          <a:r>
            <a:rPr lang="en-US" altLang="ko-KR" sz="1000" kern="1200" dirty="0"/>
            <a:t>1</a:t>
          </a:r>
          <a:r>
            <a:rPr lang="ko-KR" altLang="en-US" sz="1000" kern="1200" dirty="0"/>
            <a:t>개</a:t>
          </a:r>
          <a:r>
            <a:rPr lang="en-US" altLang="ko-KR" sz="1000" kern="1200" dirty="0"/>
            <a:t>(</a:t>
          </a:r>
          <a:r>
            <a:rPr lang="ko-KR" altLang="en-US" sz="1000" kern="1200" dirty="0"/>
            <a:t>상</a:t>
          </a:r>
          <a:r>
            <a:rPr lang="en-US" altLang="ko-KR" sz="1000" kern="1200" dirty="0"/>
            <a:t>,</a:t>
          </a:r>
          <a:r>
            <a:rPr lang="ko-KR" altLang="en-US" sz="1000" kern="1200" dirty="0"/>
            <a:t>하</a:t>
          </a:r>
          <a:r>
            <a:rPr lang="en-US" altLang="ko-KR" sz="1000" kern="1200" dirty="0"/>
            <a:t>,</a:t>
          </a:r>
          <a:r>
            <a:rPr lang="ko-KR" altLang="en-US" sz="1000" kern="1200" dirty="0"/>
            <a:t>좌</a:t>
          </a:r>
          <a:r>
            <a:rPr lang="en-US" altLang="ko-KR" sz="1000" kern="1200" dirty="0"/>
            <a:t>,</a:t>
          </a:r>
          <a:r>
            <a:rPr lang="ko-KR" altLang="en-US" sz="1000" kern="1200" dirty="0"/>
            <a:t>우</a:t>
          </a:r>
          <a:r>
            <a:rPr lang="en-US" altLang="ko-KR" sz="1000" kern="1200" dirty="0"/>
            <a:t>)</a:t>
          </a:r>
          <a:endParaRPr lang="ko-KR" altLang="en-US" sz="1000" kern="1200" dirty="0"/>
        </a:p>
      </dsp:txBody>
      <dsp:txXfrm>
        <a:off x="4414871" y="1210304"/>
        <a:ext cx="1279085" cy="852723"/>
      </dsp:txXfrm>
    </dsp:sp>
    <dsp:sp modelId="{85033CFD-B40E-442B-BFE0-8477F15D5890}">
      <dsp:nvSpPr>
        <dsp:cNvPr id="0" name=""/>
        <dsp:cNvSpPr/>
      </dsp:nvSpPr>
      <dsp:spPr>
        <a:xfrm>
          <a:off x="3520172" y="1162705"/>
          <a:ext cx="852723" cy="8527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D6E7E-A90B-4F48-B6B5-FDA8C07438AA}">
      <dsp:nvSpPr>
        <dsp:cNvPr id="0" name=""/>
        <dsp:cNvSpPr/>
      </dsp:nvSpPr>
      <dsp:spPr>
        <a:xfrm>
          <a:off x="7832195" y="1204642"/>
          <a:ext cx="1279085" cy="852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5</a:t>
          </a:r>
          <a:r>
            <a:rPr lang="ko-KR" altLang="en-US" sz="1000" kern="1200" dirty="0"/>
            <a:t>번 </a:t>
          </a:r>
          <a:r>
            <a:rPr lang="en-US" altLang="ko-KR" sz="1000" kern="1200" dirty="0" err="1"/>
            <a:t>cctv</a:t>
          </a:r>
          <a:r>
            <a:rPr lang="ko-KR" altLang="en-US" sz="1000" kern="1200" dirty="0"/>
            <a:t>가 감시할 수 있는 경우의 수를 다 확인 했으니 </a:t>
          </a:r>
          <a:r>
            <a:rPr lang="en-US" altLang="ko-KR" sz="1000" kern="1200" dirty="0"/>
            <a:t>return</a:t>
          </a:r>
          <a:endParaRPr lang="ko-KR" altLang="en-US" sz="1000" kern="1200" dirty="0"/>
        </a:p>
      </dsp:txBody>
      <dsp:txXfrm>
        <a:off x="7832195" y="1204642"/>
        <a:ext cx="1279085" cy="852723"/>
      </dsp:txXfrm>
    </dsp:sp>
    <dsp:sp modelId="{F28B615D-97D0-46B8-BB26-07D2FCC467B7}">
      <dsp:nvSpPr>
        <dsp:cNvPr id="0" name=""/>
        <dsp:cNvSpPr/>
      </dsp:nvSpPr>
      <dsp:spPr>
        <a:xfrm>
          <a:off x="2687" y="2284037"/>
          <a:ext cx="852723" cy="8527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193C2-11ED-4FA1-9E48-B72D1F9F999D}">
      <dsp:nvSpPr>
        <dsp:cNvPr id="0" name=""/>
        <dsp:cNvSpPr/>
      </dsp:nvSpPr>
      <dsp:spPr>
        <a:xfrm>
          <a:off x="855410" y="2281905"/>
          <a:ext cx="1279085" cy="852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1</a:t>
          </a:r>
          <a:r>
            <a:rPr lang="ko-KR" altLang="en-US" sz="1000" kern="1200" dirty="0"/>
            <a:t>번 </a:t>
          </a:r>
          <a:r>
            <a:rPr lang="en-US" altLang="ko-KR" sz="1000" kern="1200" dirty="0" err="1"/>
            <a:t>cctv</a:t>
          </a:r>
          <a:r>
            <a:rPr lang="ko-KR" altLang="en-US" sz="1000" kern="1200" dirty="0"/>
            <a:t>가 감시할 수 있는 경우의 수 중 </a:t>
          </a:r>
          <a:r>
            <a:rPr lang="en-US" altLang="ko-KR" sz="1000" kern="1200" dirty="0"/>
            <a:t>1</a:t>
          </a:r>
          <a:r>
            <a:rPr lang="ko-KR" altLang="en-US" sz="1000" kern="1200" dirty="0"/>
            <a:t>개</a:t>
          </a:r>
          <a:r>
            <a:rPr lang="en-US" altLang="ko-KR" sz="1000" kern="1200" dirty="0"/>
            <a:t>(</a:t>
          </a:r>
          <a:r>
            <a:rPr lang="ko-KR" altLang="en-US" sz="1000" kern="1200" dirty="0"/>
            <a:t>상</a:t>
          </a:r>
          <a:r>
            <a:rPr lang="en-US" altLang="ko-KR" sz="1000" kern="1200" dirty="0"/>
            <a:t>)</a:t>
          </a:r>
          <a:endParaRPr lang="ko-KR" altLang="en-US" sz="1000" kern="1200" dirty="0"/>
        </a:p>
      </dsp:txBody>
      <dsp:txXfrm>
        <a:off x="855410" y="2281905"/>
        <a:ext cx="1279085" cy="852723"/>
      </dsp:txXfrm>
    </dsp:sp>
    <dsp:sp modelId="{21AB90B6-B53D-4DE3-BA19-F6609E422E90}">
      <dsp:nvSpPr>
        <dsp:cNvPr id="0" name=""/>
        <dsp:cNvSpPr/>
      </dsp:nvSpPr>
      <dsp:spPr>
        <a:xfrm>
          <a:off x="2687" y="3405369"/>
          <a:ext cx="852723" cy="8527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5A681-07A9-4500-BF7D-F7AFDC7E8371}">
      <dsp:nvSpPr>
        <dsp:cNvPr id="0" name=""/>
        <dsp:cNvSpPr/>
      </dsp:nvSpPr>
      <dsp:spPr>
        <a:xfrm>
          <a:off x="776734" y="4317638"/>
          <a:ext cx="1279085" cy="852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Queue</a:t>
          </a:r>
          <a:r>
            <a:rPr lang="ko-KR" altLang="en-US" sz="1000" kern="1200" dirty="0"/>
            <a:t>가 </a:t>
          </a:r>
          <a:r>
            <a:rPr lang="ko-KR" altLang="en-US" sz="1000" kern="1200" dirty="0" err="1"/>
            <a:t>비어있으니</a:t>
          </a:r>
          <a:r>
            <a:rPr lang="ko-KR" altLang="en-US" sz="1000" kern="1200" dirty="0"/>
            <a:t> </a:t>
          </a:r>
          <a:r>
            <a:rPr lang="en-US" altLang="ko-KR" sz="1000" kern="1200" dirty="0"/>
            <a:t>return</a:t>
          </a:r>
          <a:endParaRPr lang="ko-KR" altLang="en-US" sz="1000" kern="1200" dirty="0"/>
        </a:p>
      </dsp:txBody>
      <dsp:txXfrm>
        <a:off x="776734" y="4317638"/>
        <a:ext cx="1279085" cy="852723"/>
      </dsp:txXfrm>
    </dsp:sp>
    <dsp:sp modelId="{FAA2ED5B-6D28-4DCA-A471-E9357CE3C4C4}">
      <dsp:nvSpPr>
        <dsp:cNvPr id="0" name=""/>
        <dsp:cNvSpPr/>
      </dsp:nvSpPr>
      <dsp:spPr>
        <a:xfrm>
          <a:off x="2347677" y="2284037"/>
          <a:ext cx="852723" cy="8527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AEB24-AB53-4269-B145-C481DCC744CD}">
      <dsp:nvSpPr>
        <dsp:cNvPr id="0" name=""/>
        <dsp:cNvSpPr/>
      </dsp:nvSpPr>
      <dsp:spPr>
        <a:xfrm>
          <a:off x="3200401" y="2281905"/>
          <a:ext cx="1279085" cy="852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1</a:t>
          </a:r>
          <a:r>
            <a:rPr lang="ko-KR" altLang="en-US" sz="1000" kern="1200" dirty="0"/>
            <a:t>번 </a:t>
          </a:r>
          <a:r>
            <a:rPr lang="en-US" altLang="ko-KR" sz="1000" kern="1200" dirty="0" err="1"/>
            <a:t>cctv</a:t>
          </a:r>
          <a:r>
            <a:rPr lang="ko-KR" altLang="en-US" sz="1000" kern="1200" dirty="0"/>
            <a:t>가 감시할 수 있는 경우의 수중 </a:t>
          </a:r>
          <a:r>
            <a:rPr lang="en-US" altLang="ko-KR" sz="1000" kern="1200" dirty="0"/>
            <a:t>2</a:t>
          </a:r>
          <a:r>
            <a:rPr lang="ko-KR" altLang="en-US" sz="1000" kern="1200" dirty="0"/>
            <a:t>번 째</a:t>
          </a:r>
          <a:r>
            <a:rPr lang="en-US" altLang="ko-KR" sz="1000" kern="1200" dirty="0"/>
            <a:t>(</a:t>
          </a:r>
          <a:r>
            <a:rPr lang="ko-KR" altLang="en-US" sz="1000" kern="1200" dirty="0"/>
            <a:t>우</a:t>
          </a:r>
          <a:r>
            <a:rPr lang="en-US" altLang="ko-KR" sz="1000" kern="1200" dirty="0"/>
            <a:t>)</a:t>
          </a:r>
          <a:endParaRPr lang="ko-KR" altLang="en-US" sz="1000" kern="1200" dirty="0"/>
        </a:p>
      </dsp:txBody>
      <dsp:txXfrm>
        <a:off x="3200401" y="2281905"/>
        <a:ext cx="1279085" cy="852723"/>
      </dsp:txXfrm>
    </dsp:sp>
    <dsp:sp modelId="{5E1F3829-3B68-4E19-AFE7-54217DA271D1}">
      <dsp:nvSpPr>
        <dsp:cNvPr id="0" name=""/>
        <dsp:cNvSpPr/>
      </dsp:nvSpPr>
      <dsp:spPr>
        <a:xfrm>
          <a:off x="2347677" y="3405369"/>
          <a:ext cx="852723" cy="8527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54DF8-2BFC-489A-9512-DE0A71EF122E}">
      <dsp:nvSpPr>
        <dsp:cNvPr id="0" name=""/>
        <dsp:cNvSpPr/>
      </dsp:nvSpPr>
      <dsp:spPr>
        <a:xfrm>
          <a:off x="3156349" y="3987122"/>
          <a:ext cx="1279085" cy="852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Queue</a:t>
          </a:r>
          <a:r>
            <a:rPr lang="ko-KR" altLang="en-US" sz="1000" kern="1200" dirty="0"/>
            <a:t>가 </a:t>
          </a:r>
          <a:r>
            <a:rPr lang="ko-KR" altLang="en-US" sz="1000" kern="1200" dirty="0" err="1"/>
            <a:t>비어있으니</a:t>
          </a:r>
          <a:r>
            <a:rPr lang="ko-KR" altLang="en-US" sz="1000" kern="1200" dirty="0"/>
            <a:t> </a:t>
          </a:r>
          <a:r>
            <a:rPr lang="en-US" altLang="ko-KR" sz="1000" kern="1200" dirty="0"/>
            <a:t>return</a:t>
          </a:r>
          <a:endParaRPr lang="ko-KR" altLang="en-US" sz="1000" kern="1200" dirty="0"/>
        </a:p>
      </dsp:txBody>
      <dsp:txXfrm>
        <a:off x="3156349" y="3987122"/>
        <a:ext cx="1279085" cy="852723"/>
      </dsp:txXfrm>
    </dsp:sp>
    <dsp:sp modelId="{0DEB1CCB-D528-421B-9B9D-4CA4B9B7497A}">
      <dsp:nvSpPr>
        <dsp:cNvPr id="0" name=""/>
        <dsp:cNvSpPr/>
      </dsp:nvSpPr>
      <dsp:spPr>
        <a:xfrm>
          <a:off x="4692667" y="2284037"/>
          <a:ext cx="852723" cy="8527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616D9-D3EF-4218-938D-2D1314F9A3E1}">
      <dsp:nvSpPr>
        <dsp:cNvPr id="0" name=""/>
        <dsp:cNvSpPr/>
      </dsp:nvSpPr>
      <dsp:spPr>
        <a:xfrm>
          <a:off x="5545391" y="2281905"/>
          <a:ext cx="1279085" cy="852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1</a:t>
          </a:r>
          <a:r>
            <a:rPr lang="ko-KR" altLang="en-US" sz="1000" kern="1200" dirty="0"/>
            <a:t>번 </a:t>
          </a:r>
          <a:r>
            <a:rPr lang="en-US" altLang="ko-KR" sz="1000" kern="1200" dirty="0" err="1"/>
            <a:t>cctv</a:t>
          </a:r>
          <a:r>
            <a:rPr lang="ko-KR" altLang="en-US" sz="1000" kern="1200" dirty="0"/>
            <a:t>가 감시할 수 있는 경우의 수 중 </a:t>
          </a:r>
          <a:r>
            <a:rPr lang="en-US" altLang="ko-KR" sz="1000" kern="1200" dirty="0"/>
            <a:t>3</a:t>
          </a:r>
          <a:r>
            <a:rPr lang="ko-KR" altLang="en-US" sz="1000" kern="1200" dirty="0"/>
            <a:t>번 째</a:t>
          </a:r>
          <a:r>
            <a:rPr lang="en-US" altLang="ko-KR" sz="1000" kern="1200" dirty="0"/>
            <a:t>(</a:t>
          </a:r>
          <a:r>
            <a:rPr lang="ko-KR" altLang="en-US" sz="1000" kern="1200" dirty="0"/>
            <a:t>하</a:t>
          </a:r>
          <a:r>
            <a:rPr lang="en-US" altLang="ko-KR" sz="1000" kern="1200" dirty="0"/>
            <a:t>)</a:t>
          </a:r>
          <a:endParaRPr lang="ko-KR" altLang="en-US" sz="1000" kern="1200" dirty="0"/>
        </a:p>
      </dsp:txBody>
      <dsp:txXfrm>
        <a:off x="5545391" y="2281905"/>
        <a:ext cx="1279085" cy="852723"/>
      </dsp:txXfrm>
    </dsp:sp>
    <dsp:sp modelId="{8C2E5741-D491-44CE-9FD1-B347B4A410E5}">
      <dsp:nvSpPr>
        <dsp:cNvPr id="0" name=""/>
        <dsp:cNvSpPr/>
      </dsp:nvSpPr>
      <dsp:spPr>
        <a:xfrm>
          <a:off x="4692667" y="3405369"/>
          <a:ext cx="852723" cy="8527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63E07-79D5-47C3-AC30-DADFA6546F2C}">
      <dsp:nvSpPr>
        <dsp:cNvPr id="0" name=""/>
        <dsp:cNvSpPr/>
      </dsp:nvSpPr>
      <dsp:spPr>
        <a:xfrm>
          <a:off x="5545391" y="3403237"/>
          <a:ext cx="1279085" cy="852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Queue</a:t>
          </a:r>
          <a:r>
            <a:rPr lang="ko-KR" altLang="en-US" sz="1000" kern="1200" dirty="0"/>
            <a:t>가 </a:t>
          </a:r>
          <a:r>
            <a:rPr lang="ko-KR" altLang="en-US" sz="1000" kern="1200" dirty="0" err="1"/>
            <a:t>비어있으니</a:t>
          </a:r>
          <a:r>
            <a:rPr lang="ko-KR" altLang="en-US" sz="1000" kern="1200" dirty="0"/>
            <a:t> </a:t>
          </a:r>
          <a:r>
            <a:rPr lang="en-US" altLang="ko-KR" sz="1000" kern="1200" dirty="0"/>
            <a:t>return</a:t>
          </a:r>
          <a:endParaRPr lang="ko-KR" altLang="en-US" sz="1000" kern="1200" dirty="0"/>
        </a:p>
      </dsp:txBody>
      <dsp:txXfrm>
        <a:off x="5545391" y="3403237"/>
        <a:ext cx="1279085" cy="852723"/>
      </dsp:txXfrm>
    </dsp:sp>
    <dsp:sp modelId="{57E356B5-4D32-4127-813B-E8C49408A85C}">
      <dsp:nvSpPr>
        <dsp:cNvPr id="0" name=""/>
        <dsp:cNvSpPr/>
      </dsp:nvSpPr>
      <dsp:spPr>
        <a:xfrm>
          <a:off x="7037657" y="2284037"/>
          <a:ext cx="852723" cy="8527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9ABCA-604F-4565-BEC9-328234E3AC35}">
      <dsp:nvSpPr>
        <dsp:cNvPr id="0" name=""/>
        <dsp:cNvSpPr/>
      </dsp:nvSpPr>
      <dsp:spPr>
        <a:xfrm>
          <a:off x="7890381" y="2281905"/>
          <a:ext cx="1279085" cy="852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1</a:t>
          </a:r>
          <a:r>
            <a:rPr lang="ko-KR" altLang="en-US" sz="1000" kern="1200" dirty="0"/>
            <a:t>번 </a:t>
          </a:r>
          <a:r>
            <a:rPr lang="en-US" altLang="ko-KR" sz="1000" kern="1200" dirty="0" err="1"/>
            <a:t>cctv</a:t>
          </a:r>
          <a:r>
            <a:rPr lang="ko-KR" altLang="en-US" sz="1000" kern="1200" dirty="0"/>
            <a:t>가 감시할 수 있는 경우의 수 중 </a:t>
          </a:r>
          <a:r>
            <a:rPr lang="en-US" altLang="ko-KR" sz="1000" kern="1200" dirty="0"/>
            <a:t>4</a:t>
          </a:r>
          <a:r>
            <a:rPr lang="ko-KR" altLang="en-US" sz="1000" kern="1200" dirty="0"/>
            <a:t>번 째</a:t>
          </a:r>
          <a:r>
            <a:rPr lang="en-US" altLang="ko-KR" sz="1000" kern="1200" dirty="0"/>
            <a:t>(</a:t>
          </a:r>
          <a:r>
            <a:rPr lang="ko-KR" altLang="en-US" sz="1000" kern="1200" dirty="0"/>
            <a:t>좌</a:t>
          </a:r>
          <a:r>
            <a:rPr lang="en-US" altLang="ko-KR" sz="1000" kern="1200" dirty="0"/>
            <a:t>)</a:t>
          </a:r>
          <a:endParaRPr lang="ko-KR" altLang="en-US" sz="1000" kern="1200" dirty="0"/>
        </a:p>
      </dsp:txBody>
      <dsp:txXfrm>
        <a:off x="7890381" y="2281905"/>
        <a:ext cx="1279085" cy="852723"/>
      </dsp:txXfrm>
    </dsp:sp>
    <dsp:sp modelId="{FC1E43C8-7464-4FDA-A2C3-6098B5B8788D}">
      <dsp:nvSpPr>
        <dsp:cNvPr id="0" name=""/>
        <dsp:cNvSpPr/>
      </dsp:nvSpPr>
      <dsp:spPr>
        <a:xfrm>
          <a:off x="7037657" y="3405369"/>
          <a:ext cx="852723" cy="8527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55B3F-CA09-4E1B-99C4-8398E2A40B83}">
      <dsp:nvSpPr>
        <dsp:cNvPr id="0" name=""/>
        <dsp:cNvSpPr/>
      </dsp:nvSpPr>
      <dsp:spPr>
        <a:xfrm>
          <a:off x="7890381" y="3403237"/>
          <a:ext cx="1279085" cy="852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Queue</a:t>
          </a:r>
          <a:r>
            <a:rPr lang="ko-KR" altLang="en-US" sz="1000" kern="1200" dirty="0"/>
            <a:t>가 </a:t>
          </a:r>
          <a:r>
            <a:rPr lang="ko-KR" altLang="en-US" sz="1000" kern="1200" dirty="0" err="1"/>
            <a:t>비어있으니</a:t>
          </a:r>
          <a:r>
            <a:rPr lang="ko-KR" altLang="en-US" sz="1000" kern="1200" dirty="0"/>
            <a:t> </a:t>
          </a:r>
          <a:r>
            <a:rPr lang="en-US" altLang="ko-KR" sz="1000" kern="1200" dirty="0"/>
            <a:t>return</a:t>
          </a:r>
          <a:endParaRPr lang="ko-KR" altLang="en-US" sz="1000" kern="1200" dirty="0"/>
        </a:p>
      </dsp:txBody>
      <dsp:txXfrm>
        <a:off x="7890381" y="3403237"/>
        <a:ext cx="1279085" cy="852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921E1-23F9-44AC-B060-420F3FEBE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98D265-C09A-4BBD-9D95-73EE7363F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EE351-5F38-4948-B838-2ED81DD9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A7-BFE5-4118-9217-9E4C37E306E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A2796-8A57-4C16-8FD4-11C7D6AD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D4ADB-0B08-4FE1-BCC4-AF94BC1C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10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FCE98-C3C7-4EAA-9A9F-768999F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D53F48-CB49-4D8D-A305-A0A2DD8DC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434AB-9709-4244-920A-725E44DF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A7-BFE5-4118-9217-9E4C37E306E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9B9A8-D79F-44E0-9FB2-5E19EB6E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9E468-E4A6-4281-9B88-3D4E9C11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3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79ECA7-F9DB-4DAA-8282-5BA03476D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F3084E-4161-4C66-B6EE-007766671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55B30-41B8-4866-8C52-04BE2558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A7-BFE5-4118-9217-9E4C37E306E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9895F-E3FD-43EC-8D6F-B70D1A25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30055-1330-40AC-A60E-F67444C0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4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9557F-7D13-4A1A-BF1C-73B7BBE1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66C4B-FED3-49F8-9C73-B1F02AD37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2689D-A2ED-45B2-B3AB-6C493611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A7-BFE5-4118-9217-9E4C37E306E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9F601-730F-4A3E-BAFF-4E3B2083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604B4-2112-463A-8007-7B8C6687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5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F6932-BE08-4AEE-8945-FD4557CC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9C0A6-B3D2-4A62-93D7-BDA839368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2D680-DC10-4940-B827-D9FD6E30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A7-BFE5-4118-9217-9E4C37E306E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DC43F-117A-413E-A59E-7A66104D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A809B-01B8-4738-8ECB-7FB3E968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05CC5-EA96-4587-B1FB-21600E40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FF4F4-1FDB-485C-AEDC-FB77EC5B4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E1B579-AA66-457A-BDE2-DCC213AA5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E0664-C2C9-4D43-A5FE-C12922F9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A7-BFE5-4118-9217-9E4C37E306E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CDD0F-FCC7-4D57-847A-DE0A4FCB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A2E1C-574F-47BA-8172-A7F9EC17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3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4CA89-A5EC-490B-9A8E-822957BD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36A5F-8EF0-4AF3-AC10-C1E0267DB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B455D-9FBD-44BE-A00C-D228BD40E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8551FB-FAEB-4F7A-B9FD-D09D2A6B1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DE05A1-44AC-418D-BC69-8D5D13DF6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15D3A-B03F-4AA1-9DE1-BDF09EED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A7-BFE5-4118-9217-9E4C37E306E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2CCF33-C185-4838-9A93-F07A5C8A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EF2BF5-CB2D-416C-8340-7AF819A4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37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40FEF-B0AC-4BBF-AED7-4D5BEFA6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3D5FFE-E850-4385-A24B-CE776A98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A7-BFE5-4118-9217-9E4C37E306E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801743-7362-4F02-9FD0-87462B96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E1373-FA72-4582-9A91-039DB7A6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027AD6-04BF-4A12-AA32-3DF48352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A7-BFE5-4118-9217-9E4C37E306E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4F5C6B-BB63-4FD8-9E61-8B2637A2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AB0F4A-6CC0-40D4-B3D6-749A2C33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39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F6429-B1A6-4D0D-AC07-B0367AE6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EF92B-835D-4DEA-8B4C-C295AF936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BA0DC7-99F9-462A-B2DD-1CB9B2F1E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1B58AA-DE4E-4491-BC4B-80F293E3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A7-BFE5-4118-9217-9E4C37E306E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0AAED-F932-412F-89C8-17811725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34CA4-89B9-4898-B49A-7AAAE009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26DDD-CC1B-4901-9D16-C3290A83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C1AD58-FFD1-412E-A2BB-FC7FF4A0F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D67213-9BAD-4460-8589-790329C61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C68D1-6A44-4AE9-8D73-353ABC00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A7-BFE5-4118-9217-9E4C37E306E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FD5A8-0BF6-4330-8B70-82CD08E5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BA8723-4C94-45AE-A405-1FC16734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8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14B530-05A8-4C69-8E87-456A15D5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6460BA-B25F-42B3-AEDB-1DD337E89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561D6-42E5-437D-91C9-8755D7439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06A7-BFE5-4118-9217-9E4C37E306E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337A5-E11B-4603-A56A-5BC27383D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B75F8-EBEE-43EC-973F-7509DAD3E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1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A77879-7F44-492A-9654-1BF30965D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00" y="2318130"/>
            <a:ext cx="1478236" cy="15061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9A5500-CAB6-4BD4-B80B-6E5BB2DCB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752826" y="2669316"/>
            <a:ext cx="1478236" cy="1506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CA4C82-9B90-4428-9B79-47F3DF3175A1}"/>
              </a:ext>
            </a:extLst>
          </p:cNvPr>
          <p:cNvSpPr txBox="1"/>
          <p:nvPr/>
        </p:nvSpPr>
        <p:spPr>
          <a:xfrm>
            <a:off x="3882887" y="742122"/>
            <a:ext cx="3140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이렇게 </a:t>
            </a:r>
            <a:r>
              <a:rPr lang="en-US" altLang="ko-KR" sz="2400" dirty="0"/>
              <a:t>2</a:t>
            </a:r>
            <a:r>
              <a:rPr lang="ko-KR" altLang="en-US" sz="2400" dirty="0"/>
              <a:t>가지만 고려할 경우</a:t>
            </a:r>
            <a:r>
              <a:rPr lang="en-US" altLang="ko-KR" sz="2400" dirty="0"/>
              <a:t>, (</a:t>
            </a:r>
            <a:r>
              <a:rPr lang="ko-KR" altLang="en-US" sz="2400" dirty="0"/>
              <a:t>하</a:t>
            </a:r>
            <a:r>
              <a:rPr lang="en-US" altLang="ko-KR" sz="2400" dirty="0"/>
              <a:t>, </a:t>
            </a:r>
            <a:r>
              <a:rPr lang="ko-KR" altLang="en-US" sz="2400" dirty="0"/>
              <a:t>우</a:t>
            </a:r>
            <a:r>
              <a:rPr lang="en-US" altLang="ko-KR" sz="2400" dirty="0"/>
              <a:t>), (</a:t>
            </a:r>
            <a:r>
              <a:rPr lang="ko-KR" altLang="en-US" sz="2400" dirty="0"/>
              <a:t>상</a:t>
            </a:r>
            <a:r>
              <a:rPr lang="en-US" altLang="ko-KR" sz="2400" dirty="0"/>
              <a:t>, </a:t>
            </a:r>
            <a:r>
              <a:rPr lang="ko-KR" altLang="en-US" sz="2400" dirty="0"/>
              <a:t>좌</a:t>
            </a:r>
            <a:r>
              <a:rPr lang="en-US" altLang="ko-KR" sz="2400" dirty="0"/>
              <a:t>)</a:t>
            </a:r>
            <a:r>
              <a:rPr lang="ko-KR" altLang="en-US" sz="2400" dirty="0"/>
              <a:t>를 동시에 보는 상황을 표현하지 못함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83BC291-52D2-4A53-B569-7B110D283E40}"/>
              </a:ext>
            </a:extLst>
          </p:cNvPr>
          <p:cNvCxnSpPr>
            <a:stCxn id="7" idx="1"/>
            <a:endCxn id="6" idx="2"/>
          </p:cNvCxnSpPr>
          <p:nvPr/>
        </p:nvCxnSpPr>
        <p:spPr>
          <a:xfrm rot="10800000" flipV="1">
            <a:off x="3491945" y="1526952"/>
            <a:ext cx="390943" cy="114236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6BAD07E-F367-414D-9098-DFFBC50B7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93130" y="2649593"/>
            <a:ext cx="1478236" cy="15061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75B1C9-BFF1-4AAA-97D8-1F761FF12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995490" y="2649593"/>
            <a:ext cx="1478236" cy="1506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D67BEF-DCD9-4C86-B464-A226CF492E14}"/>
              </a:ext>
            </a:extLst>
          </p:cNvPr>
          <p:cNvSpPr txBox="1"/>
          <p:nvPr/>
        </p:nvSpPr>
        <p:spPr>
          <a:xfrm>
            <a:off x="3884682" y="4562875"/>
            <a:ext cx="3140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결국 이 </a:t>
            </a:r>
            <a:r>
              <a:rPr lang="en-US" altLang="ko-KR" sz="2400" dirty="0"/>
              <a:t>2</a:t>
            </a:r>
            <a:r>
              <a:rPr lang="ko-KR" altLang="en-US" sz="2400" dirty="0"/>
              <a:t>가지 상황을 추가하여 고려해야 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E8744AD-F82E-4356-B21B-2BD4551DCA95}"/>
              </a:ext>
            </a:extLst>
          </p:cNvPr>
          <p:cNvCxnSpPr>
            <a:stCxn id="12" idx="3"/>
            <a:endCxn id="10" idx="3"/>
          </p:cNvCxnSpPr>
          <p:nvPr/>
        </p:nvCxnSpPr>
        <p:spPr>
          <a:xfrm flipV="1">
            <a:off x="7025447" y="4141771"/>
            <a:ext cx="706801" cy="102126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19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FCD6F1D-176E-49AE-92E6-9359AA527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37104"/>
              </p:ext>
            </p:extLst>
          </p:nvPr>
        </p:nvGraphicFramePr>
        <p:xfrm>
          <a:off x="698045" y="1182242"/>
          <a:ext cx="4648500" cy="3873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125">
                  <a:extLst>
                    <a:ext uri="{9D8B030D-6E8A-4147-A177-3AD203B41FA5}">
                      <a16:colId xmlns:a16="http://schemas.microsoft.com/office/drawing/2014/main" val="3986492880"/>
                    </a:ext>
                  </a:extLst>
                </a:gridCol>
                <a:gridCol w="1162125">
                  <a:extLst>
                    <a:ext uri="{9D8B030D-6E8A-4147-A177-3AD203B41FA5}">
                      <a16:colId xmlns:a16="http://schemas.microsoft.com/office/drawing/2014/main" val="3550759793"/>
                    </a:ext>
                  </a:extLst>
                </a:gridCol>
                <a:gridCol w="1162125">
                  <a:extLst>
                    <a:ext uri="{9D8B030D-6E8A-4147-A177-3AD203B41FA5}">
                      <a16:colId xmlns:a16="http://schemas.microsoft.com/office/drawing/2014/main" val="3828443611"/>
                    </a:ext>
                  </a:extLst>
                </a:gridCol>
                <a:gridCol w="1162125">
                  <a:extLst>
                    <a:ext uri="{9D8B030D-6E8A-4147-A177-3AD203B41FA5}">
                      <a16:colId xmlns:a16="http://schemas.microsoft.com/office/drawing/2014/main" val="2031068461"/>
                    </a:ext>
                  </a:extLst>
                </a:gridCol>
              </a:tblGrid>
              <a:tr h="96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732696"/>
                  </a:ext>
                </a:extLst>
              </a:tr>
              <a:tr h="96846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096479"/>
                  </a:ext>
                </a:extLst>
              </a:tr>
              <a:tr h="96846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148921"/>
                  </a:ext>
                </a:extLst>
              </a:tr>
              <a:tr h="96846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2129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75BB87-7453-428B-860A-2D70B89213CF}"/>
              </a:ext>
            </a:extLst>
          </p:cNvPr>
          <p:cNvSpPr txBox="1"/>
          <p:nvPr/>
        </p:nvSpPr>
        <p:spPr>
          <a:xfrm>
            <a:off x="5708723" y="348652"/>
            <a:ext cx="539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 = [5</a:t>
            </a:r>
            <a:r>
              <a:rPr lang="ko-KR" altLang="en-US" dirty="0"/>
              <a:t>번 </a:t>
            </a:r>
            <a:r>
              <a:rPr lang="en-US" altLang="ko-KR" dirty="0" err="1"/>
              <a:t>cctv</a:t>
            </a:r>
            <a:r>
              <a:rPr lang="en-US" altLang="ko-KR" dirty="0"/>
              <a:t> class, 1</a:t>
            </a:r>
            <a:r>
              <a:rPr lang="ko-KR" altLang="en-US" dirty="0"/>
              <a:t>번 </a:t>
            </a:r>
            <a:r>
              <a:rPr lang="en-US" altLang="ko-KR" dirty="0" err="1"/>
              <a:t>cctv</a:t>
            </a:r>
            <a:r>
              <a:rPr lang="en-US" altLang="ko-KR" dirty="0"/>
              <a:t> class, ]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15BD2-79A1-43F3-8B4F-61A23E67FEA1}"/>
              </a:ext>
            </a:extLst>
          </p:cNvPr>
          <p:cNvSpPr txBox="1"/>
          <p:nvPr/>
        </p:nvSpPr>
        <p:spPr>
          <a:xfrm>
            <a:off x="5747192" y="1167507"/>
            <a:ext cx="539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번 </a:t>
            </a:r>
            <a:r>
              <a:rPr lang="en-US" altLang="ko-KR" dirty="0" err="1"/>
              <a:t>cctv</a:t>
            </a:r>
            <a:r>
              <a:rPr lang="en-US" altLang="ko-KR" dirty="0"/>
              <a:t> class</a:t>
            </a:r>
            <a:r>
              <a:rPr lang="ko-KR" altLang="en-US" dirty="0"/>
              <a:t>를 </a:t>
            </a:r>
            <a:r>
              <a:rPr lang="en-US" altLang="ko-KR" dirty="0"/>
              <a:t>pop</a:t>
            </a:r>
            <a:r>
              <a:rPr lang="ko-KR" altLang="en-US" dirty="0"/>
              <a:t>해서 가져옴</a:t>
            </a:r>
            <a:r>
              <a:rPr lang="en-US" altLang="ko-KR" dirty="0"/>
              <a:t>. </a:t>
            </a:r>
            <a:r>
              <a:rPr lang="ko-KR" altLang="en-US" dirty="0"/>
              <a:t>재귀 깊이 </a:t>
            </a:r>
            <a:r>
              <a:rPr lang="en-US" altLang="ko-KR" dirty="0"/>
              <a:t>2</a:t>
            </a:r>
            <a:r>
              <a:rPr lang="ko-KR" altLang="en-US" dirty="0"/>
              <a:t>일 땐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 err="1"/>
              <a:t>cctv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를 가져오게 됨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D8A09F-B93D-4367-BE42-0F8D0AAE0F65}"/>
              </a:ext>
            </a:extLst>
          </p:cNvPr>
          <p:cNvSpPr txBox="1"/>
          <p:nvPr/>
        </p:nvSpPr>
        <p:spPr>
          <a:xfrm>
            <a:off x="6274165" y="2311425"/>
            <a:ext cx="5397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번 </a:t>
            </a:r>
            <a:r>
              <a:rPr lang="en-US" altLang="ko-KR" dirty="0" err="1"/>
              <a:t>cctv</a:t>
            </a:r>
            <a:r>
              <a:rPr lang="en-US" altLang="ko-KR" dirty="0"/>
              <a:t> class</a:t>
            </a:r>
            <a:r>
              <a:rPr lang="ko-KR" altLang="en-US" dirty="0"/>
              <a:t>의 감시 가능한 경우의 수 중 </a:t>
            </a:r>
            <a:r>
              <a:rPr lang="en-US" altLang="ko-KR" dirty="0"/>
              <a:t>1</a:t>
            </a:r>
            <a:r>
              <a:rPr lang="ko-KR" altLang="en-US" dirty="0"/>
              <a:t>개를 </a:t>
            </a:r>
            <a:r>
              <a:rPr lang="en-US" altLang="ko-KR" dirty="0"/>
              <a:t>(5</a:t>
            </a:r>
            <a:r>
              <a:rPr lang="ko-KR" altLang="en-US" dirty="0"/>
              <a:t>번의 경우엔 상</a:t>
            </a:r>
            <a:r>
              <a:rPr lang="en-US" altLang="ko-KR" dirty="0"/>
              <a:t>,</a:t>
            </a:r>
            <a:r>
              <a:rPr lang="ko-KR" altLang="en-US" dirty="0"/>
              <a:t>하</a:t>
            </a:r>
            <a:r>
              <a:rPr lang="en-US" altLang="ko-KR" dirty="0"/>
              <a:t>,</a:t>
            </a:r>
            <a:r>
              <a:rPr lang="ko-KR" altLang="en-US" dirty="0"/>
              <a:t>좌</a:t>
            </a:r>
            <a:r>
              <a:rPr lang="en-US" altLang="ko-KR" dirty="0"/>
              <a:t>,</a:t>
            </a:r>
            <a:r>
              <a:rPr lang="ko-KR" altLang="en-US" dirty="0"/>
              <a:t>우 밖에 없음</a:t>
            </a:r>
            <a:r>
              <a:rPr lang="en-US" altLang="ko-KR" dirty="0"/>
              <a:t>)</a:t>
            </a:r>
            <a:r>
              <a:rPr lang="ko-KR" altLang="en-US" dirty="0"/>
              <a:t>를 가져와서 </a:t>
            </a:r>
            <a:r>
              <a:rPr lang="en-US" altLang="ko-KR" dirty="0"/>
              <a:t>for</a:t>
            </a:r>
            <a:r>
              <a:rPr lang="ko-KR" altLang="en-US" dirty="0"/>
              <a:t>문을 돌림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5B4FA2-5DEA-4FD6-BF5B-96A58791E2E6}"/>
              </a:ext>
            </a:extLst>
          </p:cNvPr>
          <p:cNvSpPr txBox="1"/>
          <p:nvPr/>
        </p:nvSpPr>
        <p:spPr>
          <a:xfrm>
            <a:off x="6525715" y="3565511"/>
            <a:ext cx="5397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감시 영역이 </a:t>
            </a:r>
            <a:r>
              <a:rPr lang="en-US" altLang="ko-KR" dirty="0"/>
              <a:t>map</a:t>
            </a:r>
            <a:r>
              <a:rPr lang="ko-KR" altLang="en-US" dirty="0"/>
              <a:t>을 벗어나거나</a:t>
            </a:r>
            <a:r>
              <a:rPr lang="en-US" altLang="ko-KR" dirty="0"/>
              <a:t>, </a:t>
            </a:r>
            <a:r>
              <a:rPr lang="ko-KR" altLang="en-US" dirty="0"/>
              <a:t>벽에 부딪히거나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그러지 않는 지 확인하면서 해당 방향으로 계속</a:t>
            </a:r>
            <a:r>
              <a:rPr lang="en-US" altLang="ko-KR" dirty="0"/>
              <a:t>, </a:t>
            </a:r>
            <a:r>
              <a:rPr lang="ko-KR" altLang="en-US" dirty="0"/>
              <a:t>나아 감</a:t>
            </a:r>
            <a:r>
              <a:rPr lang="en-US" altLang="ko-KR" dirty="0"/>
              <a:t>. *</a:t>
            </a:r>
            <a:r>
              <a:rPr lang="ko-KR" altLang="en-US" dirty="0"/>
              <a:t>나아 가면서 </a:t>
            </a:r>
            <a:r>
              <a:rPr lang="en-US" altLang="ko-KR" dirty="0"/>
              <a:t>visited</a:t>
            </a:r>
            <a:r>
              <a:rPr lang="ko-KR" altLang="en-US" dirty="0"/>
              <a:t>에 마킹 및 </a:t>
            </a:r>
            <a:r>
              <a:rPr lang="en-US" altLang="ko-KR" dirty="0"/>
              <a:t>count += 1</a:t>
            </a:r>
            <a:r>
              <a:rPr lang="ko-KR" altLang="en-US" dirty="0"/>
              <a:t>을 해줘야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6413044-4367-4E78-B6BD-C4BA386FB4A9}"/>
              </a:ext>
            </a:extLst>
          </p:cNvPr>
          <p:cNvSpPr/>
          <p:nvPr/>
        </p:nvSpPr>
        <p:spPr>
          <a:xfrm>
            <a:off x="1883884" y="1560451"/>
            <a:ext cx="3462661" cy="288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EF01D76-475F-445C-99B7-D6AAE8D0D70A}"/>
              </a:ext>
            </a:extLst>
          </p:cNvPr>
          <p:cNvSpPr/>
          <p:nvPr/>
        </p:nvSpPr>
        <p:spPr>
          <a:xfrm rot="5400000">
            <a:off x="-153287" y="3469857"/>
            <a:ext cx="2884213" cy="288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B3FF5-ED6D-4E5D-8FB3-557708E39A24}"/>
              </a:ext>
            </a:extLst>
          </p:cNvPr>
          <p:cNvSpPr txBox="1"/>
          <p:nvPr/>
        </p:nvSpPr>
        <p:spPr>
          <a:xfrm>
            <a:off x="6259477" y="5194172"/>
            <a:ext cx="539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번 </a:t>
            </a:r>
            <a:r>
              <a:rPr lang="en-US" altLang="ko-KR" dirty="0" err="1"/>
              <a:t>cctv</a:t>
            </a:r>
            <a:r>
              <a:rPr lang="ko-KR" altLang="en-US" dirty="0"/>
              <a:t>가 </a:t>
            </a:r>
            <a:r>
              <a:rPr lang="ko-KR" altLang="en-US" dirty="0" err="1"/>
              <a:t>볼수</a:t>
            </a:r>
            <a:r>
              <a:rPr lang="ko-KR" altLang="en-US" dirty="0"/>
              <a:t> 있는 경우의 수 중에 </a:t>
            </a:r>
            <a:r>
              <a:rPr lang="en-US" altLang="ko-KR" dirty="0"/>
              <a:t>1</a:t>
            </a:r>
            <a:r>
              <a:rPr lang="ko-KR" altLang="en-US" dirty="0"/>
              <a:t>개가 끝났으면</a:t>
            </a:r>
            <a:r>
              <a:rPr lang="en-US" altLang="ko-KR" dirty="0"/>
              <a:t>, </a:t>
            </a:r>
            <a:r>
              <a:rPr lang="ko-KR" altLang="en-US" dirty="0"/>
              <a:t>다시 재귀적으로 반복함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8363890-0BC4-4CF3-91D6-AD162AFA7915}"/>
              </a:ext>
            </a:extLst>
          </p:cNvPr>
          <p:cNvSpPr/>
          <p:nvPr/>
        </p:nvSpPr>
        <p:spPr>
          <a:xfrm rot="5400000">
            <a:off x="7910111" y="1813838"/>
            <a:ext cx="363556" cy="49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A43D7EA-A430-4D3B-9071-77F1E0AA47F1}"/>
              </a:ext>
            </a:extLst>
          </p:cNvPr>
          <p:cNvSpPr/>
          <p:nvPr/>
        </p:nvSpPr>
        <p:spPr>
          <a:xfrm rot="5400000">
            <a:off x="7908273" y="3023855"/>
            <a:ext cx="363556" cy="49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E34AE92-F6E0-4C92-B845-1668619603BA}"/>
              </a:ext>
            </a:extLst>
          </p:cNvPr>
          <p:cNvSpPr/>
          <p:nvPr/>
        </p:nvSpPr>
        <p:spPr>
          <a:xfrm rot="5400000">
            <a:off x="7908275" y="4698423"/>
            <a:ext cx="363556" cy="49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24B0E4E4-6BCA-4F6B-9C3F-40870BC62DB8}"/>
              </a:ext>
            </a:extLst>
          </p:cNvPr>
          <p:cNvCxnSpPr>
            <a:stCxn id="18" idx="1"/>
            <a:endCxn id="13" idx="1"/>
          </p:cNvCxnSpPr>
          <p:nvPr/>
        </p:nvCxnSpPr>
        <p:spPr>
          <a:xfrm rot="10800000">
            <a:off x="5747193" y="1490674"/>
            <a:ext cx="512285" cy="4026665"/>
          </a:xfrm>
          <a:prstGeom prst="curvedConnector3">
            <a:avLst>
              <a:gd name="adj1" fmla="val 14462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33782D7-E464-4953-B2C9-1366C1C35322}"/>
              </a:ext>
            </a:extLst>
          </p:cNvPr>
          <p:cNvSpPr/>
          <p:nvPr/>
        </p:nvSpPr>
        <p:spPr>
          <a:xfrm rot="16200000">
            <a:off x="2633337" y="1901209"/>
            <a:ext cx="1908628" cy="4706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1CB1C51-588D-4861-BBBA-B2FC58AF4AC1}"/>
              </a:ext>
            </a:extLst>
          </p:cNvPr>
          <p:cNvSpPr/>
          <p:nvPr/>
        </p:nvSpPr>
        <p:spPr>
          <a:xfrm rot="5400000">
            <a:off x="7897257" y="710316"/>
            <a:ext cx="363556" cy="49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5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A14EFF0A-C18F-4E25-9A68-1D718B274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891464"/>
              </p:ext>
            </p:extLst>
          </p:nvPr>
        </p:nvGraphicFramePr>
        <p:xfrm>
          <a:off x="2032000" y="719666"/>
          <a:ext cx="917215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F9B6D19-B125-4160-B672-9ACD298EB748}"/>
              </a:ext>
            </a:extLst>
          </p:cNvPr>
          <p:cNvCxnSpPr>
            <a:endCxn id="9" idx="1"/>
          </p:cNvCxnSpPr>
          <p:nvPr/>
        </p:nvCxnSpPr>
        <p:spPr>
          <a:xfrm rot="10800000" flipV="1">
            <a:off x="2032000" y="2291507"/>
            <a:ext cx="3531518" cy="1137491"/>
          </a:xfrm>
          <a:prstGeom prst="bentConnector3">
            <a:avLst>
              <a:gd name="adj1" fmla="val 10647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C5D21842-0336-400A-A67C-B749813FF587}"/>
              </a:ext>
            </a:extLst>
          </p:cNvPr>
          <p:cNvCxnSpPr>
            <a:cxnSpLocks/>
          </p:cNvCxnSpPr>
          <p:nvPr/>
        </p:nvCxnSpPr>
        <p:spPr>
          <a:xfrm flipV="1">
            <a:off x="2533880" y="3428999"/>
            <a:ext cx="1828800" cy="1484524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2F25E57B-729D-44F1-812C-3D6982D982B5}"/>
              </a:ext>
            </a:extLst>
          </p:cNvPr>
          <p:cNvCxnSpPr/>
          <p:nvPr/>
        </p:nvCxnSpPr>
        <p:spPr>
          <a:xfrm flipV="1">
            <a:off x="4825388" y="3428999"/>
            <a:ext cx="1894901" cy="1561642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7A25D9E-C7BF-4A37-B827-F2535B6D920B}"/>
              </a:ext>
            </a:extLst>
          </p:cNvPr>
          <p:cNvCxnSpPr/>
          <p:nvPr/>
        </p:nvCxnSpPr>
        <p:spPr>
          <a:xfrm flipV="1">
            <a:off x="7149947" y="3428999"/>
            <a:ext cx="1916935" cy="1561642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1C67B162-4F34-4306-AEA5-BD410576F2D2}"/>
              </a:ext>
            </a:extLst>
          </p:cNvPr>
          <p:cNvCxnSpPr/>
          <p:nvPr/>
        </p:nvCxnSpPr>
        <p:spPr>
          <a:xfrm rot="5400000" flipH="1" flipV="1">
            <a:off x="8951204" y="2825826"/>
            <a:ext cx="2699134" cy="1630496"/>
          </a:xfrm>
          <a:prstGeom prst="curvedConnector3">
            <a:avLst>
              <a:gd name="adj1" fmla="val -591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70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265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7</cp:revision>
  <dcterms:created xsi:type="dcterms:W3CDTF">2021-03-30T06:29:45Z</dcterms:created>
  <dcterms:modified xsi:type="dcterms:W3CDTF">2021-03-30T08:36:11Z</dcterms:modified>
</cp:coreProperties>
</file>