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6DD35-7055-4363-A766-85226A9DC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3C95F-514A-45AB-AD4D-C4AC686A6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70C21-217F-4C4C-B9D1-7781C960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51739-5B35-4312-93EF-EBBA69E2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188F8-9F7B-43DB-B924-6E3521A6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63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A1655-BE49-44CA-BB9A-D351798D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577B9-4449-4D49-BFCE-4F478BBF3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D8952-3F8F-47FC-9F17-FE8E978C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04CEA-91BF-4C97-9744-07A1A338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0192E-5ACE-433E-9A9D-0A2C1E9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6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611D4-153B-4BC0-BCF1-BD3C34EE5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21081-C73F-4673-A55C-4DB5322B0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50969-58D9-4DD5-A234-D9E80AFA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BFDBA-00C5-4CC6-B921-C179C1E9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B4EB4-C54D-4346-8348-E7605910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9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C7F6A-D0EA-4D51-A85E-A20EE2BF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14866-F0F6-485B-AF11-DB4C0542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F8779-53B7-4A4E-B5BF-2792A550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441FB-D216-48C1-9510-C6D8E63E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318EF-A819-4C9C-B59D-B4A399F2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8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A9218-260A-4814-BB33-CF7AD550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3D0EC-8DEF-48A0-99A1-6F17A73D6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8D325-1BE1-4CC0-8BC0-03ECFF15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A2009-E181-463E-AEA4-B0208B65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0BFF7-B4D5-464C-A1DE-13243D64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6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D1256-9F1C-4746-BDD7-EA4CED13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5B3B19-6005-462B-9BCB-1F6C3CCBB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55E6F-6CF1-4410-B040-FD1C3E7B8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10BA7C-F85F-4A49-9D57-116195CA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16598-B387-4B12-985A-F1056D65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D99BB-4785-4CD2-BC43-B47806A0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7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67965-F499-4710-A880-8E981F48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32E6C3-8161-49FA-8261-72BA72DC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8D917E-BBCC-49CD-BA36-064A4F235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3C73E1-7F79-4A04-9D2D-95F3AA6A6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4182F2-C5C9-4594-8D68-0F350F784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6B964B-5379-470C-A48A-C9D752A5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4B988-E375-42C0-9054-2D381E73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3A3A0D-4E04-4B3C-8EC1-D5BF8707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3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1D7D4-1280-4B57-89F9-83DC7B65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E88286-CE65-419C-A579-28B7C57D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3F03BF-176E-4406-BB67-ACE7C1B7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0E4EB-FA68-4941-83E9-D8F2A7BD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1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7636D-D99E-4C1F-AD7E-632D6930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6A8877-E604-4F9E-AA82-1A2C49C9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1E533-B872-461E-AFC6-E624A9BE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7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98BCA-F5AF-41E7-AB85-838AAD03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31FEC-3CC9-4315-B349-FA55B4AD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CB000-CB4B-48B5-8433-C6C467E8E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5BCDF-56D3-494F-A66F-6FA64EAE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AD98D-417B-42B6-A3D9-C0F5D6E0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DADFE-0267-4161-B5D5-C051FFB1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5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B7882-AA25-4F6A-B96A-7011AF9E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6E9880-A1BC-479D-B3AC-F2CA56862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2B51B1-00C2-4320-90EC-3A4017637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B7B51-5C49-48A9-B416-68F5475E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E6CF0-F911-4218-BCA4-AC95065C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448D13-5723-40C8-814C-37CC4DDC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3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E303C5-0365-452F-B911-17980DC3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4A82E-F1A0-4352-8550-277DC7E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A2C07-32A7-4231-B7D1-4FD57F26B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8687-6CEE-4B99-A2ED-9B2668930D69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703EE-0AB7-45EC-8070-60C072C62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6DBB6-040F-4A01-8E8B-5ABF6778E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B377-AB23-4304-9FDC-3BF90D33C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2903E3-AE53-4E45-AA10-88D4E3AC6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2852"/>
              </p:ext>
            </p:extLst>
          </p:nvPr>
        </p:nvGraphicFramePr>
        <p:xfrm>
          <a:off x="3746500" y="44534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453858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26774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9865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4518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15947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391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7634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27012D-F504-4BF3-98C6-70342E3C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69295"/>
              </p:ext>
            </p:extLst>
          </p:nvPr>
        </p:nvGraphicFramePr>
        <p:xfrm>
          <a:off x="3746500" y="1999829"/>
          <a:ext cx="81280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40728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51165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8766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42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3520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32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87563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45FC6C0-5692-45CC-9734-8AB873FC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86915"/>
              </p:ext>
            </p:extLst>
          </p:nvPr>
        </p:nvGraphicFramePr>
        <p:xfrm>
          <a:off x="3746500" y="3874346"/>
          <a:ext cx="812799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6630301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29661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6534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9336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25433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53256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38810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382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21074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5956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45918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666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2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7EAC2B-18A1-46BC-8DEF-2619B13FE3F6}"/>
              </a:ext>
            </a:extLst>
          </p:cNvPr>
          <p:cNvSpPr txBox="1"/>
          <p:nvPr/>
        </p:nvSpPr>
        <p:spPr>
          <a:xfrm>
            <a:off x="1724304" y="345919"/>
            <a:ext cx="1393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solidFill>
                  <a:schemeClr val="bg1"/>
                </a:solidFill>
              </a:rPr>
              <a:t>1</a:t>
            </a:r>
            <a:r>
              <a:rPr lang="ko-KR" altLang="en-US" sz="3400" dirty="0">
                <a:solidFill>
                  <a:schemeClr val="bg1"/>
                </a:solidFill>
              </a:rPr>
              <a:t>단계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5D2CF6-4401-49A0-85A9-51F063754C35}"/>
              </a:ext>
            </a:extLst>
          </p:cNvPr>
          <p:cNvCxnSpPr/>
          <p:nvPr/>
        </p:nvCxnSpPr>
        <p:spPr>
          <a:xfrm>
            <a:off x="4428309" y="807584"/>
            <a:ext cx="0" cy="1192245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EFC70-2988-4C42-B432-9FEB5DC60D24}"/>
              </a:ext>
            </a:extLst>
          </p:cNvPr>
          <p:cNvSpPr txBox="1"/>
          <p:nvPr/>
        </p:nvSpPr>
        <p:spPr>
          <a:xfrm>
            <a:off x="4632967" y="1151466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비교</a:t>
            </a:r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676A2D9D-4F20-429C-A0D9-7A311EE37E17}"/>
              </a:ext>
            </a:extLst>
          </p:cNvPr>
          <p:cNvSpPr/>
          <p:nvPr/>
        </p:nvSpPr>
        <p:spPr>
          <a:xfrm>
            <a:off x="3396343" y="1384663"/>
            <a:ext cx="1019499" cy="2442754"/>
          </a:xfrm>
          <a:custGeom>
            <a:avLst/>
            <a:gdLst>
              <a:gd name="connsiteX0" fmla="*/ 1018903 w 1019499"/>
              <a:gd name="connsiteY0" fmla="*/ 26126 h 2442754"/>
              <a:gd name="connsiteX1" fmla="*/ 809897 w 1019499"/>
              <a:gd name="connsiteY1" fmla="*/ 0 h 2442754"/>
              <a:gd name="connsiteX2" fmla="*/ 535577 w 1019499"/>
              <a:gd name="connsiteY2" fmla="*/ 13063 h 2442754"/>
              <a:gd name="connsiteX3" fmla="*/ 496388 w 1019499"/>
              <a:gd name="connsiteY3" fmla="*/ 26126 h 2442754"/>
              <a:gd name="connsiteX4" fmla="*/ 352697 w 1019499"/>
              <a:gd name="connsiteY4" fmla="*/ 52251 h 2442754"/>
              <a:gd name="connsiteX5" fmla="*/ 261257 w 1019499"/>
              <a:gd name="connsiteY5" fmla="*/ 78377 h 2442754"/>
              <a:gd name="connsiteX6" fmla="*/ 222068 w 1019499"/>
              <a:gd name="connsiteY6" fmla="*/ 104503 h 2442754"/>
              <a:gd name="connsiteX7" fmla="*/ 169817 w 1019499"/>
              <a:gd name="connsiteY7" fmla="*/ 182880 h 2442754"/>
              <a:gd name="connsiteX8" fmla="*/ 143691 w 1019499"/>
              <a:gd name="connsiteY8" fmla="*/ 222068 h 2442754"/>
              <a:gd name="connsiteX9" fmla="*/ 104503 w 1019499"/>
              <a:gd name="connsiteY9" fmla="*/ 313508 h 2442754"/>
              <a:gd name="connsiteX10" fmla="*/ 78377 w 1019499"/>
              <a:gd name="connsiteY10" fmla="*/ 352697 h 2442754"/>
              <a:gd name="connsiteX11" fmla="*/ 52251 w 1019499"/>
              <a:gd name="connsiteY11" fmla="*/ 431074 h 2442754"/>
              <a:gd name="connsiteX12" fmla="*/ 39188 w 1019499"/>
              <a:gd name="connsiteY12" fmla="*/ 483326 h 2442754"/>
              <a:gd name="connsiteX13" fmla="*/ 13063 w 1019499"/>
              <a:gd name="connsiteY13" fmla="*/ 522514 h 2442754"/>
              <a:gd name="connsiteX14" fmla="*/ 0 w 1019499"/>
              <a:gd name="connsiteY14" fmla="*/ 613954 h 2442754"/>
              <a:gd name="connsiteX15" fmla="*/ 26126 w 1019499"/>
              <a:gd name="connsiteY15" fmla="*/ 1058091 h 2442754"/>
              <a:gd name="connsiteX16" fmla="*/ 39188 w 1019499"/>
              <a:gd name="connsiteY16" fmla="*/ 1123406 h 2442754"/>
              <a:gd name="connsiteX17" fmla="*/ 65314 w 1019499"/>
              <a:gd name="connsiteY17" fmla="*/ 1201783 h 2442754"/>
              <a:gd name="connsiteX18" fmla="*/ 91440 w 1019499"/>
              <a:gd name="connsiteY18" fmla="*/ 1280160 h 2442754"/>
              <a:gd name="connsiteX19" fmla="*/ 104503 w 1019499"/>
              <a:gd name="connsiteY19" fmla="*/ 1319348 h 2442754"/>
              <a:gd name="connsiteX20" fmla="*/ 130628 w 1019499"/>
              <a:gd name="connsiteY20" fmla="*/ 1410788 h 2442754"/>
              <a:gd name="connsiteX21" fmla="*/ 195943 w 1019499"/>
              <a:gd name="connsiteY21" fmla="*/ 1489166 h 2442754"/>
              <a:gd name="connsiteX22" fmla="*/ 248194 w 1019499"/>
              <a:gd name="connsiteY22" fmla="*/ 1606731 h 2442754"/>
              <a:gd name="connsiteX23" fmla="*/ 287383 w 1019499"/>
              <a:gd name="connsiteY23" fmla="*/ 1645920 h 2442754"/>
              <a:gd name="connsiteX24" fmla="*/ 326571 w 1019499"/>
              <a:gd name="connsiteY24" fmla="*/ 1698171 h 2442754"/>
              <a:gd name="connsiteX25" fmla="*/ 418011 w 1019499"/>
              <a:gd name="connsiteY25" fmla="*/ 1776548 h 2442754"/>
              <a:gd name="connsiteX26" fmla="*/ 548640 w 1019499"/>
              <a:gd name="connsiteY26" fmla="*/ 1933303 h 2442754"/>
              <a:gd name="connsiteX27" fmla="*/ 587828 w 1019499"/>
              <a:gd name="connsiteY27" fmla="*/ 1946366 h 2442754"/>
              <a:gd name="connsiteX28" fmla="*/ 627017 w 1019499"/>
              <a:gd name="connsiteY28" fmla="*/ 1985554 h 2442754"/>
              <a:gd name="connsiteX29" fmla="*/ 705394 w 1019499"/>
              <a:gd name="connsiteY29" fmla="*/ 2037806 h 2442754"/>
              <a:gd name="connsiteX30" fmla="*/ 783771 w 1019499"/>
              <a:gd name="connsiteY30" fmla="*/ 2090057 h 2442754"/>
              <a:gd name="connsiteX31" fmla="*/ 822960 w 1019499"/>
              <a:gd name="connsiteY31" fmla="*/ 2116183 h 2442754"/>
              <a:gd name="connsiteX32" fmla="*/ 862148 w 1019499"/>
              <a:gd name="connsiteY32" fmla="*/ 2142308 h 2442754"/>
              <a:gd name="connsiteX33" fmla="*/ 953588 w 1019499"/>
              <a:gd name="connsiteY33" fmla="*/ 2246811 h 2442754"/>
              <a:gd name="connsiteX34" fmla="*/ 992777 w 1019499"/>
              <a:gd name="connsiteY34" fmla="*/ 2299063 h 2442754"/>
              <a:gd name="connsiteX35" fmla="*/ 1018903 w 1019499"/>
              <a:gd name="connsiteY35" fmla="*/ 2442754 h 2442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19499" h="2442754">
                <a:moveTo>
                  <a:pt x="1018903" y="26126"/>
                </a:moveTo>
                <a:cubicBezTo>
                  <a:pt x="941220" y="10589"/>
                  <a:pt x="900334" y="0"/>
                  <a:pt x="809897" y="0"/>
                </a:cubicBezTo>
                <a:cubicBezTo>
                  <a:pt x="718353" y="0"/>
                  <a:pt x="627017" y="8709"/>
                  <a:pt x="535577" y="13063"/>
                </a:cubicBezTo>
                <a:cubicBezTo>
                  <a:pt x="522514" y="17417"/>
                  <a:pt x="509747" y="22786"/>
                  <a:pt x="496388" y="26126"/>
                </a:cubicBezTo>
                <a:cubicBezTo>
                  <a:pt x="440363" y="40132"/>
                  <a:pt x="410910" y="40608"/>
                  <a:pt x="352697" y="52251"/>
                </a:cubicBezTo>
                <a:cubicBezTo>
                  <a:pt x="338746" y="55041"/>
                  <a:pt x="277856" y="70077"/>
                  <a:pt x="261257" y="78377"/>
                </a:cubicBezTo>
                <a:cubicBezTo>
                  <a:pt x="247215" y="85398"/>
                  <a:pt x="235131" y="95794"/>
                  <a:pt x="222068" y="104503"/>
                </a:cubicBezTo>
                <a:lnTo>
                  <a:pt x="169817" y="182880"/>
                </a:lnTo>
                <a:lnTo>
                  <a:pt x="143691" y="222068"/>
                </a:lnTo>
                <a:cubicBezTo>
                  <a:pt x="129036" y="266032"/>
                  <a:pt x="130329" y="268313"/>
                  <a:pt x="104503" y="313508"/>
                </a:cubicBezTo>
                <a:cubicBezTo>
                  <a:pt x="96714" y="327139"/>
                  <a:pt x="84753" y="338350"/>
                  <a:pt x="78377" y="352697"/>
                </a:cubicBezTo>
                <a:cubicBezTo>
                  <a:pt x="67192" y="377862"/>
                  <a:pt x="58930" y="404357"/>
                  <a:pt x="52251" y="431074"/>
                </a:cubicBezTo>
                <a:cubicBezTo>
                  <a:pt x="47897" y="448491"/>
                  <a:pt x="46260" y="466824"/>
                  <a:pt x="39188" y="483326"/>
                </a:cubicBezTo>
                <a:cubicBezTo>
                  <a:pt x="33004" y="497756"/>
                  <a:pt x="21771" y="509451"/>
                  <a:pt x="13063" y="522514"/>
                </a:cubicBezTo>
                <a:cubicBezTo>
                  <a:pt x="8709" y="552994"/>
                  <a:pt x="0" y="583165"/>
                  <a:pt x="0" y="613954"/>
                </a:cubicBezTo>
                <a:cubicBezTo>
                  <a:pt x="0" y="798745"/>
                  <a:pt x="142" y="902183"/>
                  <a:pt x="26126" y="1058091"/>
                </a:cubicBezTo>
                <a:cubicBezTo>
                  <a:pt x="29776" y="1079992"/>
                  <a:pt x="33346" y="1101986"/>
                  <a:pt x="39188" y="1123406"/>
                </a:cubicBezTo>
                <a:cubicBezTo>
                  <a:pt x="46434" y="1149975"/>
                  <a:pt x="56605" y="1175657"/>
                  <a:pt x="65314" y="1201783"/>
                </a:cubicBezTo>
                <a:lnTo>
                  <a:pt x="91440" y="1280160"/>
                </a:lnTo>
                <a:cubicBezTo>
                  <a:pt x="95794" y="1293223"/>
                  <a:pt x="101163" y="1305990"/>
                  <a:pt x="104503" y="1319348"/>
                </a:cubicBezTo>
                <a:cubicBezTo>
                  <a:pt x="108687" y="1336084"/>
                  <a:pt x="121260" y="1392051"/>
                  <a:pt x="130628" y="1410788"/>
                </a:cubicBezTo>
                <a:cubicBezTo>
                  <a:pt x="148814" y="1447161"/>
                  <a:pt x="167053" y="1460276"/>
                  <a:pt x="195943" y="1489166"/>
                </a:cubicBezTo>
                <a:cubicBezTo>
                  <a:pt x="214930" y="1546129"/>
                  <a:pt x="213691" y="1565328"/>
                  <a:pt x="248194" y="1606731"/>
                </a:cubicBezTo>
                <a:cubicBezTo>
                  <a:pt x="260021" y="1620923"/>
                  <a:pt x="275360" y="1631894"/>
                  <a:pt x="287383" y="1645920"/>
                </a:cubicBezTo>
                <a:cubicBezTo>
                  <a:pt x="301551" y="1662450"/>
                  <a:pt x="311176" y="1682776"/>
                  <a:pt x="326571" y="1698171"/>
                </a:cubicBezTo>
                <a:cubicBezTo>
                  <a:pt x="387925" y="1759525"/>
                  <a:pt x="368245" y="1712563"/>
                  <a:pt x="418011" y="1776548"/>
                </a:cubicBezTo>
                <a:cubicBezTo>
                  <a:pt x="447292" y="1814195"/>
                  <a:pt x="499206" y="1916825"/>
                  <a:pt x="548640" y="1933303"/>
                </a:cubicBezTo>
                <a:lnTo>
                  <a:pt x="587828" y="1946366"/>
                </a:lnTo>
                <a:cubicBezTo>
                  <a:pt x="600891" y="1959429"/>
                  <a:pt x="612435" y="1974212"/>
                  <a:pt x="627017" y="1985554"/>
                </a:cubicBezTo>
                <a:cubicBezTo>
                  <a:pt x="651802" y="2004831"/>
                  <a:pt x="679268" y="2020389"/>
                  <a:pt x="705394" y="2037806"/>
                </a:cubicBezTo>
                <a:lnTo>
                  <a:pt x="783771" y="2090057"/>
                </a:lnTo>
                <a:lnTo>
                  <a:pt x="822960" y="2116183"/>
                </a:lnTo>
                <a:lnTo>
                  <a:pt x="862148" y="2142308"/>
                </a:lnTo>
                <a:cubicBezTo>
                  <a:pt x="923108" y="2233749"/>
                  <a:pt x="888274" y="2203269"/>
                  <a:pt x="953588" y="2246811"/>
                </a:cubicBezTo>
                <a:cubicBezTo>
                  <a:pt x="966651" y="2264228"/>
                  <a:pt x="983040" y="2279590"/>
                  <a:pt x="992777" y="2299063"/>
                </a:cubicBezTo>
                <a:cubicBezTo>
                  <a:pt x="1025788" y="2365084"/>
                  <a:pt x="1018903" y="2375998"/>
                  <a:pt x="1018903" y="2442754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11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6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2903E3-AE53-4E45-AA10-88D4E3AC6F13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44534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453858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26774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9865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4518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15947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391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7634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27012D-F504-4BF3-98C6-70342E3C1587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1999829"/>
          <a:ext cx="81280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40728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51165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8766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42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3520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32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87563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45FC6C0-5692-45CC-9734-8AB873FC84B3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3874346"/>
          <a:ext cx="812799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6630301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29661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6534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9336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25433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53256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38810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382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21074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5956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45918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666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2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7EAC2B-18A1-46BC-8DEF-2619B13FE3F6}"/>
              </a:ext>
            </a:extLst>
          </p:cNvPr>
          <p:cNvSpPr txBox="1"/>
          <p:nvPr/>
        </p:nvSpPr>
        <p:spPr>
          <a:xfrm>
            <a:off x="1724304" y="345919"/>
            <a:ext cx="1393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solidFill>
                  <a:schemeClr val="bg1"/>
                </a:solidFill>
              </a:rPr>
              <a:t>2</a:t>
            </a:r>
            <a:r>
              <a:rPr lang="ko-KR" altLang="en-US" sz="34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EFC70-2988-4C42-B432-9FEB5DC60D24}"/>
              </a:ext>
            </a:extLst>
          </p:cNvPr>
          <p:cNvSpPr txBox="1"/>
          <p:nvPr/>
        </p:nvSpPr>
        <p:spPr>
          <a:xfrm>
            <a:off x="5769435" y="1151466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비교</a:t>
            </a:r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EE72BF5C-4050-401B-B552-CC6D45B20032}"/>
              </a:ext>
            </a:extLst>
          </p:cNvPr>
          <p:cNvCxnSpPr/>
          <p:nvPr/>
        </p:nvCxnSpPr>
        <p:spPr>
          <a:xfrm rot="5400000" flipH="1" flipV="1">
            <a:off x="4391659" y="826711"/>
            <a:ext cx="1183643" cy="1162594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98D4B5C-76C0-4EC2-8A25-A741A5D29F5F}"/>
              </a:ext>
            </a:extLst>
          </p:cNvPr>
          <p:cNvSpPr/>
          <p:nvPr/>
        </p:nvSpPr>
        <p:spPr>
          <a:xfrm>
            <a:off x="3183785" y="1409690"/>
            <a:ext cx="1479655" cy="2443853"/>
          </a:xfrm>
          <a:custGeom>
            <a:avLst/>
            <a:gdLst>
              <a:gd name="connsiteX0" fmla="*/ 1218398 w 1479655"/>
              <a:gd name="connsiteY0" fmla="*/ 27224 h 2443853"/>
              <a:gd name="connsiteX1" fmla="*/ 1153084 w 1479655"/>
              <a:gd name="connsiteY1" fmla="*/ 14161 h 2443853"/>
              <a:gd name="connsiteX2" fmla="*/ 526066 w 1479655"/>
              <a:gd name="connsiteY2" fmla="*/ 14161 h 2443853"/>
              <a:gd name="connsiteX3" fmla="*/ 421564 w 1479655"/>
              <a:gd name="connsiteY3" fmla="*/ 40287 h 2443853"/>
              <a:gd name="connsiteX4" fmla="*/ 382375 w 1479655"/>
              <a:gd name="connsiteY4" fmla="*/ 79476 h 2443853"/>
              <a:gd name="connsiteX5" fmla="*/ 303998 w 1479655"/>
              <a:gd name="connsiteY5" fmla="*/ 131727 h 2443853"/>
              <a:gd name="connsiteX6" fmla="*/ 264809 w 1479655"/>
              <a:gd name="connsiteY6" fmla="*/ 157853 h 2443853"/>
              <a:gd name="connsiteX7" fmla="*/ 225621 w 1479655"/>
              <a:gd name="connsiteY7" fmla="*/ 197041 h 2443853"/>
              <a:gd name="connsiteX8" fmla="*/ 147244 w 1479655"/>
              <a:gd name="connsiteY8" fmla="*/ 249293 h 2443853"/>
              <a:gd name="connsiteX9" fmla="*/ 108055 w 1479655"/>
              <a:gd name="connsiteY9" fmla="*/ 288481 h 2443853"/>
              <a:gd name="connsiteX10" fmla="*/ 81929 w 1479655"/>
              <a:gd name="connsiteY10" fmla="*/ 327670 h 2443853"/>
              <a:gd name="connsiteX11" fmla="*/ 16615 w 1479655"/>
              <a:gd name="connsiteY11" fmla="*/ 432173 h 2443853"/>
              <a:gd name="connsiteX12" fmla="*/ 16615 w 1479655"/>
              <a:gd name="connsiteY12" fmla="*/ 1020001 h 2443853"/>
              <a:gd name="connsiteX13" fmla="*/ 29678 w 1479655"/>
              <a:gd name="connsiteY13" fmla="*/ 1059190 h 2443853"/>
              <a:gd name="connsiteX14" fmla="*/ 81929 w 1479655"/>
              <a:gd name="connsiteY14" fmla="*/ 1137567 h 2443853"/>
              <a:gd name="connsiteX15" fmla="*/ 186432 w 1479655"/>
              <a:gd name="connsiteY15" fmla="*/ 1229007 h 2443853"/>
              <a:gd name="connsiteX16" fmla="*/ 290935 w 1479655"/>
              <a:gd name="connsiteY16" fmla="*/ 1307384 h 2443853"/>
              <a:gd name="connsiteX17" fmla="*/ 369312 w 1479655"/>
              <a:gd name="connsiteY17" fmla="*/ 1359636 h 2443853"/>
              <a:gd name="connsiteX18" fmla="*/ 447689 w 1479655"/>
              <a:gd name="connsiteY18" fmla="*/ 1385761 h 2443853"/>
              <a:gd name="connsiteX19" fmla="*/ 526066 w 1479655"/>
              <a:gd name="connsiteY19" fmla="*/ 1424950 h 2443853"/>
              <a:gd name="connsiteX20" fmla="*/ 669758 w 1479655"/>
              <a:gd name="connsiteY20" fmla="*/ 1490264 h 2443853"/>
              <a:gd name="connsiteX21" fmla="*/ 735072 w 1479655"/>
              <a:gd name="connsiteY21" fmla="*/ 1503327 h 2443853"/>
              <a:gd name="connsiteX22" fmla="*/ 839575 w 1479655"/>
              <a:gd name="connsiteY22" fmla="*/ 1542516 h 2443853"/>
              <a:gd name="connsiteX23" fmla="*/ 917952 w 1479655"/>
              <a:gd name="connsiteY23" fmla="*/ 1568641 h 2443853"/>
              <a:gd name="connsiteX24" fmla="*/ 957141 w 1479655"/>
              <a:gd name="connsiteY24" fmla="*/ 1581704 h 2443853"/>
              <a:gd name="connsiteX25" fmla="*/ 996329 w 1479655"/>
              <a:gd name="connsiteY25" fmla="*/ 1607830 h 2443853"/>
              <a:gd name="connsiteX26" fmla="*/ 1074706 w 1479655"/>
              <a:gd name="connsiteY26" fmla="*/ 1633956 h 2443853"/>
              <a:gd name="connsiteX27" fmla="*/ 1113895 w 1479655"/>
              <a:gd name="connsiteY27" fmla="*/ 1660081 h 2443853"/>
              <a:gd name="connsiteX28" fmla="*/ 1192272 w 1479655"/>
              <a:gd name="connsiteY28" fmla="*/ 1686207 h 2443853"/>
              <a:gd name="connsiteX29" fmla="*/ 1257586 w 1479655"/>
              <a:gd name="connsiteY29" fmla="*/ 1738459 h 2443853"/>
              <a:gd name="connsiteX30" fmla="*/ 1335964 w 1479655"/>
              <a:gd name="connsiteY30" fmla="*/ 1829899 h 2443853"/>
              <a:gd name="connsiteX31" fmla="*/ 1401278 w 1479655"/>
              <a:gd name="connsiteY31" fmla="*/ 1921339 h 2443853"/>
              <a:gd name="connsiteX32" fmla="*/ 1479655 w 1479655"/>
              <a:gd name="connsiteY32" fmla="*/ 2078093 h 2443853"/>
              <a:gd name="connsiteX33" fmla="*/ 1479655 w 1479655"/>
              <a:gd name="connsiteY33" fmla="*/ 2443853 h 244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79655" h="2443853">
                <a:moveTo>
                  <a:pt x="1218398" y="27224"/>
                </a:moveTo>
                <a:cubicBezTo>
                  <a:pt x="1196627" y="22870"/>
                  <a:pt x="1175151" y="16613"/>
                  <a:pt x="1153084" y="14161"/>
                </a:cubicBezTo>
                <a:cubicBezTo>
                  <a:pt x="910031" y="-12844"/>
                  <a:pt x="828462" y="5522"/>
                  <a:pt x="526066" y="14161"/>
                </a:cubicBezTo>
                <a:cubicBezTo>
                  <a:pt x="516644" y="16045"/>
                  <a:pt x="438779" y="28810"/>
                  <a:pt x="421564" y="40287"/>
                </a:cubicBezTo>
                <a:cubicBezTo>
                  <a:pt x="406193" y="50535"/>
                  <a:pt x="396957" y="68134"/>
                  <a:pt x="382375" y="79476"/>
                </a:cubicBezTo>
                <a:cubicBezTo>
                  <a:pt x="357590" y="98753"/>
                  <a:pt x="330124" y="114310"/>
                  <a:pt x="303998" y="131727"/>
                </a:cubicBezTo>
                <a:cubicBezTo>
                  <a:pt x="290935" y="140436"/>
                  <a:pt x="275910" y="146752"/>
                  <a:pt x="264809" y="157853"/>
                </a:cubicBezTo>
                <a:cubicBezTo>
                  <a:pt x="251746" y="170916"/>
                  <a:pt x="240203" y="185699"/>
                  <a:pt x="225621" y="197041"/>
                </a:cubicBezTo>
                <a:cubicBezTo>
                  <a:pt x="200836" y="216318"/>
                  <a:pt x="169447" y="227091"/>
                  <a:pt x="147244" y="249293"/>
                </a:cubicBezTo>
                <a:cubicBezTo>
                  <a:pt x="134181" y="262356"/>
                  <a:pt x="119882" y="274289"/>
                  <a:pt x="108055" y="288481"/>
                </a:cubicBezTo>
                <a:cubicBezTo>
                  <a:pt x="98004" y="300542"/>
                  <a:pt x="91054" y="314895"/>
                  <a:pt x="81929" y="327670"/>
                </a:cubicBezTo>
                <a:cubicBezTo>
                  <a:pt x="25405" y="406804"/>
                  <a:pt x="57533" y="350337"/>
                  <a:pt x="16615" y="432173"/>
                </a:cubicBezTo>
                <a:cubicBezTo>
                  <a:pt x="-5715" y="700126"/>
                  <a:pt x="-5362" y="624424"/>
                  <a:pt x="16615" y="1020001"/>
                </a:cubicBezTo>
                <a:cubicBezTo>
                  <a:pt x="17379" y="1033749"/>
                  <a:pt x="22991" y="1047153"/>
                  <a:pt x="29678" y="1059190"/>
                </a:cubicBezTo>
                <a:cubicBezTo>
                  <a:pt x="44927" y="1086638"/>
                  <a:pt x="64512" y="1111441"/>
                  <a:pt x="81929" y="1137567"/>
                </a:cubicBezTo>
                <a:cubicBezTo>
                  <a:pt x="130552" y="1210502"/>
                  <a:pt x="84833" y="1152808"/>
                  <a:pt x="186432" y="1229007"/>
                </a:cubicBezTo>
                <a:cubicBezTo>
                  <a:pt x="221266" y="1255133"/>
                  <a:pt x="254705" y="1283231"/>
                  <a:pt x="290935" y="1307384"/>
                </a:cubicBezTo>
                <a:cubicBezTo>
                  <a:pt x="317061" y="1324801"/>
                  <a:pt x="339524" y="1349707"/>
                  <a:pt x="369312" y="1359636"/>
                </a:cubicBezTo>
                <a:lnTo>
                  <a:pt x="447689" y="1385761"/>
                </a:lnTo>
                <a:cubicBezTo>
                  <a:pt x="533569" y="1443014"/>
                  <a:pt x="441082" y="1386321"/>
                  <a:pt x="526066" y="1424950"/>
                </a:cubicBezTo>
                <a:cubicBezTo>
                  <a:pt x="581111" y="1449971"/>
                  <a:pt x="615462" y="1476690"/>
                  <a:pt x="669758" y="1490264"/>
                </a:cubicBezTo>
                <a:cubicBezTo>
                  <a:pt x="691298" y="1495649"/>
                  <a:pt x="713301" y="1498973"/>
                  <a:pt x="735072" y="1503327"/>
                </a:cubicBezTo>
                <a:cubicBezTo>
                  <a:pt x="803270" y="1548792"/>
                  <a:pt x="743967" y="1516442"/>
                  <a:pt x="839575" y="1542516"/>
                </a:cubicBezTo>
                <a:cubicBezTo>
                  <a:pt x="866143" y="1549762"/>
                  <a:pt x="891826" y="1559933"/>
                  <a:pt x="917952" y="1568641"/>
                </a:cubicBezTo>
                <a:lnTo>
                  <a:pt x="957141" y="1581704"/>
                </a:lnTo>
                <a:cubicBezTo>
                  <a:pt x="970204" y="1590413"/>
                  <a:pt x="981983" y="1601454"/>
                  <a:pt x="996329" y="1607830"/>
                </a:cubicBezTo>
                <a:cubicBezTo>
                  <a:pt x="1021494" y="1619015"/>
                  <a:pt x="1051792" y="1618681"/>
                  <a:pt x="1074706" y="1633956"/>
                </a:cubicBezTo>
                <a:cubicBezTo>
                  <a:pt x="1087769" y="1642664"/>
                  <a:pt x="1099549" y="1653705"/>
                  <a:pt x="1113895" y="1660081"/>
                </a:cubicBezTo>
                <a:cubicBezTo>
                  <a:pt x="1139060" y="1671266"/>
                  <a:pt x="1192272" y="1686207"/>
                  <a:pt x="1192272" y="1686207"/>
                </a:cubicBezTo>
                <a:cubicBezTo>
                  <a:pt x="1255933" y="1781698"/>
                  <a:pt x="1177283" y="1681100"/>
                  <a:pt x="1257586" y="1738459"/>
                </a:cubicBezTo>
                <a:cubicBezTo>
                  <a:pt x="1322232" y="1784634"/>
                  <a:pt x="1295351" y="1781164"/>
                  <a:pt x="1335964" y="1829899"/>
                </a:cubicBezTo>
                <a:cubicBezTo>
                  <a:pt x="1434918" y="1948645"/>
                  <a:pt x="1318404" y="1783215"/>
                  <a:pt x="1401278" y="1921339"/>
                </a:cubicBezTo>
                <a:cubicBezTo>
                  <a:pt x="1427695" y="1965368"/>
                  <a:pt x="1479655" y="2020150"/>
                  <a:pt x="1479655" y="2078093"/>
                </a:cubicBezTo>
                <a:lnTo>
                  <a:pt x="1479655" y="2443853"/>
                </a:lnTo>
              </a:path>
            </a:pathLst>
          </a:cu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7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2903E3-AE53-4E45-AA10-88D4E3AC6F13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44534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453858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26774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9865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4518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15947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391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7634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27012D-F504-4BF3-98C6-70342E3C1587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1999829"/>
          <a:ext cx="81280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40728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51165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8766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42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3520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32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87563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45FC6C0-5692-45CC-9734-8AB873FC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7297"/>
              </p:ext>
            </p:extLst>
          </p:nvPr>
        </p:nvGraphicFramePr>
        <p:xfrm>
          <a:off x="3746500" y="3874346"/>
          <a:ext cx="812799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6630301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29661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6534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9336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25433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53256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38810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382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21074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5956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45918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666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2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7EAC2B-18A1-46BC-8DEF-2619B13FE3F6}"/>
              </a:ext>
            </a:extLst>
          </p:cNvPr>
          <p:cNvSpPr txBox="1"/>
          <p:nvPr/>
        </p:nvSpPr>
        <p:spPr>
          <a:xfrm>
            <a:off x="1724304" y="345919"/>
            <a:ext cx="1393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solidFill>
                  <a:schemeClr val="bg1"/>
                </a:solidFill>
              </a:rPr>
              <a:t>3</a:t>
            </a:r>
            <a:r>
              <a:rPr lang="ko-KR" altLang="en-US" sz="34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EFC70-2988-4C42-B432-9FEB5DC60D24}"/>
              </a:ext>
            </a:extLst>
          </p:cNvPr>
          <p:cNvSpPr txBox="1"/>
          <p:nvPr/>
        </p:nvSpPr>
        <p:spPr>
          <a:xfrm>
            <a:off x="6161319" y="1151466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비교</a:t>
            </a:r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0EF2E9-053C-4389-9B3B-AFFC86ACE5CB}"/>
              </a:ext>
            </a:extLst>
          </p:cNvPr>
          <p:cNvCxnSpPr/>
          <p:nvPr/>
        </p:nvCxnSpPr>
        <p:spPr>
          <a:xfrm>
            <a:off x="5773783" y="816186"/>
            <a:ext cx="0" cy="11836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71C4724-E347-4E95-8049-F7F128AC4192}"/>
              </a:ext>
            </a:extLst>
          </p:cNvPr>
          <p:cNvSpPr/>
          <p:nvPr/>
        </p:nvSpPr>
        <p:spPr>
          <a:xfrm>
            <a:off x="3461657" y="1409189"/>
            <a:ext cx="2312126" cy="2352914"/>
          </a:xfrm>
          <a:custGeom>
            <a:avLst/>
            <a:gdLst>
              <a:gd name="connsiteX0" fmla="*/ 2312126 w 2312126"/>
              <a:gd name="connsiteY0" fmla="*/ 40788 h 2352914"/>
              <a:gd name="connsiteX1" fmla="*/ 822960 w 2312126"/>
              <a:gd name="connsiteY1" fmla="*/ 40788 h 2352914"/>
              <a:gd name="connsiteX2" fmla="*/ 757646 w 2312126"/>
              <a:gd name="connsiteY2" fmla="*/ 53851 h 2352914"/>
              <a:gd name="connsiteX3" fmla="*/ 600892 w 2312126"/>
              <a:gd name="connsiteY3" fmla="*/ 66914 h 2352914"/>
              <a:gd name="connsiteX4" fmla="*/ 522514 w 2312126"/>
              <a:gd name="connsiteY4" fmla="*/ 79977 h 2352914"/>
              <a:gd name="connsiteX5" fmla="*/ 404949 w 2312126"/>
              <a:gd name="connsiteY5" fmla="*/ 106102 h 2352914"/>
              <a:gd name="connsiteX6" fmla="*/ 326572 w 2312126"/>
              <a:gd name="connsiteY6" fmla="*/ 132228 h 2352914"/>
              <a:gd name="connsiteX7" fmla="*/ 248194 w 2312126"/>
              <a:gd name="connsiteY7" fmla="*/ 158354 h 2352914"/>
              <a:gd name="connsiteX8" fmla="*/ 209006 w 2312126"/>
              <a:gd name="connsiteY8" fmla="*/ 171417 h 2352914"/>
              <a:gd name="connsiteX9" fmla="*/ 130629 w 2312126"/>
              <a:gd name="connsiteY9" fmla="*/ 210605 h 2352914"/>
              <a:gd name="connsiteX10" fmla="*/ 78377 w 2312126"/>
              <a:gd name="connsiteY10" fmla="*/ 288982 h 2352914"/>
              <a:gd name="connsiteX11" fmla="*/ 26126 w 2312126"/>
              <a:gd name="connsiteY11" fmla="*/ 367360 h 2352914"/>
              <a:gd name="connsiteX12" fmla="*/ 13063 w 2312126"/>
              <a:gd name="connsiteY12" fmla="*/ 419611 h 2352914"/>
              <a:gd name="connsiteX13" fmla="*/ 0 w 2312126"/>
              <a:gd name="connsiteY13" fmla="*/ 458800 h 2352914"/>
              <a:gd name="connsiteX14" fmla="*/ 13063 w 2312126"/>
              <a:gd name="connsiteY14" fmla="*/ 772308 h 2352914"/>
              <a:gd name="connsiteX15" fmla="*/ 26126 w 2312126"/>
              <a:gd name="connsiteY15" fmla="*/ 902937 h 2352914"/>
              <a:gd name="connsiteX16" fmla="*/ 65314 w 2312126"/>
              <a:gd name="connsiteY16" fmla="*/ 1033565 h 2352914"/>
              <a:gd name="connsiteX17" fmla="*/ 78377 w 2312126"/>
              <a:gd name="connsiteY17" fmla="*/ 1085817 h 2352914"/>
              <a:gd name="connsiteX18" fmla="*/ 130629 w 2312126"/>
              <a:gd name="connsiteY18" fmla="*/ 1164194 h 2352914"/>
              <a:gd name="connsiteX19" fmla="*/ 143692 w 2312126"/>
              <a:gd name="connsiteY19" fmla="*/ 1203382 h 2352914"/>
              <a:gd name="connsiteX20" fmla="*/ 182880 w 2312126"/>
              <a:gd name="connsiteY20" fmla="*/ 1229508 h 2352914"/>
              <a:gd name="connsiteX21" fmla="*/ 300446 w 2312126"/>
              <a:gd name="connsiteY21" fmla="*/ 1320948 h 2352914"/>
              <a:gd name="connsiteX22" fmla="*/ 483326 w 2312126"/>
              <a:gd name="connsiteY22" fmla="*/ 1347074 h 2352914"/>
              <a:gd name="connsiteX23" fmla="*/ 548640 w 2312126"/>
              <a:gd name="connsiteY23" fmla="*/ 1386262 h 2352914"/>
              <a:gd name="connsiteX24" fmla="*/ 600892 w 2312126"/>
              <a:gd name="connsiteY24" fmla="*/ 1399325 h 2352914"/>
              <a:gd name="connsiteX25" fmla="*/ 757646 w 2312126"/>
              <a:gd name="connsiteY25" fmla="*/ 1425451 h 2352914"/>
              <a:gd name="connsiteX26" fmla="*/ 901337 w 2312126"/>
              <a:gd name="connsiteY26" fmla="*/ 1464640 h 2352914"/>
              <a:gd name="connsiteX27" fmla="*/ 1005840 w 2312126"/>
              <a:gd name="connsiteY27" fmla="*/ 1477702 h 2352914"/>
              <a:gd name="connsiteX28" fmla="*/ 1097280 w 2312126"/>
              <a:gd name="connsiteY28" fmla="*/ 1490765 h 2352914"/>
              <a:gd name="connsiteX29" fmla="*/ 1293223 w 2312126"/>
              <a:gd name="connsiteY29" fmla="*/ 1516891 h 2352914"/>
              <a:gd name="connsiteX30" fmla="*/ 1410789 w 2312126"/>
              <a:gd name="connsiteY30" fmla="*/ 1543017 h 2352914"/>
              <a:gd name="connsiteX31" fmla="*/ 1463040 w 2312126"/>
              <a:gd name="connsiteY31" fmla="*/ 1556080 h 2352914"/>
              <a:gd name="connsiteX32" fmla="*/ 1528354 w 2312126"/>
              <a:gd name="connsiteY32" fmla="*/ 1569142 h 2352914"/>
              <a:gd name="connsiteX33" fmla="*/ 1580606 w 2312126"/>
              <a:gd name="connsiteY33" fmla="*/ 1582205 h 2352914"/>
              <a:gd name="connsiteX34" fmla="*/ 1698172 w 2312126"/>
              <a:gd name="connsiteY34" fmla="*/ 1608331 h 2352914"/>
              <a:gd name="connsiteX35" fmla="*/ 1815737 w 2312126"/>
              <a:gd name="connsiteY35" fmla="*/ 1673645 h 2352914"/>
              <a:gd name="connsiteX36" fmla="*/ 1920240 w 2312126"/>
              <a:gd name="connsiteY36" fmla="*/ 1791211 h 2352914"/>
              <a:gd name="connsiteX37" fmla="*/ 1946366 w 2312126"/>
              <a:gd name="connsiteY37" fmla="*/ 1869588 h 2352914"/>
              <a:gd name="connsiteX38" fmla="*/ 1959429 w 2312126"/>
              <a:gd name="connsiteY38" fmla="*/ 1908777 h 2352914"/>
              <a:gd name="connsiteX39" fmla="*/ 1985554 w 2312126"/>
              <a:gd name="connsiteY39" fmla="*/ 2000217 h 2352914"/>
              <a:gd name="connsiteX40" fmla="*/ 1972492 w 2312126"/>
              <a:gd name="connsiteY40" fmla="*/ 2104720 h 2352914"/>
              <a:gd name="connsiteX41" fmla="*/ 1959429 w 2312126"/>
              <a:gd name="connsiteY41" fmla="*/ 2183097 h 2352914"/>
              <a:gd name="connsiteX42" fmla="*/ 1972492 w 2312126"/>
              <a:gd name="connsiteY42" fmla="*/ 2326788 h 2352914"/>
              <a:gd name="connsiteX43" fmla="*/ 1972492 w 2312126"/>
              <a:gd name="connsiteY43" fmla="*/ 2352914 h 23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312126" h="2352914">
                <a:moveTo>
                  <a:pt x="2312126" y="40788"/>
                </a:moveTo>
                <a:cubicBezTo>
                  <a:pt x="1764439" y="-37454"/>
                  <a:pt x="2175821" y="16630"/>
                  <a:pt x="822960" y="40788"/>
                </a:cubicBezTo>
                <a:cubicBezTo>
                  <a:pt x="800761" y="41184"/>
                  <a:pt x="779696" y="51257"/>
                  <a:pt x="757646" y="53851"/>
                </a:cubicBezTo>
                <a:cubicBezTo>
                  <a:pt x="705573" y="59977"/>
                  <a:pt x="653004" y="61124"/>
                  <a:pt x="600892" y="66914"/>
                </a:cubicBezTo>
                <a:cubicBezTo>
                  <a:pt x="574568" y="69839"/>
                  <a:pt x="548573" y="75239"/>
                  <a:pt x="522514" y="79977"/>
                </a:cubicBezTo>
                <a:cubicBezTo>
                  <a:pt x="490973" y="85712"/>
                  <a:pt x="437196" y="96428"/>
                  <a:pt x="404949" y="106102"/>
                </a:cubicBezTo>
                <a:cubicBezTo>
                  <a:pt x="378571" y="114015"/>
                  <a:pt x="352698" y="123519"/>
                  <a:pt x="326572" y="132228"/>
                </a:cubicBezTo>
                <a:lnTo>
                  <a:pt x="248194" y="158354"/>
                </a:lnTo>
                <a:cubicBezTo>
                  <a:pt x="235131" y="162708"/>
                  <a:pt x="220463" y="163779"/>
                  <a:pt x="209006" y="171417"/>
                </a:cubicBezTo>
                <a:cubicBezTo>
                  <a:pt x="158360" y="205180"/>
                  <a:pt x="184711" y="192577"/>
                  <a:pt x="130629" y="210605"/>
                </a:cubicBezTo>
                <a:cubicBezTo>
                  <a:pt x="43660" y="297574"/>
                  <a:pt x="125637" y="203913"/>
                  <a:pt x="78377" y="288982"/>
                </a:cubicBezTo>
                <a:cubicBezTo>
                  <a:pt x="63128" y="316430"/>
                  <a:pt x="26126" y="367360"/>
                  <a:pt x="26126" y="367360"/>
                </a:cubicBezTo>
                <a:cubicBezTo>
                  <a:pt x="21772" y="384777"/>
                  <a:pt x="17995" y="402349"/>
                  <a:pt x="13063" y="419611"/>
                </a:cubicBezTo>
                <a:cubicBezTo>
                  <a:pt x="9280" y="432851"/>
                  <a:pt x="0" y="445030"/>
                  <a:pt x="0" y="458800"/>
                </a:cubicBezTo>
                <a:cubicBezTo>
                  <a:pt x="0" y="563393"/>
                  <a:pt x="6921" y="667895"/>
                  <a:pt x="13063" y="772308"/>
                </a:cubicBezTo>
                <a:cubicBezTo>
                  <a:pt x="15633" y="815993"/>
                  <a:pt x="19937" y="859617"/>
                  <a:pt x="26126" y="902937"/>
                </a:cubicBezTo>
                <a:cubicBezTo>
                  <a:pt x="33036" y="951306"/>
                  <a:pt x="53196" y="985092"/>
                  <a:pt x="65314" y="1033565"/>
                </a:cubicBezTo>
                <a:cubicBezTo>
                  <a:pt x="69668" y="1050982"/>
                  <a:pt x="70348" y="1069759"/>
                  <a:pt x="78377" y="1085817"/>
                </a:cubicBezTo>
                <a:cubicBezTo>
                  <a:pt x="92419" y="1113901"/>
                  <a:pt x="120699" y="1134406"/>
                  <a:pt x="130629" y="1164194"/>
                </a:cubicBezTo>
                <a:cubicBezTo>
                  <a:pt x="134983" y="1177257"/>
                  <a:pt x="135090" y="1192630"/>
                  <a:pt x="143692" y="1203382"/>
                </a:cubicBezTo>
                <a:cubicBezTo>
                  <a:pt x="153499" y="1215641"/>
                  <a:pt x="170819" y="1219457"/>
                  <a:pt x="182880" y="1229508"/>
                </a:cubicBezTo>
                <a:cubicBezTo>
                  <a:pt x="216537" y="1257556"/>
                  <a:pt x="253836" y="1315122"/>
                  <a:pt x="300446" y="1320948"/>
                </a:cubicBezTo>
                <a:cubicBezTo>
                  <a:pt x="431231" y="1337296"/>
                  <a:pt x="370321" y="1328240"/>
                  <a:pt x="483326" y="1347074"/>
                </a:cubicBezTo>
                <a:cubicBezTo>
                  <a:pt x="505097" y="1360137"/>
                  <a:pt x="525439" y="1375950"/>
                  <a:pt x="548640" y="1386262"/>
                </a:cubicBezTo>
                <a:cubicBezTo>
                  <a:pt x="565046" y="1393553"/>
                  <a:pt x="583366" y="1395430"/>
                  <a:pt x="600892" y="1399325"/>
                </a:cubicBezTo>
                <a:cubicBezTo>
                  <a:pt x="669658" y="1414606"/>
                  <a:pt x="681309" y="1414546"/>
                  <a:pt x="757646" y="1425451"/>
                </a:cubicBezTo>
                <a:cubicBezTo>
                  <a:pt x="803779" y="1440829"/>
                  <a:pt x="854193" y="1458747"/>
                  <a:pt x="901337" y="1464640"/>
                </a:cubicBezTo>
                <a:lnTo>
                  <a:pt x="1005840" y="1477702"/>
                </a:lnTo>
                <a:lnTo>
                  <a:pt x="1097280" y="1490765"/>
                </a:lnTo>
                <a:cubicBezTo>
                  <a:pt x="1350507" y="1524529"/>
                  <a:pt x="1063386" y="1484057"/>
                  <a:pt x="1293223" y="1516891"/>
                </a:cubicBezTo>
                <a:cubicBezTo>
                  <a:pt x="1369491" y="1542314"/>
                  <a:pt x="1295839" y="1520027"/>
                  <a:pt x="1410789" y="1543017"/>
                </a:cubicBezTo>
                <a:cubicBezTo>
                  <a:pt x="1428393" y="1546538"/>
                  <a:pt x="1445514" y="1552186"/>
                  <a:pt x="1463040" y="1556080"/>
                </a:cubicBezTo>
                <a:cubicBezTo>
                  <a:pt x="1484714" y="1560896"/>
                  <a:pt x="1506680" y="1564326"/>
                  <a:pt x="1528354" y="1569142"/>
                </a:cubicBezTo>
                <a:cubicBezTo>
                  <a:pt x="1545880" y="1573037"/>
                  <a:pt x="1563001" y="1578684"/>
                  <a:pt x="1580606" y="1582205"/>
                </a:cubicBezTo>
                <a:cubicBezTo>
                  <a:pt x="1695555" y="1605195"/>
                  <a:pt x="1621904" y="1582908"/>
                  <a:pt x="1698172" y="1608331"/>
                </a:cubicBezTo>
                <a:cubicBezTo>
                  <a:pt x="1788006" y="1668220"/>
                  <a:pt x="1746761" y="1650653"/>
                  <a:pt x="1815737" y="1673645"/>
                </a:cubicBezTo>
                <a:cubicBezTo>
                  <a:pt x="1839387" y="1697295"/>
                  <a:pt x="1901591" y="1749252"/>
                  <a:pt x="1920240" y="1791211"/>
                </a:cubicBezTo>
                <a:cubicBezTo>
                  <a:pt x="1931425" y="1816376"/>
                  <a:pt x="1937657" y="1843462"/>
                  <a:pt x="1946366" y="1869588"/>
                </a:cubicBezTo>
                <a:cubicBezTo>
                  <a:pt x="1950720" y="1882651"/>
                  <a:pt x="1956089" y="1895419"/>
                  <a:pt x="1959429" y="1908777"/>
                </a:cubicBezTo>
                <a:cubicBezTo>
                  <a:pt x="1975832" y="1974386"/>
                  <a:pt x="1966815" y="1943996"/>
                  <a:pt x="1985554" y="2000217"/>
                </a:cubicBezTo>
                <a:cubicBezTo>
                  <a:pt x="1981200" y="2035051"/>
                  <a:pt x="1977457" y="2069967"/>
                  <a:pt x="1972492" y="2104720"/>
                </a:cubicBezTo>
                <a:cubicBezTo>
                  <a:pt x="1968746" y="2130940"/>
                  <a:pt x="1959429" y="2156611"/>
                  <a:pt x="1959429" y="2183097"/>
                </a:cubicBezTo>
                <a:cubicBezTo>
                  <a:pt x="1959429" y="2231192"/>
                  <a:pt x="1968803" y="2278835"/>
                  <a:pt x="1972492" y="2326788"/>
                </a:cubicBezTo>
                <a:cubicBezTo>
                  <a:pt x="1973160" y="2335471"/>
                  <a:pt x="1972492" y="2344205"/>
                  <a:pt x="1972492" y="23529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0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2903E3-AE53-4E45-AA10-88D4E3AC6F13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44534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453858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26774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9865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4518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15947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391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7634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27012D-F504-4BF3-98C6-70342E3C1587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1999829"/>
          <a:ext cx="81280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40728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51165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8766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42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3520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32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87563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45FC6C0-5692-45CC-9734-8AB873FC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17772"/>
              </p:ext>
            </p:extLst>
          </p:nvPr>
        </p:nvGraphicFramePr>
        <p:xfrm>
          <a:off x="3746500" y="3874346"/>
          <a:ext cx="812799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6630301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29661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6534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9336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25433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53256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38810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382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21074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5956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45918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666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2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7EAC2B-18A1-46BC-8DEF-2619B13FE3F6}"/>
              </a:ext>
            </a:extLst>
          </p:cNvPr>
          <p:cNvSpPr txBox="1"/>
          <p:nvPr/>
        </p:nvSpPr>
        <p:spPr>
          <a:xfrm>
            <a:off x="1724304" y="345919"/>
            <a:ext cx="1393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solidFill>
                  <a:schemeClr val="bg1"/>
                </a:solidFill>
              </a:rPr>
              <a:t>4</a:t>
            </a:r>
            <a:r>
              <a:rPr lang="ko-KR" altLang="en-US" sz="34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EFC70-2988-4C42-B432-9FEB5DC60D24}"/>
              </a:ext>
            </a:extLst>
          </p:cNvPr>
          <p:cNvSpPr txBox="1"/>
          <p:nvPr/>
        </p:nvSpPr>
        <p:spPr>
          <a:xfrm>
            <a:off x="7376171" y="1151466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비교</a:t>
            </a:r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8336F5-97D2-4904-9AA2-6587E560CB8B}"/>
              </a:ext>
            </a:extLst>
          </p:cNvPr>
          <p:cNvCxnSpPr/>
          <p:nvPr/>
        </p:nvCxnSpPr>
        <p:spPr>
          <a:xfrm rot="5400000" flipH="1" flipV="1">
            <a:off x="5769790" y="898557"/>
            <a:ext cx="1183643" cy="101890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1928820-6B60-4471-BB0F-A311A1601900}"/>
              </a:ext>
            </a:extLst>
          </p:cNvPr>
          <p:cNvSpPr/>
          <p:nvPr/>
        </p:nvSpPr>
        <p:spPr>
          <a:xfrm>
            <a:off x="3370217" y="1214846"/>
            <a:ext cx="2926080" cy="2547257"/>
          </a:xfrm>
          <a:custGeom>
            <a:avLst/>
            <a:gdLst>
              <a:gd name="connsiteX0" fmla="*/ 2926080 w 2926080"/>
              <a:gd name="connsiteY0" fmla="*/ 195943 h 2547257"/>
              <a:gd name="connsiteX1" fmla="*/ 2899954 w 2926080"/>
              <a:gd name="connsiteY1" fmla="*/ 130628 h 2547257"/>
              <a:gd name="connsiteX2" fmla="*/ 2651760 w 2926080"/>
              <a:gd name="connsiteY2" fmla="*/ 26125 h 2547257"/>
              <a:gd name="connsiteX3" fmla="*/ 2560320 w 2926080"/>
              <a:gd name="connsiteY3" fmla="*/ 13063 h 2547257"/>
              <a:gd name="connsiteX4" fmla="*/ 1920240 w 2926080"/>
              <a:gd name="connsiteY4" fmla="*/ 0 h 2547257"/>
              <a:gd name="connsiteX5" fmla="*/ 953589 w 2926080"/>
              <a:gd name="connsiteY5" fmla="*/ 13063 h 2547257"/>
              <a:gd name="connsiteX6" fmla="*/ 875212 w 2926080"/>
              <a:gd name="connsiteY6" fmla="*/ 52251 h 2547257"/>
              <a:gd name="connsiteX7" fmla="*/ 757646 w 2926080"/>
              <a:gd name="connsiteY7" fmla="*/ 65314 h 2547257"/>
              <a:gd name="connsiteX8" fmla="*/ 679269 w 2926080"/>
              <a:gd name="connsiteY8" fmla="*/ 91440 h 2547257"/>
              <a:gd name="connsiteX9" fmla="*/ 640080 w 2926080"/>
              <a:gd name="connsiteY9" fmla="*/ 104503 h 2547257"/>
              <a:gd name="connsiteX10" fmla="*/ 535577 w 2926080"/>
              <a:gd name="connsiteY10" fmla="*/ 130628 h 2547257"/>
              <a:gd name="connsiteX11" fmla="*/ 431074 w 2926080"/>
              <a:gd name="connsiteY11" fmla="*/ 169817 h 2547257"/>
              <a:gd name="connsiteX12" fmla="*/ 339634 w 2926080"/>
              <a:gd name="connsiteY12" fmla="*/ 209005 h 2547257"/>
              <a:gd name="connsiteX13" fmla="*/ 300446 w 2926080"/>
              <a:gd name="connsiteY13" fmla="*/ 235131 h 2547257"/>
              <a:gd name="connsiteX14" fmla="*/ 222069 w 2926080"/>
              <a:gd name="connsiteY14" fmla="*/ 261257 h 2547257"/>
              <a:gd name="connsiteX15" fmla="*/ 182880 w 2926080"/>
              <a:gd name="connsiteY15" fmla="*/ 274320 h 2547257"/>
              <a:gd name="connsiteX16" fmla="*/ 117566 w 2926080"/>
              <a:gd name="connsiteY16" fmla="*/ 326571 h 2547257"/>
              <a:gd name="connsiteX17" fmla="*/ 78377 w 2926080"/>
              <a:gd name="connsiteY17" fmla="*/ 404948 h 2547257"/>
              <a:gd name="connsiteX18" fmla="*/ 52252 w 2926080"/>
              <a:gd name="connsiteY18" fmla="*/ 444137 h 2547257"/>
              <a:gd name="connsiteX19" fmla="*/ 13063 w 2926080"/>
              <a:gd name="connsiteY19" fmla="*/ 522514 h 2547257"/>
              <a:gd name="connsiteX20" fmla="*/ 0 w 2926080"/>
              <a:gd name="connsiteY20" fmla="*/ 574765 h 2547257"/>
              <a:gd name="connsiteX21" fmla="*/ 26126 w 2926080"/>
              <a:gd name="connsiteY21" fmla="*/ 836023 h 2547257"/>
              <a:gd name="connsiteX22" fmla="*/ 78377 w 2926080"/>
              <a:gd name="connsiteY22" fmla="*/ 953588 h 2547257"/>
              <a:gd name="connsiteX23" fmla="*/ 156754 w 2926080"/>
              <a:gd name="connsiteY23" fmla="*/ 1018903 h 2547257"/>
              <a:gd name="connsiteX24" fmla="*/ 209006 w 2926080"/>
              <a:gd name="connsiteY24" fmla="*/ 1097280 h 2547257"/>
              <a:gd name="connsiteX25" fmla="*/ 287383 w 2926080"/>
              <a:gd name="connsiteY25" fmla="*/ 1162594 h 2547257"/>
              <a:gd name="connsiteX26" fmla="*/ 352697 w 2926080"/>
              <a:gd name="connsiteY26" fmla="*/ 1214845 h 2547257"/>
              <a:gd name="connsiteX27" fmla="*/ 444137 w 2926080"/>
              <a:gd name="connsiteY27" fmla="*/ 1280160 h 2547257"/>
              <a:gd name="connsiteX28" fmla="*/ 483326 w 2926080"/>
              <a:gd name="connsiteY28" fmla="*/ 1293223 h 2547257"/>
              <a:gd name="connsiteX29" fmla="*/ 522514 w 2926080"/>
              <a:gd name="connsiteY29" fmla="*/ 1319348 h 2547257"/>
              <a:gd name="connsiteX30" fmla="*/ 574766 w 2926080"/>
              <a:gd name="connsiteY30" fmla="*/ 1345474 h 2547257"/>
              <a:gd name="connsiteX31" fmla="*/ 613954 w 2926080"/>
              <a:gd name="connsiteY31" fmla="*/ 1358537 h 2547257"/>
              <a:gd name="connsiteX32" fmla="*/ 653143 w 2926080"/>
              <a:gd name="connsiteY32" fmla="*/ 1384663 h 2547257"/>
              <a:gd name="connsiteX33" fmla="*/ 836023 w 2926080"/>
              <a:gd name="connsiteY33" fmla="*/ 1423851 h 2547257"/>
              <a:gd name="connsiteX34" fmla="*/ 888274 w 2926080"/>
              <a:gd name="connsiteY34" fmla="*/ 1449977 h 2547257"/>
              <a:gd name="connsiteX35" fmla="*/ 1058092 w 2926080"/>
              <a:gd name="connsiteY35" fmla="*/ 1489165 h 2547257"/>
              <a:gd name="connsiteX36" fmla="*/ 1149532 w 2926080"/>
              <a:gd name="connsiteY36" fmla="*/ 1502228 h 2547257"/>
              <a:gd name="connsiteX37" fmla="*/ 1201783 w 2926080"/>
              <a:gd name="connsiteY37" fmla="*/ 1515291 h 2547257"/>
              <a:gd name="connsiteX38" fmla="*/ 1293223 w 2926080"/>
              <a:gd name="connsiteY38" fmla="*/ 1528354 h 2547257"/>
              <a:gd name="connsiteX39" fmla="*/ 1410789 w 2926080"/>
              <a:gd name="connsiteY39" fmla="*/ 1567543 h 2547257"/>
              <a:gd name="connsiteX40" fmla="*/ 1449977 w 2926080"/>
              <a:gd name="connsiteY40" fmla="*/ 1580605 h 2547257"/>
              <a:gd name="connsiteX41" fmla="*/ 1502229 w 2926080"/>
              <a:gd name="connsiteY41" fmla="*/ 1593668 h 2547257"/>
              <a:gd name="connsiteX42" fmla="*/ 1580606 w 2926080"/>
              <a:gd name="connsiteY42" fmla="*/ 1606731 h 2547257"/>
              <a:gd name="connsiteX43" fmla="*/ 1645920 w 2926080"/>
              <a:gd name="connsiteY43" fmla="*/ 1619794 h 2547257"/>
              <a:gd name="connsiteX44" fmla="*/ 1685109 w 2926080"/>
              <a:gd name="connsiteY44" fmla="*/ 1645920 h 2547257"/>
              <a:gd name="connsiteX45" fmla="*/ 1802674 w 2926080"/>
              <a:gd name="connsiteY45" fmla="*/ 1672045 h 2547257"/>
              <a:gd name="connsiteX46" fmla="*/ 1933303 w 2926080"/>
              <a:gd name="connsiteY46" fmla="*/ 1685108 h 2547257"/>
              <a:gd name="connsiteX47" fmla="*/ 2024743 w 2926080"/>
              <a:gd name="connsiteY47" fmla="*/ 1711234 h 2547257"/>
              <a:gd name="connsiteX48" fmla="*/ 2116183 w 2926080"/>
              <a:gd name="connsiteY48" fmla="*/ 1737360 h 2547257"/>
              <a:gd name="connsiteX49" fmla="*/ 2233749 w 2926080"/>
              <a:gd name="connsiteY49" fmla="*/ 1789611 h 2547257"/>
              <a:gd name="connsiteX50" fmla="*/ 2272937 w 2926080"/>
              <a:gd name="connsiteY50" fmla="*/ 1802674 h 2547257"/>
              <a:gd name="connsiteX51" fmla="*/ 2364377 w 2926080"/>
              <a:gd name="connsiteY51" fmla="*/ 1841863 h 2547257"/>
              <a:gd name="connsiteX52" fmla="*/ 2416629 w 2926080"/>
              <a:gd name="connsiteY52" fmla="*/ 1867988 h 2547257"/>
              <a:gd name="connsiteX53" fmla="*/ 2455817 w 2926080"/>
              <a:gd name="connsiteY53" fmla="*/ 1894114 h 2547257"/>
              <a:gd name="connsiteX54" fmla="*/ 2508069 w 2926080"/>
              <a:gd name="connsiteY54" fmla="*/ 1907177 h 2547257"/>
              <a:gd name="connsiteX55" fmla="*/ 2599509 w 2926080"/>
              <a:gd name="connsiteY55" fmla="*/ 1946365 h 2547257"/>
              <a:gd name="connsiteX56" fmla="*/ 2690949 w 2926080"/>
              <a:gd name="connsiteY56" fmla="*/ 2076994 h 2547257"/>
              <a:gd name="connsiteX57" fmla="*/ 2730137 w 2926080"/>
              <a:gd name="connsiteY57" fmla="*/ 2103120 h 2547257"/>
              <a:gd name="connsiteX58" fmla="*/ 2769326 w 2926080"/>
              <a:gd name="connsiteY58" fmla="*/ 2181497 h 2547257"/>
              <a:gd name="connsiteX59" fmla="*/ 2795452 w 2926080"/>
              <a:gd name="connsiteY59" fmla="*/ 2220685 h 2547257"/>
              <a:gd name="connsiteX60" fmla="*/ 2821577 w 2926080"/>
              <a:gd name="connsiteY60" fmla="*/ 2547257 h 254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926080" h="2547257">
                <a:moveTo>
                  <a:pt x="2926080" y="195943"/>
                </a:moveTo>
                <a:cubicBezTo>
                  <a:pt x="2917371" y="174171"/>
                  <a:pt x="2919892" y="142970"/>
                  <a:pt x="2899954" y="130628"/>
                </a:cubicBezTo>
                <a:cubicBezTo>
                  <a:pt x="2823629" y="83379"/>
                  <a:pt x="2736588" y="55488"/>
                  <a:pt x="2651760" y="26125"/>
                </a:cubicBezTo>
                <a:cubicBezTo>
                  <a:pt x="2622664" y="16054"/>
                  <a:pt x="2591090" y="14162"/>
                  <a:pt x="2560320" y="13063"/>
                </a:cubicBezTo>
                <a:cubicBezTo>
                  <a:pt x="2347052" y="5446"/>
                  <a:pt x="2133600" y="4354"/>
                  <a:pt x="1920240" y="0"/>
                </a:cubicBezTo>
                <a:lnTo>
                  <a:pt x="953589" y="13063"/>
                </a:lnTo>
                <a:cubicBezTo>
                  <a:pt x="891083" y="14686"/>
                  <a:pt x="935460" y="37189"/>
                  <a:pt x="875212" y="52251"/>
                </a:cubicBezTo>
                <a:cubicBezTo>
                  <a:pt x="836959" y="61814"/>
                  <a:pt x="796835" y="60960"/>
                  <a:pt x="757646" y="65314"/>
                </a:cubicBezTo>
                <a:lnTo>
                  <a:pt x="679269" y="91440"/>
                </a:lnTo>
                <a:cubicBezTo>
                  <a:pt x="666206" y="95794"/>
                  <a:pt x="653439" y="101163"/>
                  <a:pt x="640080" y="104503"/>
                </a:cubicBezTo>
                <a:cubicBezTo>
                  <a:pt x="605246" y="113211"/>
                  <a:pt x="568915" y="117293"/>
                  <a:pt x="535577" y="130628"/>
                </a:cubicBezTo>
                <a:cubicBezTo>
                  <a:pt x="457478" y="161868"/>
                  <a:pt x="492508" y="149339"/>
                  <a:pt x="431074" y="169817"/>
                </a:cubicBezTo>
                <a:cubicBezTo>
                  <a:pt x="332691" y="235407"/>
                  <a:pt x="457728" y="158394"/>
                  <a:pt x="339634" y="209005"/>
                </a:cubicBezTo>
                <a:cubicBezTo>
                  <a:pt x="325204" y="215189"/>
                  <a:pt x="314792" y="228755"/>
                  <a:pt x="300446" y="235131"/>
                </a:cubicBezTo>
                <a:cubicBezTo>
                  <a:pt x="275281" y="246316"/>
                  <a:pt x="248195" y="252548"/>
                  <a:pt x="222069" y="261257"/>
                </a:cubicBezTo>
                <a:lnTo>
                  <a:pt x="182880" y="274320"/>
                </a:lnTo>
                <a:cubicBezTo>
                  <a:pt x="108004" y="386631"/>
                  <a:pt x="207705" y="254459"/>
                  <a:pt x="117566" y="326571"/>
                </a:cubicBezTo>
                <a:cubicBezTo>
                  <a:pt x="86370" y="351528"/>
                  <a:pt x="94153" y="373396"/>
                  <a:pt x="78377" y="404948"/>
                </a:cubicBezTo>
                <a:cubicBezTo>
                  <a:pt x="71356" y="418990"/>
                  <a:pt x="59273" y="430095"/>
                  <a:pt x="52252" y="444137"/>
                </a:cubicBezTo>
                <a:cubicBezTo>
                  <a:pt x="-1826" y="552294"/>
                  <a:pt x="87931" y="410212"/>
                  <a:pt x="13063" y="522514"/>
                </a:cubicBezTo>
                <a:cubicBezTo>
                  <a:pt x="8709" y="539931"/>
                  <a:pt x="0" y="556812"/>
                  <a:pt x="0" y="574765"/>
                </a:cubicBezTo>
                <a:cubicBezTo>
                  <a:pt x="0" y="676666"/>
                  <a:pt x="-219" y="748206"/>
                  <a:pt x="26126" y="836023"/>
                </a:cubicBezTo>
                <a:cubicBezTo>
                  <a:pt x="37212" y="872976"/>
                  <a:pt x="48380" y="923591"/>
                  <a:pt x="78377" y="953588"/>
                </a:cubicBezTo>
                <a:cubicBezTo>
                  <a:pt x="153855" y="1029066"/>
                  <a:pt x="81851" y="922598"/>
                  <a:pt x="156754" y="1018903"/>
                </a:cubicBezTo>
                <a:cubicBezTo>
                  <a:pt x="176031" y="1043688"/>
                  <a:pt x="182880" y="1079863"/>
                  <a:pt x="209006" y="1097280"/>
                </a:cubicBezTo>
                <a:cubicBezTo>
                  <a:pt x="247539" y="1122968"/>
                  <a:pt x="255951" y="1124876"/>
                  <a:pt x="287383" y="1162594"/>
                </a:cubicBezTo>
                <a:cubicBezTo>
                  <a:pt x="332834" y="1217135"/>
                  <a:pt x="288365" y="1193402"/>
                  <a:pt x="352697" y="1214845"/>
                </a:cubicBezTo>
                <a:cubicBezTo>
                  <a:pt x="364526" y="1223717"/>
                  <a:pt x="425039" y="1270611"/>
                  <a:pt x="444137" y="1280160"/>
                </a:cubicBezTo>
                <a:cubicBezTo>
                  <a:pt x="456453" y="1286318"/>
                  <a:pt x="471010" y="1287065"/>
                  <a:pt x="483326" y="1293223"/>
                </a:cubicBezTo>
                <a:cubicBezTo>
                  <a:pt x="497368" y="1300244"/>
                  <a:pt x="508883" y="1311559"/>
                  <a:pt x="522514" y="1319348"/>
                </a:cubicBezTo>
                <a:cubicBezTo>
                  <a:pt x="539421" y="1329009"/>
                  <a:pt x="556867" y="1337803"/>
                  <a:pt x="574766" y="1345474"/>
                </a:cubicBezTo>
                <a:cubicBezTo>
                  <a:pt x="587422" y="1350898"/>
                  <a:pt x="601638" y="1352379"/>
                  <a:pt x="613954" y="1358537"/>
                </a:cubicBezTo>
                <a:cubicBezTo>
                  <a:pt x="627996" y="1365558"/>
                  <a:pt x="638388" y="1379298"/>
                  <a:pt x="653143" y="1384663"/>
                </a:cubicBezTo>
                <a:cubicBezTo>
                  <a:pt x="708223" y="1404692"/>
                  <a:pt x="777639" y="1414120"/>
                  <a:pt x="836023" y="1423851"/>
                </a:cubicBezTo>
                <a:cubicBezTo>
                  <a:pt x="853440" y="1432560"/>
                  <a:pt x="869800" y="1443819"/>
                  <a:pt x="888274" y="1449977"/>
                </a:cubicBezTo>
                <a:cubicBezTo>
                  <a:pt x="918796" y="1460151"/>
                  <a:pt x="1016633" y="1482255"/>
                  <a:pt x="1058092" y="1489165"/>
                </a:cubicBezTo>
                <a:cubicBezTo>
                  <a:pt x="1088463" y="1494227"/>
                  <a:pt x="1119239" y="1496720"/>
                  <a:pt x="1149532" y="1502228"/>
                </a:cubicBezTo>
                <a:cubicBezTo>
                  <a:pt x="1167195" y="1505440"/>
                  <a:pt x="1184120" y="1512079"/>
                  <a:pt x="1201783" y="1515291"/>
                </a:cubicBezTo>
                <a:cubicBezTo>
                  <a:pt x="1232076" y="1520799"/>
                  <a:pt x="1262743" y="1524000"/>
                  <a:pt x="1293223" y="1528354"/>
                </a:cubicBezTo>
                <a:lnTo>
                  <a:pt x="1410789" y="1567543"/>
                </a:lnTo>
                <a:cubicBezTo>
                  <a:pt x="1423852" y="1571897"/>
                  <a:pt x="1436619" y="1577265"/>
                  <a:pt x="1449977" y="1580605"/>
                </a:cubicBezTo>
                <a:cubicBezTo>
                  <a:pt x="1467394" y="1584959"/>
                  <a:pt x="1484624" y="1590147"/>
                  <a:pt x="1502229" y="1593668"/>
                </a:cubicBezTo>
                <a:cubicBezTo>
                  <a:pt x="1528201" y="1598862"/>
                  <a:pt x="1554547" y="1601993"/>
                  <a:pt x="1580606" y="1606731"/>
                </a:cubicBezTo>
                <a:cubicBezTo>
                  <a:pt x="1602450" y="1610703"/>
                  <a:pt x="1624149" y="1615440"/>
                  <a:pt x="1645920" y="1619794"/>
                </a:cubicBezTo>
                <a:cubicBezTo>
                  <a:pt x="1658983" y="1628503"/>
                  <a:pt x="1671067" y="1638899"/>
                  <a:pt x="1685109" y="1645920"/>
                </a:cubicBezTo>
                <a:cubicBezTo>
                  <a:pt x="1715530" y="1661131"/>
                  <a:pt x="1775912" y="1668700"/>
                  <a:pt x="1802674" y="1672045"/>
                </a:cubicBezTo>
                <a:cubicBezTo>
                  <a:pt x="1846096" y="1677473"/>
                  <a:pt x="1889760" y="1680754"/>
                  <a:pt x="1933303" y="1685108"/>
                </a:cubicBezTo>
                <a:cubicBezTo>
                  <a:pt x="2027265" y="1716429"/>
                  <a:pt x="1909925" y="1678429"/>
                  <a:pt x="2024743" y="1711234"/>
                </a:cubicBezTo>
                <a:cubicBezTo>
                  <a:pt x="2155923" y="1748715"/>
                  <a:pt x="1952840" y="1696523"/>
                  <a:pt x="2116183" y="1737360"/>
                </a:cubicBezTo>
                <a:cubicBezTo>
                  <a:pt x="2178286" y="1778761"/>
                  <a:pt x="2140478" y="1758520"/>
                  <a:pt x="2233749" y="1789611"/>
                </a:cubicBezTo>
                <a:cubicBezTo>
                  <a:pt x="2246812" y="1793965"/>
                  <a:pt x="2261480" y="1795036"/>
                  <a:pt x="2272937" y="1802674"/>
                </a:cubicBezTo>
                <a:cubicBezTo>
                  <a:pt x="2352352" y="1855617"/>
                  <a:pt x="2267977" y="1805714"/>
                  <a:pt x="2364377" y="1841863"/>
                </a:cubicBezTo>
                <a:cubicBezTo>
                  <a:pt x="2382610" y="1848700"/>
                  <a:pt x="2399722" y="1858327"/>
                  <a:pt x="2416629" y="1867988"/>
                </a:cubicBezTo>
                <a:cubicBezTo>
                  <a:pt x="2430260" y="1875777"/>
                  <a:pt x="2441387" y="1887930"/>
                  <a:pt x="2455817" y="1894114"/>
                </a:cubicBezTo>
                <a:cubicBezTo>
                  <a:pt x="2472319" y="1901186"/>
                  <a:pt x="2490806" y="1902245"/>
                  <a:pt x="2508069" y="1907177"/>
                </a:cubicBezTo>
                <a:cubicBezTo>
                  <a:pt x="2552914" y="1919990"/>
                  <a:pt x="2553067" y="1923145"/>
                  <a:pt x="2599509" y="1946365"/>
                </a:cubicBezTo>
                <a:cubicBezTo>
                  <a:pt x="2608050" y="1959177"/>
                  <a:pt x="2671601" y="2057646"/>
                  <a:pt x="2690949" y="2076994"/>
                </a:cubicBezTo>
                <a:cubicBezTo>
                  <a:pt x="2702050" y="2088095"/>
                  <a:pt x="2717074" y="2094411"/>
                  <a:pt x="2730137" y="2103120"/>
                </a:cubicBezTo>
                <a:cubicBezTo>
                  <a:pt x="2805010" y="2215426"/>
                  <a:pt x="2715243" y="2073333"/>
                  <a:pt x="2769326" y="2181497"/>
                </a:cubicBezTo>
                <a:cubicBezTo>
                  <a:pt x="2776347" y="2195539"/>
                  <a:pt x="2786743" y="2207622"/>
                  <a:pt x="2795452" y="2220685"/>
                </a:cubicBezTo>
                <a:cubicBezTo>
                  <a:pt x="2847738" y="2377549"/>
                  <a:pt x="2821577" y="2271524"/>
                  <a:pt x="2821577" y="2547257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8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2903E3-AE53-4E45-AA10-88D4E3AC6F13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44534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453858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26774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9865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4518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15947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391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7634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27012D-F504-4BF3-98C6-70342E3C1587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1999829"/>
          <a:ext cx="81280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40728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51165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8766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42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3520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32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87563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45FC6C0-5692-45CC-9734-8AB873FC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63792"/>
              </p:ext>
            </p:extLst>
          </p:nvPr>
        </p:nvGraphicFramePr>
        <p:xfrm>
          <a:off x="3746500" y="3874346"/>
          <a:ext cx="812799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6630301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29661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6534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9336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25433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53256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38810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382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21074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5956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45918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666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2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7EAC2B-18A1-46BC-8DEF-2619B13FE3F6}"/>
              </a:ext>
            </a:extLst>
          </p:cNvPr>
          <p:cNvSpPr txBox="1"/>
          <p:nvPr/>
        </p:nvSpPr>
        <p:spPr>
          <a:xfrm>
            <a:off x="1724304" y="345919"/>
            <a:ext cx="1393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solidFill>
                  <a:schemeClr val="bg1"/>
                </a:solidFill>
              </a:rPr>
              <a:t>5</a:t>
            </a:r>
            <a:r>
              <a:rPr lang="ko-KR" altLang="en-US" sz="34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EFC70-2988-4C42-B432-9FEB5DC60D24}"/>
              </a:ext>
            </a:extLst>
          </p:cNvPr>
          <p:cNvSpPr txBox="1"/>
          <p:nvPr/>
        </p:nvSpPr>
        <p:spPr>
          <a:xfrm>
            <a:off x="8395074" y="1151466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비교</a:t>
            </a: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608336F5-97D2-4904-9AA2-6587E560CB8B}"/>
              </a:ext>
            </a:extLst>
          </p:cNvPr>
          <p:cNvCxnSpPr/>
          <p:nvPr/>
        </p:nvCxnSpPr>
        <p:spPr>
          <a:xfrm rot="5400000" flipH="1" flipV="1">
            <a:off x="7258953" y="898557"/>
            <a:ext cx="1183643" cy="1018903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59E5FCA4-0035-40E3-A9D2-E51F200CC2B9}"/>
              </a:ext>
            </a:extLst>
          </p:cNvPr>
          <p:cNvSpPr/>
          <p:nvPr/>
        </p:nvSpPr>
        <p:spPr>
          <a:xfrm>
            <a:off x="3200400" y="1201783"/>
            <a:ext cx="4598126" cy="2625634"/>
          </a:xfrm>
          <a:custGeom>
            <a:avLst/>
            <a:gdLst>
              <a:gd name="connsiteX0" fmla="*/ 4598126 w 4598126"/>
              <a:gd name="connsiteY0" fmla="*/ 195943 h 2625634"/>
              <a:gd name="connsiteX1" fmla="*/ 4467497 w 4598126"/>
              <a:gd name="connsiteY1" fmla="*/ 52251 h 2625634"/>
              <a:gd name="connsiteX2" fmla="*/ 4402183 w 4598126"/>
              <a:gd name="connsiteY2" fmla="*/ 26126 h 2625634"/>
              <a:gd name="connsiteX3" fmla="*/ 4323806 w 4598126"/>
              <a:gd name="connsiteY3" fmla="*/ 0 h 2625634"/>
              <a:gd name="connsiteX4" fmla="*/ 2586446 w 4598126"/>
              <a:gd name="connsiteY4" fmla="*/ 13063 h 2625634"/>
              <a:gd name="connsiteX5" fmla="*/ 2403566 w 4598126"/>
              <a:gd name="connsiteY5" fmla="*/ 39188 h 2625634"/>
              <a:gd name="connsiteX6" fmla="*/ 2220686 w 4598126"/>
              <a:gd name="connsiteY6" fmla="*/ 52251 h 2625634"/>
              <a:gd name="connsiteX7" fmla="*/ 1567543 w 4598126"/>
              <a:gd name="connsiteY7" fmla="*/ 39188 h 2625634"/>
              <a:gd name="connsiteX8" fmla="*/ 1489166 w 4598126"/>
              <a:gd name="connsiteY8" fmla="*/ 26126 h 2625634"/>
              <a:gd name="connsiteX9" fmla="*/ 1384663 w 4598126"/>
              <a:gd name="connsiteY9" fmla="*/ 13063 h 2625634"/>
              <a:gd name="connsiteX10" fmla="*/ 1018903 w 4598126"/>
              <a:gd name="connsiteY10" fmla="*/ 26126 h 2625634"/>
              <a:gd name="connsiteX11" fmla="*/ 979714 w 4598126"/>
              <a:gd name="connsiteY11" fmla="*/ 39188 h 2625634"/>
              <a:gd name="connsiteX12" fmla="*/ 836023 w 4598126"/>
              <a:gd name="connsiteY12" fmla="*/ 65314 h 2625634"/>
              <a:gd name="connsiteX13" fmla="*/ 692331 w 4598126"/>
              <a:gd name="connsiteY13" fmla="*/ 104503 h 2625634"/>
              <a:gd name="connsiteX14" fmla="*/ 574766 w 4598126"/>
              <a:gd name="connsiteY14" fmla="*/ 143691 h 2625634"/>
              <a:gd name="connsiteX15" fmla="*/ 535577 w 4598126"/>
              <a:gd name="connsiteY15" fmla="*/ 156754 h 2625634"/>
              <a:gd name="connsiteX16" fmla="*/ 483326 w 4598126"/>
              <a:gd name="connsiteY16" fmla="*/ 182880 h 2625634"/>
              <a:gd name="connsiteX17" fmla="*/ 378823 w 4598126"/>
              <a:gd name="connsiteY17" fmla="*/ 222068 h 2625634"/>
              <a:gd name="connsiteX18" fmla="*/ 326571 w 4598126"/>
              <a:gd name="connsiteY18" fmla="*/ 235131 h 2625634"/>
              <a:gd name="connsiteX19" fmla="*/ 195943 w 4598126"/>
              <a:gd name="connsiteY19" fmla="*/ 274320 h 2625634"/>
              <a:gd name="connsiteX20" fmla="*/ 156754 w 4598126"/>
              <a:gd name="connsiteY20" fmla="*/ 287383 h 2625634"/>
              <a:gd name="connsiteX21" fmla="*/ 104503 w 4598126"/>
              <a:gd name="connsiteY21" fmla="*/ 300446 h 2625634"/>
              <a:gd name="connsiteX22" fmla="*/ 65314 w 4598126"/>
              <a:gd name="connsiteY22" fmla="*/ 326571 h 2625634"/>
              <a:gd name="connsiteX23" fmla="*/ 26126 w 4598126"/>
              <a:gd name="connsiteY23" fmla="*/ 404948 h 2625634"/>
              <a:gd name="connsiteX24" fmla="*/ 0 w 4598126"/>
              <a:gd name="connsiteY24" fmla="*/ 470263 h 2625634"/>
              <a:gd name="connsiteX25" fmla="*/ 13063 w 4598126"/>
              <a:gd name="connsiteY25" fmla="*/ 744583 h 2625634"/>
              <a:gd name="connsiteX26" fmla="*/ 26126 w 4598126"/>
              <a:gd name="connsiteY26" fmla="*/ 875211 h 2625634"/>
              <a:gd name="connsiteX27" fmla="*/ 52251 w 4598126"/>
              <a:gd name="connsiteY27" fmla="*/ 1005840 h 2625634"/>
              <a:gd name="connsiteX28" fmla="*/ 78377 w 4598126"/>
              <a:gd name="connsiteY28" fmla="*/ 1045028 h 2625634"/>
              <a:gd name="connsiteX29" fmla="*/ 91440 w 4598126"/>
              <a:gd name="connsiteY29" fmla="*/ 1227908 h 2625634"/>
              <a:gd name="connsiteX30" fmla="*/ 117566 w 4598126"/>
              <a:gd name="connsiteY30" fmla="*/ 1267097 h 2625634"/>
              <a:gd name="connsiteX31" fmla="*/ 130629 w 4598126"/>
              <a:gd name="connsiteY31" fmla="*/ 1306286 h 2625634"/>
              <a:gd name="connsiteX32" fmla="*/ 156754 w 4598126"/>
              <a:gd name="connsiteY32" fmla="*/ 1423851 h 2625634"/>
              <a:gd name="connsiteX33" fmla="*/ 182880 w 4598126"/>
              <a:gd name="connsiteY33" fmla="*/ 1476103 h 2625634"/>
              <a:gd name="connsiteX34" fmla="*/ 313509 w 4598126"/>
              <a:gd name="connsiteY34" fmla="*/ 1619794 h 2625634"/>
              <a:gd name="connsiteX35" fmla="*/ 352697 w 4598126"/>
              <a:gd name="connsiteY35" fmla="*/ 1658983 h 2625634"/>
              <a:gd name="connsiteX36" fmla="*/ 391886 w 4598126"/>
              <a:gd name="connsiteY36" fmla="*/ 1711234 h 2625634"/>
              <a:gd name="connsiteX37" fmla="*/ 483326 w 4598126"/>
              <a:gd name="connsiteY37" fmla="*/ 1750423 h 2625634"/>
              <a:gd name="connsiteX38" fmla="*/ 587829 w 4598126"/>
              <a:gd name="connsiteY38" fmla="*/ 1789611 h 2625634"/>
              <a:gd name="connsiteX39" fmla="*/ 666206 w 4598126"/>
              <a:gd name="connsiteY39" fmla="*/ 1828800 h 2625634"/>
              <a:gd name="connsiteX40" fmla="*/ 796834 w 4598126"/>
              <a:gd name="connsiteY40" fmla="*/ 1854926 h 2625634"/>
              <a:gd name="connsiteX41" fmla="*/ 849086 w 4598126"/>
              <a:gd name="connsiteY41" fmla="*/ 1867988 h 2625634"/>
              <a:gd name="connsiteX42" fmla="*/ 1018903 w 4598126"/>
              <a:gd name="connsiteY42" fmla="*/ 1894114 h 2625634"/>
              <a:gd name="connsiteX43" fmla="*/ 3344091 w 4598126"/>
              <a:gd name="connsiteY43" fmla="*/ 1907177 h 2625634"/>
              <a:gd name="connsiteX44" fmla="*/ 3435531 w 4598126"/>
              <a:gd name="connsiteY44" fmla="*/ 1920240 h 2625634"/>
              <a:gd name="connsiteX45" fmla="*/ 3553097 w 4598126"/>
              <a:gd name="connsiteY45" fmla="*/ 1959428 h 2625634"/>
              <a:gd name="connsiteX46" fmla="*/ 3683726 w 4598126"/>
              <a:gd name="connsiteY46" fmla="*/ 1985554 h 2625634"/>
              <a:gd name="connsiteX47" fmla="*/ 3722914 w 4598126"/>
              <a:gd name="connsiteY47" fmla="*/ 1998617 h 2625634"/>
              <a:gd name="connsiteX48" fmla="*/ 3762103 w 4598126"/>
              <a:gd name="connsiteY48" fmla="*/ 2024743 h 2625634"/>
              <a:gd name="connsiteX49" fmla="*/ 3827417 w 4598126"/>
              <a:gd name="connsiteY49" fmla="*/ 2037806 h 2625634"/>
              <a:gd name="connsiteX50" fmla="*/ 3958046 w 4598126"/>
              <a:gd name="connsiteY50" fmla="*/ 2076994 h 2625634"/>
              <a:gd name="connsiteX51" fmla="*/ 3997234 w 4598126"/>
              <a:gd name="connsiteY51" fmla="*/ 2090057 h 2625634"/>
              <a:gd name="connsiteX52" fmla="*/ 4036423 w 4598126"/>
              <a:gd name="connsiteY52" fmla="*/ 2116183 h 2625634"/>
              <a:gd name="connsiteX53" fmla="*/ 4062549 w 4598126"/>
              <a:gd name="connsiteY53" fmla="*/ 2155371 h 2625634"/>
              <a:gd name="connsiteX54" fmla="*/ 4101737 w 4598126"/>
              <a:gd name="connsiteY54" fmla="*/ 2168434 h 2625634"/>
              <a:gd name="connsiteX55" fmla="*/ 4180114 w 4598126"/>
              <a:gd name="connsiteY55" fmla="*/ 2246811 h 2625634"/>
              <a:gd name="connsiteX56" fmla="*/ 4180114 w 4598126"/>
              <a:gd name="connsiteY56" fmla="*/ 2246811 h 2625634"/>
              <a:gd name="connsiteX57" fmla="*/ 4232366 w 4598126"/>
              <a:gd name="connsiteY57" fmla="*/ 2325188 h 2625634"/>
              <a:gd name="connsiteX58" fmla="*/ 4258491 w 4598126"/>
              <a:gd name="connsiteY58" fmla="*/ 2364377 h 2625634"/>
              <a:gd name="connsiteX59" fmla="*/ 4284617 w 4598126"/>
              <a:gd name="connsiteY59" fmla="*/ 2495006 h 2625634"/>
              <a:gd name="connsiteX60" fmla="*/ 4284617 w 4598126"/>
              <a:gd name="connsiteY60" fmla="*/ 2625634 h 26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598126" h="2625634">
                <a:moveTo>
                  <a:pt x="4598126" y="195943"/>
                </a:moveTo>
                <a:cubicBezTo>
                  <a:pt x="4566892" y="117858"/>
                  <a:pt x="4570215" y="93337"/>
                  <a:pt x="4467497" y="52251"/>
                </a:cubicBezTo>
                <a:cubicBezTo>
                  <a:pt x="4445726" y="43543"/>
                  <a:pt x="4424220" y="34139"/>
                  <a:pt x="4402183" y="26126"/>
                </a:cubicBezTo>
                <a:cubicBezTo>
                  <a:pt x="4376302" y="16715"/>
                  <a:pt x="4323806" y="0"/>
                  <a:pt x="4323806" y="0"/>
                </a:cubicBezTo>
                <a:lnTo>
                  <a:pt x="2586446" y="13063"/>
                </a:lnTo>
                <a:cubicBezTo>
                  <a:pt x="2524880" y="14319"/>
                  <a:pt x="2464794" y="32628"/>
                  <a:pt x="2403566" y="39188"/>
                </a:cubicBezTo>
                <a:cubicBezTo>
                  <a:pt x="2342798" y="45699"/>
                  <a:pt x="2281646" y="47897"/>
                  <a:pt x="2220686" y="52251"/>
                </a:cubicBezTo>
                <a:lnTo>
                  <a:pt x="1567543" y="39188"/>
                </a:lnTo>
                <a:cubicBezTo>
                  <a:pt x="1541074" y="38243"/>
                  <a:pt x="1515386" y="29872"/>
                  <a:pt x="1489166" y="26126"/>
                </a:cubicBezTo>
                <a:cubicBezTo>
                  <a:pt x="1454413" y="21161"/>
                  <a:pt x="1419497" y="17417"/>
                  <a:pt x="1384663" y="13063"/>
                </a:cubicBezTo>
                <a:cubicBezTo>
                  <a:pt x="1262743" y="17417"/>
                  <a:pt x="1140648" y="18272"/>
                  <a:pt x="1018903" y="26126"/>
                </a:cubicBezTo>
                <a:cubicBezTo>
                  <a:pt x="1005162" y="27012"/>
                  <a:pt x="993156" y="36201"/>
                  <a:pt x="979714" y="39188"/>
                </a:cubicBezTo>
                <a:cubicBezTo>
                  <a:pt x="947824" y="46274"/>
                  <a:pt x="869981" y="55126"/>
                  <a:pt x="836023" y="65314"/>
                </a:cubicBezTo>
                <a:cubicBezTo>
                  <a:pt x="678689" y="112515"/>
                  <a:pt x="870002" y="74891"/>
                  <a:pt x="692331" y="104503"/>
                </a:cubicBezTo>
                <a:lnTo>
                  <a:pt x="574766" y="143691"/>
                </a:lnTo>
                <a:cubicBezTo>
                  <a:pt x="561703" y="148045"/>
                  <a:pt x="547893" y="150596"/>
                  <a:pt x="535577" y="156754"/>
                </a:cubicBezTo>
                <a:cubicBezTo>
                  <a:pt x="518160" y="165463"/>
                  <a:pt x="501121" y="174971"/>
                  <a:pt x="483326" y="182880"/>
                </a:cubicBezTo>
                <a:cubicBezTo>
                  <a:pt x="458473" y="193926"/>
                  <a:pt x="408990" y="213449"/>
                  <a:pt x="378823" y="222068"/>
                </a:cubicBezTo>
                <a:cubicBezTo>
                  <a:pt x="361560" y="227000"/>
                  <a:pt x="343988" y="230777"/>
                  <a:pt x="326571" y="235131"/>
                </a:cubicBezTo>
                <a:cubicBezTo>
                  <a:pt x="236282" y="280277"/>
                  <a:pt x="313044" y="248297"/>
                  <a:pt x="195943" y="274320"/>
                </a:cubicBezTo>
                <a:cubicBezTo>
                  <a:pt x="182501" y="277307"/>
                  <a:pt x="169994" y="283600"/>
                  <a:pt x="156754" y="287383"/>
                </a:cubicBezTo>
                <a:cubicBezTo>
                  <a:pt x="139492" y="292315"/>
                  <a:pt x="121920" y="296092"/>
                  <a:pt x="104503" y="300446"/>
                </a:cubicBezTo>
                <a:cubicBezTo>
                  <a:pt x="91440" y="309154"/>
                  <a:pt x="76415" y="315470"/>
                  <a:pt x="65314" y="326571"/>
                </a:cubicBezTo>
                <a:cubicBezTo>
                  <a:pt x="37571" y="354314"/>
                  <a:pt x="38874" y="370953"/>
                  <a:pt x="26126" y="404948"/>
                </a:cubicBezTo>
                <a:cubicBezTo>
                  <a:pt x="17893" y="426904"/>
                  <a:pt x="8709" y="448491"/>
                  <a:pt x="0" y="470263"/>
                </a:cubicBezTo>
                <a:cubicBezTo>
                  <a:pt x="4354" y="561703"/>
                  <a:pt x="7169" y="653229"/>
                  <a:pt x="13063" y="744583"/>
                </a:cubicBezTo>
                <a:cubicBezTo>
                  <a:pt x="15880" y="788252"/>
                  <a:pt x="21013" y="831751"/>
                  <a:pt x="26126" y="875211"/>
                </a:cubicBezTo>
                <a:cubicBezTo>
                  <a:pt x="29828" y="906677"/>
                  <a:pt x="34510" y="970358"/>
                  <a:pt x="52251" y="1005840"/>
                </a:cubicBezTo>
                <a:cubicBezTo>
                  <a:pt x="59272" y="1019882"/>
                  <a:pt x="69668" y="1031965"/>
                  <a:pt x="78377" y="1045028"/>
                </a:cubicBezTo>
                <a:cubicBezTo>
                  <a:pt x="82731" y="1105988"/>
                  <a:pt x="80819" y="1167723"/>
                  <a:pt x="91440" y="1227908"/>
                </a:cubicBezTo>
                <a:cubicBezTo>
                  <a:pt x="94168" y="1243369"/>
                  <a:pt x="110545" y="1253055"/>
                  <a:pt x="117566" y="1267097"/>
                </a:cubicBezTo>
                <a:cubicBezTo>
                  <a:pt x="123724" y="1279413"/>
                  <a:pt x="127289" y="1292927"/>
                  <a:pt x="130629" y="1306286"/>
                </a:cubicBezTo>
                <a:cubicBezTo>
                  <a:pt x="136839" y="1331125"/>
                  <a:pt x="146694" y="1397024"/>
                  <a:pt x="156754" y="1423851"/>
                </a:cubicBezTo>
                <a:cubicBezTo>
                  <a:pt x="163592" y="1442084"/>
                  <a:pt x="172078" y="1459900"/>
                  <a:pt x="182880" y="1476103"/>
                </a:cubicBezTo>
                <a:cubicBezTo>
                  <a:pt x="220548" y="1532605"/>
                  <a:pt x="265328" y="1571613"/>
                  <a:pt x="313509" y="1619794"/>
                </a:cubicBezTo>
                <a:cubicBezTo>
                  <a:pt x="326572" y="1632857"/>
                  <a:pt x="341613" y="1644204"/>
                  <a:pt x="352697" y="1658983"/>
                </a:cubicBezTo>
                <a:cubicBezTo>
                  <a:pt x="365760" y="1676400"/>
                  <a:pt x="375356" y="1697065"/>
                  <a:pt x="391886" y="1711234"/>
                </a:cubicBezTo>
                <a:cubicBezTo>
                  <a:pt x="429942" y="1743853"/>
                  <a:pt x="444410" y="1730965"/>
                  <a:pt x="483326" y="1750423"/>
                </a:cubicBezTo>
                <a:cubicBezTo>
                  <a:pt x="590845" y="1804182"/>
                  <a:pt x="436609" y="1751806"/>
                  <a:pt x="587829" y="1789611"/>
                </a:cubicBezTo>
                <a:cubicBezTo>
                  <a:pt x="840160" y="1852694"/>
                  <a:pt x="389517" y="1743664"/>
                  <a:pt x="666206" y="1828800"/>
                </a:cubicBezTo>
                <a:cubicBezTo>
                  <a:pt x="708647" y="1841859"/>
                  <a:pt x="753755" y="1844157"/>
                  <a:pt x="796834" y="1854926"/>
                </a:cubicBezTo>
                <a:cubicBezTo>
                  <a:pt x="814251" y="1859280"/>
                  <a:pt x="831406" y="1864868"/>
                  <a:pt x="849086" y="1867988"/>
                </a:cubicBezTo>
                <a:cubicBezTo>
                  <a:pt x="905486" y="1877941"/>
                  <a:pt x="961638" y="1893215"/>
                  <a:pt x="1018903" y="1894114"/>
                </a:cubicBezTo>
                <a:cubicBezTo>
                  <a:pt x="1793882" y="1906287"/>
                  <a:pt x="2569028" y="1902823"/>
                  <a:pt x="3344091" y="1907177"/>
                </a:cubicBezTo>
                <a:cubicBezTo>
                  <a:pt x="3374571" y="1911531"/>
                  <a:pt x="3405530" y="1913317"/>
                  <a:pt x="3435531" y="1920240"/>
                </a:cubicBezTo>
                <a:cubicBezTo>
                  <a:pt x="3605258" y="1959408"/>
                  <a:pt x="3448641" y="1933314"/>
                  <a:pt x="3553097" y="1959428"/>
                </a:cubicBezTo>
                <a:cubicBezTo>
                  <a:pt x="3631044" y="1978915"/>
                  <a:pt x="3587640" y="1969539"/>
                  <a:pt x="3683726" y="1985554"/>
                </a:cubicBezTo>
                <a:cubicBezTo>
                  <a:pt x="3696789" y="1989908"/>
                  <a:pt x="3710598" y="1992459"/>
                  <a:pt x="3722914" y="1998617"/>
                </a:cubicBezTo>
                <a:cubicBezTo>
                  <a:pt x="3736956" y="2005638"/>
                  <a:pt x="3747403" y="2019230"/>
                  <a:pt x="3762103" y="2024743"/>
                </a:cubicBezTo>
                <a:cubicBezTo>
                  <a:pt x="3782892" y="2032539"/>
                  <a:pt x="3805743" y="2032990"/>
                  <a:pt x="3827417" y="2037806"/>
                </a:cubicBezTo>
                <a:cubicBezTo>
                  <a:pt x="3886654" y="2050969"/>
                  <a:pt x="3892904" y="2055280"/>
                  <a:pt x="3958046" y="2076994"/>
                </a:cubicBezTo>
                <a:cubicBezTo>
                  <a:pt x="3971109" y="2081348"/>
                  <a:pt x="3985777" y="2082419"/>
                  <a:pt x="3997234" y="2090057"/>
                </a:cubicBezTo>
                <a:lnTo>
                  <a:pt x="4036423" y="2116183"/>
                </a:lnTo>
                <a:cubicBezTo>
                  <a:pt x="4045132" y="2129246"/>
                  <a:pt x="4050290" y="2145564"/>
                  <a:pt x="4062549" y="2155371"/>
                </a:cubicBezTo>
                <a:cubicBezTo>
                  <a:pt x="4073301" y="2163973"/>
                  <a:pt x="4090868" y="2159980"/>
                  <a:pt x="4101737" y="2168434"/>
                </a:cubicBezTo>
                <a:cubicBezTo>
                  <a:pt x="4130901" y="2191118"/>
                  <a:pt x="4153988" y="2220685"/>
                  <a:pt x="4180114" y="2246811"/>
                </a:cubicBezTo>
                <a:lnTo>
                  <a:pt x="4180114" y="2246811"/>
                </a:lnTo>
                <a:lnTo>
                  <a:pt x="4232366" y="2325188"/>
                </a:lnTo>
                <a:lnTo>
                  <a:pt x="4258491" y="2364377"/>
                </a:lnTo>
                <a:cubicBezTo>
                  <a:pt x="4268932" y="2406141"/>
                  <a:pt x="4281948" y="2452299"/>
                  <a:pt x="4284617" y="2495006"/>
                </a:cubicBezTo>
                <a:cubicBezTo>
                  <a:pt x="4287333" y="2538464"/>
                  <a:pt x="4284617" y="2582091"/>
                  <a:pt x="4284617" y="262563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9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2903E3-AE53-4E45-AA10-88D4E3AC6F13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44534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453858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26774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9865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4518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15947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391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7634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27012D-F504-4BF3-98C6-70342E3C1587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1999829"/>
          <a:ext cx="81280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40728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51165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8766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42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3520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32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87563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45FC6C0-5692-45CC-9734-8AB873FC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01476"/>
              </p:ext>
            </p:extLst>
          </p:nvPr>
        </p:nvGraphicFramePr>
        <p:xfrm>
          <a:off x="3746500" y="3874346"/>
          <a:ext cx="812799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6630301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29661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6534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9336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25433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53256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38810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382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21074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5956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45918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666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2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7EAC2B-18A1-46BC-8DEF-2619B13FE3F6}"/>
              </a:ext>
            </a:extLst>
          </p:cNvPr>
          <p:cNvSpPr txBox="1"/>
          <p:nvPr/>
        </p:nvSpPr>
        <p:spPr>
          <a:xfrm>
            <a:off x="1724304" y="345919"/>
            <a:ext cx="1393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solidFill>
                  <a:schemeClr val="bg1"/>
                </a:solidFill>
              </a:rPr>
              <a:t>6</a:t>
            </a:r>
            <a:r>
              <a:rPr lang="ko-KR" altLang="en-US" sz="34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EFC70-2988-4C42-B432-9FEB5DC60D24}"/>
              </a:ext>
            </a:extLst>
          </p:cNvPr>
          <p:cNvSpPr txBox="1"/>
          <p:nvPr/>
        </p:nvSpPr>
        <p:spPr>
          <a:xfrm>
            <a:off x="8525704" y="1151466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비교</a:t>
            </a: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B4CCD5E-C46E-4561-9ED3-9D1A5E067BA2}"/>
              </a:ext>
            </a:extLst>
          </p:cNvPr>
          <p:cNvCxnSpPr/>
          <p:nvPr/>
        </p:nvCxnSpPr>
        <p:spPr>
          <a:xfrm>
            <a:off x="8347166" y="816186"/>
            <a:ext cx="0" cy="11836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5808E0F-50DA-4C5D-9F16-871EC3570D1C}"/>
              </a:ext>
            </a:extLst>
          </p:cNvPr>
          <p:cNvSpPr/>
          <p:nvPr/>
        </p:nvSpPr>
        <p:spPr>
          <a:xfrm>
            <a:off x="3030583" y="1265310"/>
            <a:ext cx="5329646" cy="2535981"/>
          </a:xfrm>
          <a:custGeom>
            <a:avLst/>
            <a:gdLst>
              <a:gd name="connsiteX0" fmla="*/ 5329646 w 5329646"/>
              <a:gd name="connsiteY0" fmla="*/ 80164 h 2535981"/>
              <a:gd name="connsiteX1" fmla="*/ 4493623 w 5329646"/>
              <a:gd name="connsiteY1" fmla="*/ 27913 h 2535981"/>
              <a:gd name="connsiteX2" fmla="*/ 3135086 w 5329646"/>
              <a:gd name="connsiteY2" fmla="*/ 14850 h 2535981"/>
              <a:gd name="connsiteX3" fmla="*/ 1227908 w 5329646"/>
              <a:gd name="connsiteY3" fmla="*/ 14850 h 2535981"/>
              <a:gd name="connsiteX4" fmla="*/ 966651 w 5329646"/>
              <a:gd name="connsiteY4" fmla="*/ 54039 h 2535981"/>
              <a:gd name="connsiteX5" fmla="*/ 809897 w 5329646"/>
              <a:gd name="connsiteY5" fmla="*/ 80164 h 2535981"/>
              <a:gd name="connsiteX6" fmla="*/ 757646 w 5329646"/>
              <a:gd name="connsiteY6" fmla="*/ 93227 h 2535981"/>
              <a:gd name="connsiteX7" fmla="*/ 679268 w 5329646"/>
              <a:gd name="connsiteY7" fmla="*/ 106290 h 2535981"/>
              <a:gd name="connsiteX8" fmla="*/ 627017 w 5329646"/>
              <a:gd name="connsiteY8" fmla="*/ 119353 h 2535981"/>
              <a:gd name="connsiteX9" fmla="*/ 522514 w 5329646"/>
              <a:gd name="connsiteY9" fmla="*/ 132416 h 2535981"/>
              <a:gd name="connsiteX10" fmla="*/ 483326 w 5329646"/>
              <a:gd name="connsiteY10" fmla="*/ 145479 h 2535981"/>
              <a:gd name="connsiteX11" fmla="*/ 313508 w 5329646"/>
              <a:gd name="connsiteY11" fmla="*/ 184667 h 2535981"/>
              <a:gd name="connsiteX12" fmla="*/ 182880 w 5329646"/>
              <a:gd name="connsiteY12" fmla="*/ 302233 h 2535981"/>
              <a:gd name="connsiteX13" fmla="*/ 130628 w 5329646"/>
              <a:gd name="connsiteY13" fmla="*/ 393673 h 2535981"/>
              <a:gd name="connsiteX14" fmla="*/ 117566 w 5329646"/>
              <a:gd name="connsiteY14" fmla="*/ 432861 h 2535981"/>
              <a:gd name="connsiteX15" fmla="*/ 91440 w 5329646"/>
              <a:gd name="connsiteY15" fmla="*/ 485113 h 2535981"/>
              <a:gd name="connsiteX16" fmla="*/ 39188 w 5329646"/>
              <a:gd name="connsiteY16" fmla="*/ 563490 h 2535981"/>
              <a:gd name="connsiteX17" fmla="*/ 13063 w 5329646"/>
              <a:gd name="connsiteY17" fmla="*/ 654930 h 2535981"/>
              <a:gd name="connsiteX18" fmla="*/ 0 w 5329646"/>
              <a:gd name="connsiteY18" fmla="*/ 694119 h 2535981"/>
              <a:gd name="connsiteX19" fmla="*/ 52251 w 5329646"/>
              <a:gd name="connsiteY19" fmla="*/ 1112130 h 2535981"/>
              <a:gd name="connsiteX20" fmla="*/ 65314 w 5329646"/>
              <a:gd name="connsiteY20" fmla="*/ 1151319 h 2535981"/>
              <a:gd name="connsiteX21" fmla="*/ 104503 w 5329646"/>
              <a:gd name="connsiteY21" fmla="*/ 1177444 h 2535981"/>
              <a:gd name="connsiteX22" fmla="*/ 182880 w 5329646"/>
              <a:gd name="connsiteY22" fmla="*/ 1242759 h 2535981"/>
              <a:gd name="connsiteX23" fmla="*/ 222068 w 5329646"/>
              <a:gd name="connsiteY23" fmla="*/ 1281947 h 2535981"/>
              <a:gd name="connsiteX24" fmla="*/ 300446 w 5329646"/>
              <a:gd name="connsiteY24" fmla="*/ 1321136 h 2535981"/>
              <a:gd name="connsiteX25" fmla="*/ 418011 w 5329646"/>
              <a:gd name="connsiteY25" fmla="*/ 1373387 h 2535981"/>
              <a:gd name="connsiteX26" fmla="*/ 470263 w 5329646"/>
              <a:gd name="connsiteY26" fmla="*/ 1425639 h 2535981"/>
              <a:gd name="connsiteX27" fmla="*/ 574766 w 5329646"/>
              <a:gd name="connsiteY27" fmla="*/ 1438701 h 2535981"/>
              <a:gd name="connsiteX28" fmla="*/ 627017 w 5329646"/>
              <a:gd name="connsiteY28" fmla="*/ 1451764 h 2535981"/>
              <a:gd name="connsiteX29" fmla="*/ 692331 w 5329646"/>
              <a:gd name="connsiteY29" fmla="*/ 1464827 h 2535981"/>
              <a:gd name="connsiteX30" fmla="*/ 744583 w 5329646"/>
              <a:gd name="connsiteY30" fmla="*/ 1477890 h 2535981"/>
              <a:gd name="connsiteX31" fmla="*/ 862148 w 5329646"/>
              <a:gd name="connsiteY31" fmla="*/ 1490953 h 2535981"/>
              <a:gd name="connsiteX32" fmla="*/ 914400 w 5329646"/>
              <a:gd name="connsiteY32" fmla="*/ 1504016 h 2535981"/>
              <a:gd name="connsiteX33" fmla="*/ 1084217 w 5329646"/>
              <a:gd name="connsiteY33" fmla="*/ 1530141 h 2535981"/>
              <a:gd name="connsiteX34" fmla="*/ 1123406 w 5329646"/>
              <a:gd name="connsiteY34" fmla="*/ 1543204 h 2535981"/>
              <a:gd name="connsiteX35" fmla="*/ 1188720 w 5329646"/>
              <a:gd name="connsiteY35" fmla="*/ 1556267 h 2535981"/>
              <a:gd name="connsiteX36" fmla="*/ 1240971 w 5329646"/>
              <a:gd name="connsiteY36" fmla="*/ 1582393 h 2535981"/>
              <a:gd name="connsiteX37" fmla="*/ 1384663 w 5329646"/>
              <a:gd name="connsiteY37" fmla="*/ 1608519 h 2535981"/>
              <a:gd name="connsiteX38" fmla="*/ 1567543 w 5329646"/>
              <a:gd name="connsiteY38" fmla="*/ 1634644 h 2535981"/>
              <a:gd name="connsiteX39" fmla="*/ 1711234 w 5329646"/>
              <a:gd name="connsiteY39" fmla="*/ 1660770 h 2535981"/>
              <a:gd name="connsiteX40" fmla="*/ 1854926 w 5329646"/>
              <a:gd name="connsiteY40" fmla="*/ 1673833 h 2535981"/>
              <a:gd name="connsiteX41" fmla="*/ 1998617 w 5329646"/>
              <a:gd name="connsiteY41" fmla="*/ 1699959 h 2535981"/>
              <a:gd name="connsiteX42" fmla="*/ 2063931 w 5329646"/>
              <a:gd name="connsiteY42" fmla="*/ 1713021 h 2535981"/>
              <a:gd name="connsiteX43" fmla="*/ 2351314 w 5329646"/>
              <a:gd name="connsiteY43" fmla="*/ 1726084 h 2535981"/>
              <a:gd name="connsiteX44" fmla="*/ 2429691 w 5329646"/>
              <a:gd name="connsiteY44" fmla="*/ 1739147 h 2535981"/>
              <a:gd name="connsiteX45" fmla="*/ 2481943 w 5329646"/>
              <a:gd name="connsiteY45" fmla="*/ 1752210 h 2535981"/>
              <a:gd name="connsiteX46" fmla="*/ 2743200 w 5329646"/>
              <a:gd name="connsiteY46" fmla="*/ 1765273 h 2535981"/>
              <a:gd name="connsiteX47" fmla="*/ 3017520 w 5329646"/>
              <a:gd name="connsiteY47" fmla="*/ 1791399 h 2535981"/>
              <a:gd name="connsiteX48" fmla="*/ 3148148 w 5329646"/>
              <a:gd name="connsiteY48" fmla="*/ 1804461 h 2535981"/>
              <a:gd name="connsiteX49" fmla="*/ 3683726 w 5329646"/>
              <a:gd name="connsiteY49" fmla="*/ 1817524 h 2535981"/>
              <a:gd name="connsiteX50" fmla="*/ 4558937 w 5329646"/>
              <a:gd name="connsiteY50" fmla="*/ 1856713 h 2535981"/>
              <a:gd name="connsiteX51" fmla="*/ 4663440 w 5329646"/>
              <a:gd name="connsiteY51" fmla="*/ 1869776 h 2535981"/>
              <a:gd name="connsiteX52" fmla="*/ 4794068 w 5329646"/>
              <a:gd name="connsiteY52" fmla="*/ 1895901 h 2535981"/>
              <a:gd name="connsiteX53" fmla="*/ 4872446 w 5329646"/>
              <a:gd name="connsiteY53" fmla="*/ 1961216 h 2535981"/>
              <a:gd name="connsiteX54" fmla="*/ 4911634 w 5329646"/>
              <a:gd name="connsiteY54" fmla="*/ 1987341 h 2535981"/>
              <a:gd name="connsiteX55" fmla="*/ 4990011 w 5329646"/>
              <a:gd name="connsiteY55" fmla="*/ 2052656 h 2535981"/>
              <a:gd name="connsiteX56" fmla="*/ 5016137 w 5329646"/>
              <a:gd name="connsiteY56" fmla="*/ 2091844 h 2535981"/>
              <a:gd name="connsiteX57" fmla="*/ 5042263 w 5329646"/>
              <a:gd name="connsiteY57" fmla="*/ 2222473 h 2535981"/>
              <a:gd name="connsiteX58" fmla="*/ 5081451 w 5329646"/>
              <a:gd name="connsiteY58" fmla="*/ 2366164 h 2535981"/>
              <a:gd name="connsiteX59" fmla="*/ 5094514 w 5329646"/>
              <a:gd name="connsiteY59" fmla="*/ 2457604 h 2535981"/>
              <a:gd name="connsiteX60" fmla="*/ 5081451 w 5329646"/>
              <a:gd name="connsiteY60" fmla="*/ 2522919 h 2535981"/>
              <a:gd name="connsiteX61" fmla="*/ 5081451 w 5329646"/>
              <a:gd name="connsiteY61" fmla="*/ 2535981 h 253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329646" h="2535981">
                <a:moveTo>
                  <a:pt x="5329646" y="80164"/>
                </a:moveTo>
                <a:cubicBezTo>
                  <a:pt x="5017459" y="28133"/>
                  <a:pt x="5128426" y="43587"/>
                  <a:pt x="4493623" y="27913"/>
                </a:cubicBezTo>
                <a:cubicBezTo>
                  <a:pt x="4040894" y="16735"/>
                  <a:pt x="3587932" y="19204"/>
                  <a:pt x="3135086" y="14850"/>
                </a:cubicBezTo>
                <a:cubicBezTo>
                  <a:pt x="2228447" y="-2927"/>
                  <a:pt x="2368456" y="-6875"/>
                  <a:pt x="1227908" y="14850"/>
                </a:cubicBezTo>
                <a:cubicBezTo>
                  <a:pt x="1131299" y="16690"/>
                  <a:pt x="1060832" y="35203"/>
                  <a:pt x="966651" y="54039"/>
                </a:cubicBezTo>
                <a:cubicBezTo>
                  <a:pt x="695877" y="108193"/>
                  <a:pt x="1166372" y="15350"/>
                  <a:pt x="809897" y="80164"/>
                </a:cubicBezTo>
                <a:cubicBezTo>
                  <a:pt x="792234" y="83376"/>
                  <a:pt x="775250" y="89706"/>
                  <a:pt x="757646" y="93227"/>
                </a:cubicBezTo>
                <a:cubicBezTo>
                  <a:pt x="731674" y="98421"/>
                  <a:pt x="705240" y="101096"/>
                  <a:pt x="679268" y="106290"/>
                </a:cubicBezTo>
                <a:cubicBezTo>
                  <a:pt x="661664" y="109811"/>
                  <a:pt x="644726" y="116401"/>
                  <a:pt x="627017" y="119353"/>
                </a:cubicBezTo>
                <a:cubicBezTo>
                  <a:pt x="592389" y="125124"/>
                  <a:pt x="557348" y="128062"/>
                  <a:pt x="522514" y="132416"/>
                </a:cubicBezTo>
                <a:cubicBezTo>
                  <a:pt x="509451" y="136770"/>
                  <a:pt x="496610" y="141856"/>
                  <a:pt x="483326" y="145479"/>
                </a:cubicBezTo>
                <a:cubicBezTo>
                  <a:pt x="396680" y="169109"/>
                  <a:pt x="389671" y="169434"/>
                  <a:pt x="313508" y="184667"/>
                </a:cubicBezTo>
                <a:cubicBezTo>
                  <a:pt x="219736" y="278439"/>
                  <a:pt x="264689" y="240875"/>
                  <a:pt x="182880" y="302233"/>
                </a:cubicBezTo>
                <a:cubicBezTo>
                  <a:pt x="152928" y="392088"/>
                  <a:pt x="193897" y="282951"/>
                  <a:pt x="130628" y="393673"/>
                </a:cubicBezTo>
                <a:cubicBezTo>
                  <a:pt x="123797" y="405628"/>
                  <a:pt x="122990" y="420205"/>
                  <a:pt x="117566" y="432861"/>
                </a:cubicBezTo>
                <a:cubicBezTo>
                  <a:pt x="109895" y="450760"/>
                  <a:pt x="101459" y="468415"/>
                  <a:pt x="91440" y="485113"/>
                </a:cubicBezTo>
                <a:cubicBezTo>
                  <a:pt x="75285" y="512038"/>
                  <a:pt x="39188" y="563490"/>
                  <a:pt x="39188" y="563490"/>
                </a:cubicBezTo>
                <a:cubicBezTo>
                  <a:pt x="7863" y="657472"/>
                  <a:pt x="45876" y="540086"/>
                  <a:pt x="13063" y="654930"/>
                </a:cubicBezTo>
                <a:cubicBezTo>
                  <a:pt x="9280" y="668170"/>
                  <a:pt x="4354" y="681056"/>
                  <a:pt x="0" y="694119"/>
                </a:cubicBezTo>
                <a:cubicBezTo>
                  <a:pt x="42002" y="1282142"/>
                  <a:pt x="-30845" y="918237"/>
                  <a:pt x="52251" y="1112130"/>
                </a:cubicBezTo>
                <a:cubicBezTo>
                  <a:pt x="57675" y="1124786"/>
                  <a:pt x="56712" y="1140567"/>
                  <a:pt x="65314" y="1151319"/>
                </a:cubicBezTo>
                <a:cubicBezTo>
                  <a:pt x="75122" y="1163578"/>
                  <a:pt x="91440" y="1168736"/>
                  <a:pt x="104503" y="1177444"/>
                </a:cubicBezTo>
                <a:cubicBezTo>
                  <a:pt x="156005" y="1254700"/>
                  <a:pt x="98507" y="1182493"/>
                  <a:pt x="182880" y="1242759"/>
                </a:cubicBezTo>
                <a:cubicBezTo>
                  <a:pt x="197912" y="1253496"/>
                  <a:pt x="207876" y="1270121"/>
                  <a:pt x="222068" y="1281947"/>
                </a:cubicBezTo>
                <a:cubicBezTo>
                  <a:pt x="278222" y="1328742"/>
                  <a:pt x="241532" y="1291679"/>
                  <a:pt x="300446" y="1321136"/>
                </a:cubicBezTo>
                <a:cubicBezTo>
                  <a:pt x="424653" y="1383239"/>
                  <a:pt x="215799" y="1305982"/>
                  <a:pt x="418011" y="1373387"/>
                </a:cubicBezTo>
                <a:cubicBezTo>
                  <a:pt x="435428" y="1390804"/>
                  <a:pt x="447526" y="1416165"/>
                  <a:pt x="470263" y="1425639"/>
                </a:cubicBezTo>
                <a:cubicBezTo>
                  <a:pt x="502668" y="1439141"/>
                  <a:pt x="540138" y="1432930"/>
                  <a:pt x="574766" y="1438701"/>
                </a:cubicBezTo>
                <a:cubicBezTo>
                  <a:pt x="592475" y="1441652"/>
                  <a:pt x="609491" y="1447869"/>
                  <a:pt x="627017" y="1451764"/>
                </a:cubicBezTo>
                <a:cubicBezTo>
                  <a:pt x="648691" y="1456580"/>
                  <a:pt x="670657" y="1460011"/>
                  <a:pt x="692331" y="1464827"/>
                </a:cubicBezTo>
                <a:cubicBezTo>
                  <a:pt x="709857" y="1468722"/>
                  <a:pt x="726838" y="1475160"/>
                  <a:pt x="744583" y="1477890"/>
                </a:cubicBezTo>
                <a:cubicBezTo>
                  <a:pt x="783554" y="1483886"/>
                  <a:pt x="822960" y="1486599"/>
                  <a:pt x="862148" y="1490953"/>
                </a:cubicBezTo>
                <a:cubicBezTo>
                  <a:pt x="879565" y="1495307"/>
                  <a:pt x="896795" y="1500495"/>
                  <a:pt x="914400" y="1504016"/>
                </a:cubicBezTo>
                <a:cubicBezTo>
                  <a:pt x="959725" y="1513081"/>
                  <a:pt x="1040285" y="1523865"/>
                  <a:pt x="1084217" y="1530141"/>
                </a:cubicBezTo>
                <a:cubicBezTo>
                  <a:pt x="1097280" y="1534495"/>
                  <a:pt x="1110048" y="1539864"/>
                  <a:pt x="1123406" y="1543204"/>
                </a:cubicBezTo>
                <a:cubicBezTo>
                  <a:pt x="1144946" y="1548589"/>
                  <a:pt x="1167657" y="1549246"/>
                  <a:pt x="1188720" y="1556267"/>
                </a:cubicBezTo>
                <a:cubicBezTo>
                  <a:pt x="1207194" y="1562425"/>
                  <a:pt x="1222497" y="1576235"/>
                  <a:pt x="1240971" y="1582393"/>
                </a:cubicBezTo>
                <a:cubicBezTo>
                  <a:pt x="1261984" y="1589397"/>
                  <a:pt x="1368216" y="1605230"/>
                  <a:pt x="1384663" y="1608519"/>
                </a:cubicBezTo>
                <a:cubicBezTo>
                  <a:pt x="1526713" y="1636928"/>
                  <a:pt x="1303646" y="1608254"/>
                  <a:pt x="1567543" y="1634644"/>
                </a:cubicBezTo>
                <a:cubicBezTo>
                  <a:pt x="1608793" y="1642894"/>
                  <a:pt x="1670645" y="1655995"/>
                  <a:pt x="1711234" y="1660770"/>
                </a:cubicBezTo>
                <a:cubicBezTo>
                  <a:pt x="1758999" y="1666390"/>
                  <a:pt x="1807029" y="1669479"/>
                  <a:pt x="1854926" y="1673833"/>
                </a:cubicBezTo>
                <a:cubicBezTo>
                  <a:pt x="2016202" y="1706089"/>
                  <a:pt x="1814846" y="1666547"/>
                  <a:pt x="1998617" y="1699959"/>
                </a:cubicBezTo>
                <a:cubicBezTo>
                  <a:pt x="2020461" y="1703931"/>
                  <a:pt x="2041789" y="1711381"/>
                  <a:pt x="2063931" y="1713021"/>
                </a:cubicBezTo>
                <a:cubicBezTo>
                  <a:pt x="2159562" y="1720105"/>
                  <a:pt x="2255520" y="1721730"/>
                  <a:pt x="2351314" y="1726084"/>
                </a:cubicBezTo>
                <a:cubicBezTo>
                  <a:pt x="2377440" y="1730438"/>
                  <a:pt x="2403719" y="1733953"/>
                  <a:pt x="2429691" y="1739147"/>
                </a:cubicBezTo>
                <a:cubicBezTo>
                  <a:pt x="2447296" y="1742668"/>
                  <a:pt x="2464052" y="1750719"/>
                  <a:pt x="2481943" y="1752210"/>
                </a:cubicBezTo>
                <a:cubicBezTo>
                  <a:pt x="2568836" y="1759451"/>
                  <a:pt x="2656238" y="1758910"/>
                  <a:pt x="2743200" y="1765273"/>
                </a:cubicBezTo>
                <a:cubicBezTo>
                  <a:pt x="2834809" y="1771976"/>
                  <a:pt x="2926093" y="1782551"/>
                  <a:pt x="3017520" y="1791399"/>
                </a:cubicBezTo>
                <a:cubicBezTo>
                  <a:pt x="3061076" y="1795614"/>
                  <a:pt x="3104401" y="1803394"/>
                  <a:pt x="3148148" y="1804461"/>
                </a:cubicBezTo>
                <a:lnTo>
                  <a:pt x="3683726" y="1817524"/>
                </a:lnTo>
                <a:cubicBezTo>
                  <a:pt x="4095104" y="1876293"/>
                  <a:pt x="3805038" y="1842488"/>
                  <a:pt x="4558937" y="1856713"/>
                </a:cubicBezTo>
                <a:cubicBezTo>
                  <a:pt x="4593771" y="1861067"/>
                  <a:pt x="4628812" y="1864005"/>
                  <a:pt x="4663440" y="1869776"/>
                </a:cubicBezTo>
                <a:cubicBezTo>
                  <a:pt x="4707241" y="1877076"/>
                  <a:pt x="4794068" y="1895901"/>
                  <a:pt x="4794068" y="1895901"/>
                </a:cubicBezTo>
                <a:cubicBezTo>
                  <a:pt x="4891368" y="1960768"/>
                  <a:pt x="4771864" y="1877398"/>
                  <a:pt x="4872446" y="1961216"/>
                </a:cubicBezTo>
                <a:cubicBezTo>
                  <a:pt x="4884507" y="1971266"/>
                  <a:pt x="4899573" y="1977291"/>
                  <a:pt x="4911634" y="1987341"/>
                </a:cubicBezTo>
                <a:cubicBezTo>
                  <a:pt x="5012221" y="2071163"/>
                  <a:pt x="4892709" y="1987786"/>
                  <a:pt x="4990011" y="2052656"/>
                </a:cubicBezTo>
                <a:cubicBezTo>
                  <a:pt x="4998720" y="2065719"/>
                  <a:pt x="5009116" y="2077802"/>
                  <a:pt x="5016137" y="2091844"/>
                </a:cubicBezTo>
                <a:cubicBezTo>
                  <a:pt x="5035811" y="2131192"/>
                  <a:pt x="5034240" y="2182359"/>
                  <a:pt x="5042263" y="2222473"/>
                </a:cubicBezTo>
                <a:cubicBezTo>
                  <a:pt x="5056997" y="2296144"/>
                  <a:pt x="5062682" y="2309858"/>
                  <a:pt x="5081451" y="2366164"/>
                </a:cubicBezTo>
                <a:cubicBezTo>
                  <a:pt x="5085805" y="2396644"/>
                  <a:pt x="5094514" y="2426815"/>
                  <a:pt x="5094514" y="2457604"/>
                </a:cubicBezTo>
                <a:cubicBezTo>
                  <a:pt x="5094514" y="2479807"/>
                  <a:pt x="5085101" y="2501018"/>
                  <a:pt x="5081451" y="2522919"/>
                </a:cubicBezTo>
                <a:cubicBezTo>
                  <a:pt x="5080735" y="2527214"/>
                  <a:pt x="5081451" y="2531627"/>
                  <a:pt x="5081451" y="2535981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59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2903E3-AE53-4E45-AA10-88D4E3AC6F13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44534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453858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26774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9865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4518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15947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391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7634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27012D-F504-4BF3-98C6-70342E3C1587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1999829"/>
          <a:ext cx="81280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40728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51165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8766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42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3520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32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87563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45FC6C0-5692-45CC-9734-8AB873FC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55243"/>
              </p:ext>
            </p:extLst>
          </p:nvPr>
        </p:nvGraphicFramePr>
        <p:xfrm>
          <a:off x="3746500" y="3874346"/>
          <a:ext cx="812799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6630301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29661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6534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9336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25433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53256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38810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382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21074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5956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45918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666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2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7EAC2B-18A1-46BC-8DEF-2619B13FE3F6}"/>
              </a:ext>
            </a:extLst>
          </p:cNvPr>
          <p:cNvSpPr txBox="1"/>
          <p:nvPr/>
        </p:nvSpPr>
        <p:spPr>
          <a:xfrm>
            <a:off x="1724304" y="345919"/>
            <a:ext cx="1393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solidFill>
                  <a:schemeClr val="bg1"/>
                </a:solidFill>
              </a:rPr>
              <a:t>7</a:t>
            </a:r>
            <a:r>
              <a:rPr lang="ko-KR" altLang="en-US" sz="34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EFC70-2988-4C42-B432-9FEB5DC60D24}"/>
              </a:ext>
            </a:extLst>
          </p:cNvPr>
          <p:cNvSpPr txBox="1"/>
          <p:nvPr/>
        </p:nvSpPr>
        <p:spPr>
          <a:xfrm>
            <a:off x="9714429" y="1151466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비교</a:t>
            </a:r>
            <a:r>
              <a:rPr lang="en-US" altLang="ko-KR" sz="2400" dirty="0">
                <a:solidFill>
                  <a:schemeClr val="bg1"/>
                </a:solidFill>
              </a:rPr>
              <a:t>7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BC4AAA9-B497-46BF-A30F-5E4CEB35D1CD}"/>
              </a:ext>
            </a:extLst>
          </p:cNvPr>
          <p:cNvCxnSpPr/>
          <p:nvPr/>
        </p:nvCxnSpPr>
        <p:spPr>
          <a:xfrm rot="5400000" flipH="1" flipV="1">
            <a:off x="8486865" y="872431"/>
            <a:ext cx="1183643" cy="1071154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60CCA1-3A5D-47B9-8EE7-6265E4C84A53}"/>
              </a:ext>
            </a:extLst>
          </p:cNvPr>
          <p:cNvSpPr/>
          <p:nvPr/>
        </p:nvSpPr>
        <p:spPr>
          <a:xfrm>
            <a:off x="3003718" y="1201783"/>
            <a:ext cx="6257848" cy="2560320"/>
          </a:xfrm>
          <a:custGeom>
            <a:avLst/>
            <a:gdLst>
              <a:gd name="connsiteX0" fmla="*/ 5970465 w 6257848"/>
              <a:gd name="connsiteY0" fmla="*/ 195943 h 2560320"/>
              <a:gd name="connsiteX1" fmla="*/ 5852899 w 6257848"/>
              <a:gd name="connsiteY1" fmla="*/ 182880 h 2560320"/>
              <a:gd name="connsiteX2" fmla="*/ 5735333 w 6257848"/>
              <a:gd name="connsiteY2" fmla="*/ 156754 h 2560320"/>
              <a:gd name="connsiteX3" fmla="*/ 5604705 w 6257848"/>
              <a:gd name="connsiteY3" fmla="*/ 117566 h 2560320"/>
              <a:gd name="connsiteX4" fmla="*/ 5539391 w 6257848"/>
              <a:gd name="connsiteY4" fmla="*/ 91440 h 2560320"/>
              <a:gd name="connsiteX5" fmla="*/ 5434888 w 6257848"/>
              <a:gd name="connsiteY5" fmla="*/ 65314 h 2560320"/>
              <a:gd name="connsiteX6" fmla="*/ 5395699 w 6257848"/>
              <a:gd name="connsiteY6" fmla="*/ 39188 h 2560320"/>
              <a:gd name="connsiteX7" fmla="*/ 5304259 w 6257848"/>
              <a:gd name="connsiteY7" fmla="*/ 13063 h 2560320"/>
              <a:gd name="connsiteX8" fmla="*/ 5265071 w 6257848"/>
              <a:gd name="connsiteY8" fmla="*/ 0 h 2560320"/>
              <a:gd name="connsiteX9" fmla="*/ 862888 w 6257848"/>
              <a:gd name="connsiteY9" fmla="*/ 13063 h 2560320"/>
              <a:gd name="connsiteX10" fmla="*/ 797573 w 6257848"/>
              <a:gd name="connsiteY10" fmla="*/ 26126 h 2560320"/>
              <a:gd name="connsiteX11" fmla="*/ 614693 w 6257848"/>
              <a:gd name="connsiteY11" fmla="*/ 130628 h 2560320"/>
              <a:gd name="connsiteX12" fmla="*/ 510191 w 6257848"/>
              <a:gd name="connsiteY12" fmla="*/ 209006 h 2560320"/>
              <a:gd name="connsiteX13" fmla="*/ 418751 w 6257848"/>
              <a:gd name="connsiteY13" fmla="*/ 300446 h 2560320"/>
              <a:gd name="connsiteX14" fmla="*/ 366499 w 6257848"/>
              <a:gd name="connsiteY14" fmla="*/ 352697 h 2560320"/>
              <a:gd name="connsiteX15" fmla="*/ 301185 w 6257848"/>
              <a:gd name="connsiteY15" fmla="*/ 444137 h 2560320"/>
              <a:gd name="connsiteX16" fmla="*/ 235871 w 6257848"/>
              <a:gd name="connsiteY16" fmla="*/ 522514 h 2560320"/>
              <a:gd name="connsiteX17" fmla="*/ 196682 w 6257848"/>
              <a:gd name="connsiteY17" fmla="*/ 587828 h 2560320"/>
              <a:gd name="connsiteX18" fmla="*/ 92179 w 6257848"/>
              <a:gd name="connsiteY18" fmla="*/ 692331 h 2560320"/>
              <a:gd name="connsiteX19" fmla="*/ 39928 w 6257848"/>
              <a:gd name="connsiteY19" fmla="*/ 770708 h 2560320"/>
              <a:gd name="connsiteX20" fmla="*/ 26865 w 6257848"/>
              <a:gd name="connsiteY20" fmla="*/ 822960 h 2560320"/>
              <a:gd name="connsiteX21" fmla="*/ 739 w 6257848"/>
              <a:gd name="connsiteY21" fmla="*/ 888274 h 2560320"/>
              <a:gd name="connsiteX22" fmla="*/ 13802 w 6257848"/>
              <a:gd name="connsiteY22" fmla="*/ 1136468 h 2560320"/>
              <a:gd name="connsiteX23" fmla="*/ 26865 w 6257848"/>
              <a:gd name="connsiteY23" fmla="*/ 1188720 h 2560320"/>
              <a:gd name="connsiteX24" fmla="*/ 118305 w 6257848"/>
              <a:gd name="connsiteY24" fmla="*/ 1319348 h 2560320"/>
              <a:gd name="connsiteX25" fmla="*/ 157493 w 6257848"/>
              <a:gd name="connsiteY25" fmla="*/ 1410788 h 2560320"/>
              <a:gd name="connsiteX26" fmla="*/ 222808 w 6257848"/>
              <a:gd name="connsiteY26" fmla="*/ 1489166 h 2560320"/>
              <a:gd name="connsiteX27" fmla="*/ 261996 w 6257848"/>
              <a:gd name="connsiteY27" fmla="*/ 1541417 h 2560320"/>
              <a:gd name="connsiteX28" fmla="*/ 340373 w 6257848"/>
              <a:gd name="connsiteY28" fmla="*/ 1580606 h 2560320"/>
              <a:gd name="connsiteX29" fmla="*/ 444876 w 6257848"/>
              <a:gd name="connsiteY29" fmla="*/ 1632857 h 2560320"/>
              <a:gd name="connsiteX30" fmla="*/ 523253 w 6257848"/>
              <a:gd name="connsiteY30" fmla="*/ 1645920 h 2560320"/>
              <a:gd name="connsiteX31" fmla="*/ 601631 w 6257848"/>
              <a:gd name="connsiteY31" fmla="*/ 1672046 h 2560320"/>
              <a:gd name="connsiteX32" fmla="*/ 784511 w 6257848"/>
              <a:gd name="connsiteY32" fmla="*/ 1698171 h 2560320"/>
              <a:gd name="connsiteX33" fmla="*/ 902076 w 6257848"/>
              <a:gd name="connsiteY33" fmla="*/ 1724297 h 2560320"/>
              <a:gd name="connsiteX34" fmla="*/ 1019642 w 6257848"/>
              <a:gd name="connsiteY34" fmla="*/ 1737360 h 2560320"/>
              <a:gd name="connsiteX35" fmla="*/ 1398465 w 6257848"/>
              <a:gd name="connsiteY35" fmla="*/ 1763486 h 2560320"/>
              <a:gd name="connsiteX36" fmla="*/ 1529093 w 6257848"/>
              <a:gd name="connsiteY36" fmla="*/ 1776548 h 2560320"/>
              <a:gd name="connsiteX37" fmla="*/ 1646659 w 6257848"/>
              <a:gd name="connsiteY37" fmla="*/ 1789611 h 2560320"/>
              <a:gd name="connsiteX38" fmla="*/ 2482682 w 6257848"/>
              <a:gd name="connsiteY38" fmla="*/ 1802674 h 2560320"/>
              <a:gd name="connsiteX39" fmla="*/ 2587185 w 6257848"/>
              <a:gd name="connsiteY39" fmla="*/ 1815737 h 2560320"/>
              <a:gd name="connsiteX40" fmla="*/ 2678625 w 6257848"/>
              <a:gd name="connsiteY40" fmla="*/ 1828800 h 2560320"/>
              <a:gd name="connsiteX41" fmla="*/ 2939882 w 6257848"/>
              <a:gd name="connsiteY41" fmla="*/ 1841863 h 2560320"/>
              <a:gd name="connsiteX42" fmla="*/ 3109699 w 6257848"/>
              <a:gd name="connsiteY42" fmla="*/ 1854926 h 2560320"/>
              <a:gd name="connsiteX43" fmla="*/ 3462396 w 6257848"/>
              <a:gd name="connsiteY43" fmla="*/ 1881051 h 2560320"/>
              <a:gd name="connsiteX44" fmla="*/ 4337608 w 6257848"/>
              <a:gd name="connsiteY44" fmla="*/ 1894114 h 2560320"/>
              <a:gd name="connsiteX45" fmla="*/ 4716431 w 6257848"/>
              <a:gd name="connsiteY45" fmla="*/ 1920240 h 2560320"/>
              <a:gd name="connsiteX46" fmla="*/ 5395699 w 6257848"/>
              <a:gd name="connsiteY46" fmla="*/ 1946366 h 2560320"/>
              <a:gd name="connsiteX47" fmla="*/ 5500202 w 6257848"/>
              <a:gd name="connsiteY47" fmla="*/ 1959428 h 2560320"/>
              <a:gd name="connsiteX48" fmla="*/ 5852899 w 6257848"/>
              <a:gd name="connsiteY48" fmla="*/ 1985554 h 2560320"/>
              <a:gd name="connsiteX49" fmla="*/ 5983528 w 6257848"/>
              <a:gd name="connsiteY49" fmla="*/ 2011680 h 2560320"/>
              <a:gd name="connsiteX50" fmla="*/ 6061905 w 6257848"/>
              <a:gd name="connsiteY50" fmla="*/ 2037806 h 2560320"/>
              <a:gd name="connsiteX51" fmla="*/ 6101093 w 6257848"/>
              <a:gd name="connsiteY51" fmla="*/ 2050868 h 2560320"/>
              <a:gd name="connsiteX52" fmla="*/ 6140282 w 6257848"/>
              <a:gd name="connsiteY52" fmla="*/ 2076994 h 2560320"/>
              <a:gd name="connsiteX53" fmla="*/ 6166408 w 6257848"/>
              <a:gd name="connsiteY53" fmla="*/ 2116183 h 2560320"/>
              <a:gd name="connsiteX54" fmla="*/ 6205596 w 6257848"/>
              <a:gd name="connsiteY54" fmla="*/ 2155371 h 2560320"/>
              <a:gd name="connsiteX55" fmla="*/ 6218659 w 6257848"/>
              <a:gd name="connsiteY55" fmla="*/ 2194560 h 2560320"/>
              <a:gd name="connsiteX56" fmla="*/ 6257848 w 6257848"/>
              <a:gd name="connsiteY56" fmla="*/ 2272937 h 2560320"/>
              <a:gd name="connsiteX57" fmla="*/ 6244785 w 6257848"/>
              <a:gd name="connsiteY57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257848" h="2560320">
                <a:moveTo>
                  <a:pt x="5970465" y="195943"/>
                </a:moveTo>
                <a:cubicBezTo>
                  <a:pt x="5931276" y="191589"/>
                  <a:pt x="5891792" y="189362"/>
                  <a:pt x="5852899" y="182880"/>
                </a:cubicBezTo>
                <a:cubicBezTo>
                  <a:pt x="5813301" y="176280"/>
                  <a:pt x="5774450" y="165781"/>
                  <a:pt x="5735333" y="156754"/>
                </a:cubicBezTo>
                <a:cubicBezTo>
                  <a:pt x="5681986" y="144443"/>
                  <a:pt x="5660814" y="137969"/>
                  <a:pt x="5604705" y="117566"/>
                </a:cubicBezTo>
                <a:cubicBezTo>
                  <a:pt x="5582668" y="109553"/>
                  <a:pt x="5561803" y="98336"/>
                  <a:pt x="5539391" y="91440"/>
                </a:cubicBezTo>
                <a:cubicBezTo>
                  <a:pt x="5505072" y="80880"/>
                  <a:pt x="5434888" y="65314"/>
                  <a:pt x="5434888" y="65314"/>
                </a:cubicBezTo>
                <a:cubicBezTo>
                  <a:pt x="5421825" y="56605"/>
                  <a:pt x="5409741" y="46209"/>
                  <a:pt x="5395699" y="39188"/>
                </a:cubicBezTo>
                <a:cubicBezTo>
                  <a:pt x="5374823" y="28750"/>
                  <a:pt x="5323785" y="18642"/>
                  <a:pt x="5304259" y="13063"/>
                </a:cubicBezTo>
                <a:cubicBezTo>
                  <a:pt x="5291020" y="9280"/>
                  <a:pt x="5278134" y="4354"/>
                  <a:pt x="5265071" y="0"/>
                </a:cubicBezTo>
                <a:lnTo>
                  <a:pt x="862888" y="13063"/>
                </a:lnTo>
                <a:cubicBezTo>
                  <a:pt x="840686" y="13193"/>
                  <a:pt x="818296" y="18156"/>
                  <a:pt x="797573" y="26126"/>
                </a:cubicBezTo>
                <a:cubicBezTo>
                  <a:pt x="738202" y="48961"/>
                  <a:pt x="666447" y="91812"/>
                  <a:pt x="614693" y="130628"/>
                </a:cubicBezTo>
                <a:cubicBezTo>
                  <a:pt x="579859" y="156754"/>
                  <a:pt x="540980" y="178217"/>
                  <a:pt x="510191" y="209006"/>
                </a:cubicBezTo>
                <a:lnTo>
                  <a:pt x="418751" y="300446"/>
                </a:lnTo>
                <a:cubicBezTo>
                  <a:pt x="401334" y="317863"/>
                  <a:pt x="380162" y="332202"/>
                  <a:pt x="366499" y="352697"/>
                </a:cubicBezTo>
                <a:cubicBezTo>
                  <a:pt x="339981" y="392473"/>
                  <a:pt x="333589" y="403632"/>
                  <a:pt x="301185" y="444137"/>
                </a:cubicBezTo>
                <a:cubicBezTo>
                  <a:pt x="279940" y="470693"/>
                  <a:pt x="255874" y="495011"/>
                  <a:pt x="235871" y="522514"/>
                </a:cubicBezTo>
                <a:cubicBezTo>
                  <a:pt x="220938" y="543047"/>
                  <a:pt x="213082" y="568446"/>
                  <a:pt x="196682" y="587828"/>
                </a:cubicBezTo>
                <a:cubicBezTo>
                  <a:pt x="164861" y="625435"/>
                  <a:pt x="119505" y="651341"/>
                  <a:pt x="92179" y="692331"/>
                </a:cubicBezTo>
                <a:lnTo>
                  <a:pt x="39928" y="770708"/>
                </a:lnTo>
                <a:cubicBezTo>
                  <a:pt x="35574" y="788125"/>
                  <a:pt x="32542" y="805928"/>
                  <a:pt x="26865" y="822960"/>
                </a:cubicBezTo>
                <a:cubicBezTo>
                  <a:pt x="19450" y="845205"/>
                  <a:pt x="1715" y="864846"/>
                  <a:pt x="739" y="888274"/>
                </a:cubicBezTo>
                <a:cubicBezTo>
                  <a:pt x="-2710" y="971048"/>
                  <a:pt x="6625" y="1053934"/>
                  <a:pt x="13802" y="1136468"/>
                </a:cubicBezTo>
                <a:cubicBezTo>
                  <a:pt x="15357" y="1154354"/>
                  <a:pt x="18836" y="1172662"/>
                  <a:pt x="26865" y="1188720"/>
                </a:cubicBezTo>
                <a:cubicBezTo>
                  <a:pt x="66580" y="1268150"/>
                  <a:pt x="77342" y="1253809"/>
                  <a:pt x="118305" y="1319348"/>
                </a:cubicBezTo>
                <a:cubicBezTo>
                  <a:pt x="186263" y="1428079"/>
                  <a:pt x="113049" y="1321899"/>
                  <a:pt x="157493" y="1410788"/>
                </a:cubicBezTo>
                <a:cubicBezTo>
                  <a:pt x="180589" y="1456982"/>
                  <a:pt x="188141" y="1448721"/>
                  <a:pt x="222808" y="1489166"/>
                </a:cubicBezTo>
                <a:cubicBezTo>
                  <a:pt x="236976" y="1505696"/>
                  <a:pt x="246601" y="1526022"/>
                  <a:pt x="261996" y="1541417"/>
                </a:cubicBezTo>
                <a:cubicBezTo>
                  <a:pt x="299431" y="1578852"/>
                  <a:pt x="297877" y="1559358"/>
                  <a:pt x="340373" y="1580606"/>
                </a:cubicBezTo>
                <a:cubicBezTo>
                  <a:pt x="412160" y="1616499"/>
                  <a:pt x="345439" y="1605737"/>
                  <a:pt x="444876" y="1632857"/>
                </a:cubicBezTo>
                <a:cubicBezTo>
                  <a:pt x="470429" y="1639826"/>
                  <a:pt x="497558" y="1639496"/>
                  <a:pt x="523253" y="1645920"/>
                </a:cubicBezTo>
                <a:cubicBezTo>
                  <a:pt x="549970" y="1652599"/>
                  <a:pt x="574627" y="1666645"/>
                  <a:pt x="601631" y="1672046"/>
                </a:cubicBezTo>
                <a:cubicBezTo>
                  <a:pt x="662014" y="1684122"/>
                  <a:pt x="723843" y="1687620"/>
                  <a:pt x="784511" y="1698171"/>
                </a:cubicBezTo>
                <a:cubicBezTo>
                  <a:pt x="824062" y="1705049"/>
                  <a:pt x="862478" y="1717697"/>
                  <a:pt x="902076" y="1724297"/>
                </a:cubicBezTo>
                <a:cubicBezTo>
                  <a:pt x="940969" y="1730779"/>
                  <a:pt x="980429" y="1733232"/>
                  <a:pt x="1019642" y="1737360"/>
                </a:cubicBezTo>
                <a:cubicBezTo>
                  <a:pt x="1271180" y="1763838"/>
                  <a:pt x="1033733" y="1738333"/>
                  <a:pt x="1398465" y="1763486"/>
                </a:cubicBezTo>
                <a:cubicBezTo>
                  <a:pt x="1442121" y="1766497"/>
                  <a:pt x="1485574" y="1771967"/>
                  <a:pt x="1529093" y="1776548"/>
                </a:cubicBezTo>
                <a:cubicBezTo>
                  <a:pt x="1568306" y="1780676"/>
                  <a:pt x="1607244" y="1788531"/>
                  <a:pt x="1646659" y="1789611"/>
                </a:cubicBezTo>
                <a:cubicBezTo>
                  <a:pt x="1925263" y="1797244"/>
                  <a:pt x="2204008" y="1798320"/>
                  <a:pt x="2482682" y="1802674"/>
                </a:cubicBezTo>
                <a:lnTo>
                  <a:pt x="2587185" y="1815737"/>
                </a:lnTo>
                <a:cubicBezTo>
                  <a:pt x="2617704" y="1819806"/>
                  <a:pt x="2647920" y="1826526"/>
                  <a:pt x="2678625" y="1828800"/>
                </a:cubicBezTo>
                <a:cubicBezTo>
                  <a:pt x="2765581" y="1835241"/>
                  <a:pt x="2852847" y="1836588"/>
                  <a:pt x="2939882" y="1841863"/>
                </a:cubicBezTo>
                <a:cubicBezTo>
                  <a:pt x="2996551" y="1845298"/>
                  <a:pt x="3053093" y="1850572"/>
                  <a:pt x="3109699" y="1854926"/>
                </a:cubicBezTo>
                <a:cubicBezTo>
                  <a:pt x="3263324" y="1880529"/>
                  <a:pt x="3213638" y="1875397"/>
                  <a:pt x="3462396" y="1881051"/>
                </a:cubicBezTo>
                <a:lnTo>
                  <a:pt x="4337608" y="1894114"/>
                </a:lnTo>
                <a:cubicBezTo>
                  <a:pt x="4494097" y="1933237"/>
                  <a:pt x="4380740" y="1908664"/>
                  <a:pt x="4716431" y="1920240"/>
                </a:cubicBezTo>
                <a:cubicBezTo>
                  <a:pt x="5348660" y="1942041"/>
                  <a:pt x="4935744" y="1922158"/>
                  <a:pt x="5395699" y="1946366"/>
                </a:cubicBezTo>
                <a:cubicBezTo>
                  <a:pt x="5430533" y="1950720"/>
                  <a:pt x="5465225" y="1956430"/>
                  <a:pt x="5500202" y="1959428"/>
                </a:cubicBezTo>
                <a:cubicBezTo>
                  <a:pt x="5617659" y="1969496"/>
                  <a:pt x="5852899" y="1985554"/>
                  <a:pt x="5852899" y="1985554"/>
                </a:cubicBezTo>
                <a:cubicBezTo>
                  <a:pt x="5896442" y="1994263"/>
                  <a:pt x="5941401" y="1997638"/>
                  <a:pt x="5983528" y="2011680"/>
                </a:cubicBezTo>
                <a:lnTo>
                  <a:pt x="6061905" y="2037806"/>
                </a:lnTo>
                <a:lnTo>
                  <a:pt x="6101093" y="2050868"/>
                </a:lnTo>
                <a:cubicBezTo>
                  <a:pt x="6114156" y="2059577"/>
                  <a:pt x="6129181" y="2065893"/>
                  <a:pt x="6140282" y="2076994"/>
                </a:cubicBezTo>
                <a:cubicBezTo>
                  <a:pt x="6151383" y="2088095"/>
                  <a:pt x="6156357" y="2104122"/>
                  <a:pt x="6166408" y="2116183"/>
                </a:cubicBezTo>
                <a:cubicBezTo>
                  <a:pt x="6178234" y="2130375"/>
                  <a:pt x="6192533" y="2142308"/>
                  <a:pt x="6205596" y="2155371"/>
                </a:cubicBezTo>
                <a:cubicBezTo>
                  <a:pt x="6209950" y="2168434"/>
                  <a:pt x="6212501" y="2182244"/>
                  <a:pt x="6218659" y="2194560"/>
                </a:cubicBezTo>
                <a:cubicBezTo>
                  <a:pt x="6269305" y="2295851"/>
                  <a:pt x="6225014" y="2174434"/>
                  <a:pt x="6257848" y="2272937"/>
                </a:cubicBezTo>
                <a:cubicBezTo>
                  <a:pt x="6244350" y="2542892"/>
                  <a:pt x="6244785" y="2447000"/>
                  <a:pt x="6244785" y="2560320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1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2903E3-AE53-4E45-AA10-88D4E3AC6F13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44534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453858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26774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9865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4518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15947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391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7634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27012D-F504-4BF3-98C6-70342E3C1587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1999829"/>
          <a:ext cx="81280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40728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51165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8766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42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3520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32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87563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45FC6C0-5692-45CC-9734-8AB873FC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46222"/>
              </p:ext>
            </p:extLst>
          </p:nvPr>
        </p:nvGraphicFramePr>
        <p:xfrm>
          <a:off x="3746500" y="3874346"/>
          <a:ext cx="812799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6630301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29661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6534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9336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25433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53256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38810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382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21074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5956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45918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666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2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7EAC2B-18A1-46BC-8DEF-2619B13FE3F6}"/>
              </a:ext>
            </a:extLst>
          </p:cNvPr>
          <p:cNvSpPr txBox="1"/>
          <p:nvPr/>
        </p:nvSpPr>
        <p:spPr>
          <a:xfrm>
            <a:off x="1724304" y="345919"/>
            <a:ext cx="1393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solidFill>
                  <a:schemeClr val="bg1"/>
                </a:solidFill>
              </a:rPr>
              <a:t>8</a:t>
            </a:r>
            <a:r>
              <a:rPr lang="ko-KR" altLang="en-US" sz="34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EFC70-2988-4C42-B432-9FEB5DC60D24}"/>
              </a:ext>
            </a:extLst>
          </p:cNvPr>
          <p:cNvSpPr txBox="1"/>
          <p:nvPr/>
        </p:nvSpPr>
        <p:spPr>
          <a:xfrm>
            <a:off x="8813091" y="1347411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비교</a:t>
            </a:r>
            <a:r>
              <a:rPr lang="en-US" altLang="ko-KR" sz="2400" dirty="0">
                <a:solidFill>
                  <a:schemeClr val="bg1"/>
                </a:solidFill>
              </a:rPr>
              <a:t>8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BC4AAA9-B497-46BF-A30F-5E4CEB35D1CD}"/>
              </a:ext>
            </a:extLst>
          </p:cNvPr>
          <p:cNvCxnSpPr/>
          <p:nvPr/>
        </p:nvCxnSpPr>
        <p:spPr>
          <a:xfrm rot="5400000" flipH="1" flipV="1">
            <a:off x="10028283" y="872431"/>
            <a:ext cx="1183643" cy="1071154"/>
          </a:xfrm>
          <a:prstGeom prst="bentConnector3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3E304E32-1ECB-43C5-9B9E-968CDF04FBC7}"/>
              </a:ext>
            </a:extLst>
          </p:cNvPr>
          <p:cNvSpPr/>
          <p:nvPr/>
        </p:nvSpPr>
        <p:spPr>
          <a:xfrm>
            <a:off x="3344091" y="1123406"/>
            <a:ext cx="7210698" cy="2677885"/>
          </a:xfrm>
          <a:custGeom>
            <a:avLst/>
            <a:gdLst>
              <a:gd name="connsiteX0" fmla="*/ 7210698 w 7210698"/>
              <a:gd name="connsiteY0" fmla="*/ 248194 h 2677885"/>
              <a:gd name="connsiteX1" fmla="*/ 7119258 w 7210698"/>
              <a:gd name="connsiteY1" fmla="*/ 156754 h 2677885"/>
              <a:gd name="connsiteX2" fmla="*/ 7067006 w 7210698"/>
              <a:gd name="connsiteY2" fmla="*/ 104503 h 2677885"/>
              <a:gd name="connsiteX3" fmla="*/ 7027818 w 7210698"/>
              <a:gd name="connsiteY3" fmla="*/ 91440 h 2677885"/>
              <a:gd name="connsiteX4" fmla="*/ 6975566 w 7210698"/>
              <a:gd name="connsiteY4" fmla="*/ 65314 h 2677885"/>
              <a:gd name="connsiteX5" fmla="*/ 6871063 w 7210698"/>
              <a:gd name="connsiteY5" fmla="*/ 39188 h 2677885"/>
              <a:gd name="connsiteX6" fmla="*/ 6753498 w 7210698"/>
              <a:gd name="connsiteY6" fmla="*/ 0 h 2677885"/>
              <a:gd name="connsiteX7" fmla="*/ 4702629 w 7210698"/>
              <a:gd name="connsiteY7" fmla="*/ 13063 h 2677885"/>
              <a:gd name="connsiteX8" fmla="*/ 4585063 w 7210698"/>
              <a:gd name="connsiteY8" fmla="*/ 26125 h 2677885"/>
              <a:gd name="connsiteX9" fmla="*/ 4467498 w 7210698"/>
              <a:gd name="connsiteY9" fmla="*/ 52251 h 2677885"/>
              <a:gd name="connsiteX10" fmla="*/ 4389120 w 7210698"/>
              <a:gd name="connsiteY10" fmla="*/ 65314 h 2677885"/>
              <a:gd name="connsiteX11" fmla="*/ 4271555 w 7210698"/>
              <a:gd name="connsiteY11" fmla="*/ 78377 h 2677885"/>
              <a:gd name="connsiteX12" fmla="*/ 3984172 w 7210698"/>
              <a:gd name="connsiteY12" fmla="*/ 104503 h 2677885"/>
              <a:gd name="connsiteX13" fmla="*/ 3801292 w 7210698"/>
              <a:gd name="connsiteY13" fmla="*/ 117565 h 2677885"/>
              <a:gd name="connsiteX14" fmla="*/ 3683726 w 7210698"/>
              <a:gd name="connsiteY14" fmla="*/ 130628 h 2677885"/>
              <a:gd name="connsiteX15" fmla="*/ 1998618 w 7210698"/>
              <a:gd name="connsiteY15" fmla="*/ 156754 h 2677885"/>
              <a:gd name="connsiteX16" fmla="*/ 1933303 w 7210698"/>
              <a:gd name="connsiteY16" fmla="*/ 169817 h 2677885"/>
              <a:gd name="connsiteX17" fmla="*/ 1828800 w 7210698"/>
              <a:gd name="connsiteY17" fmla="*/ 195943 h 2677885"/>
              <a:gd name="connsiteX18" fmla="*/ 1645920 w 7210698"/>
              <a:gd name="connsiteY18" fmla="*/ 222068 h 2677885"/>
              <a:gd name="connsiteX19" fmla="*/ 1515292 w 7210698"/>
              <a:gd name="connsiteY19" fmla="*/ 248194 h 2677885"/>
              <a:gd name="connsiteX20" fmla="*/ 1463040 w 7210698"/>
              <a:gd name="connsiteY20" fmla="*/ 261257 h 2677885"/>
              <a:gd name="connsiteX21" fmla="*/ 1371600 w 7210698"/>
              <a:gd name="connsiteY21" fmla="*/ 274320 h 2677885"/>
              <a:gd name="connsiteX22" fmla="*/ 1319349 w 7210698"/>
              <a:gd name="connsiteY22" fmla="*/ 287383 h 2677885"/>
              <a:gd name="connsiteX23" fmla="*/ 1097280 w 7210698"/>
              <a:gd name="connsiteY23" fmla="*/ 300445 h 2677885"/>
              <a:gd name="connsiteX24" fmla="*/ 1005840 w 7210698"/>
              <a:gd name="connsiteY24" fmla="*/ 313508 h 2677885"/>
              <a:gd name="connsiteX25" fmla="*/ 849086 w 7210698"/>
              <a:gd name="connsiteY25" fmla="*/ 339634 h 2677885"/>
              <a:gd name="connsiteX26" fmla="*/ 679269 w 7210698"/>
              <a:gd name="connsiteY26" fmla="*/ 365760 h 2677885"/>
              <a:gd name="connsiteX27" fmla="*/ 613955 w 7210698"/>
              <a:gd name="connsiteY27" fmla="*/ 378823 h 2677885"/>
              <a:gd name="connsiteX28" fmla="*/ 574766 w 7210698"/>
              <a:gd name="connsiteY28" fmla="*/ 391885 h 2677885"/>
              <a:gd name="connsiteX29" fmla="*/ 470263 w 7210698"/>
              <a:gd name="connsiteY29" fmla="*/ 404948 h 2677885"/>
              <a:gd name="connsiteX30" fmla="*/ 431075 w 7210698"/>
              <a:gd name="connsiteY30" fmla="*/ 418011 h 2677885"/>
              <a:gd name="connsiteX31" fmla="*/ 339635 w 7210698"/>
              <a:gd name="connsiteY31" fmla="*/ 431074 h 2677885"/>
              <a:gd name="connsiteX32" fmla="*/ 300446 w 7210698"/>
              <a:gd name="connsiteY32" fmla="*/ 457200 h 2677885"/>
              <a:gd name="connsiteX33" fmla="*/ 222069 w 7210698"/>
              <a:gd name="connsiteY33" fmla="*/ 483325 h 2677885"/>
              <a:gd name="connsiteX34" fmla="*/ 117566 w 7210698"/>
              <a:gd name="connsiteY34" fmla="*/ 574765 h 2677885"/>
              <a:gd name="connsiteX35" fmla="*/ 52252 w 7210698"/>
              <a:gd name="connsiteY35" fmla="*/ 653143 h 2677885"/>
              <a:gd name="connsiteX36" fmla="*/ 26126 w 7210698"/>
              <a:gd name="connsiteY36" fmla="*/ 731520 h 2677885"/>
              <a:gd name="connsiteX37" fmla="*/ 0 w 7210698"/>
              <a:gd name="connsiteY37" fmla="*/ 822960 h 2677885"/>
              <a:gd name="connsiteX38" fmla="*/ 13063 w 7210698"/>
              <a:gd name="connsiteY38" fmla="*/ 1384663 h 2677885"/>
              <a:gd name="connsiteX39" fmla="*/ 65315 w 7210698"/>
              <a:gd name="connsiteY39" fmla="*/ 1489165 h 2677885"/>
              <a:gd name="connsiteX40" fmla="*/ 117566 w 7210698"/>
              <a:gd name="connsiteY40" fmla="*/ 1567543 h 2677885"/>
              <a:gd name="connsiteX41" fmla="*/ 195943 w 7210698"/>
              <a:gd name="connsiteY41" fmla="*/ 1606731 h 2677885"/>
              <a:gd name="connsiteX42" fmla="*/ 274320 w 7210698"/>
              <a:gd name="connsiteY42" fmla="*/ 1658983 h 2677885"/>
              <a:gd name="connsiteX43" fmla="*/ 378823 w 7210698"/>
              <a:gd name="connsiteY43" fmla="*/ 1672045 h 2677885"/>
              <a:gd name="connsiteX44" fmla="*/ 535578 w 7210698"/>
              <a:gd name="connsiteY44" fmla="*/ 1698171 h 2677885"/>
              <a:gd name="connsiteX45" fmla="*/ 783772 w 7210698"/>
              <a:gd name="connsiteY45" fmla="*/ 1724297 h 2677885"/>
              <a:gd name="connsiteX46" fmla="*/ 3396343 w 7210698"/>
              <a:gd name="connsiteY46" fmla="*/ 1737360 h 2677885"/>
              <a:gd name="connsiteX47" fmla="*/ 3461658 w 7210698"/>
              <a:gd name="connsiteY47" fmla="*/ 1750423 h 2677885"/>
              <a:gd name="connsiteX48" fmla="*/ 4062549 w 7210698"/>
              <a:gd name="connsiteY48" fmla="*/ 1750423 h 2677885"/>
              <a:gd name="connsiteX49" fmla="*/ 4140926 w 7210698"/>
              <a:gd name="connsiteY49" fmla="*/ 1698171 h 2677885"/>
              <a:gd name="connsiteX50" fmla="*/ 4180115 w 7210698"/>
              <a:gd name="connsiteY50" fmla="*/ 1672045 h 2677885"/>
              <a:gd name="connsiteX51" fmla="*/ 4284618 w 7210698"/>
              <a:gd name="connsiteY51" fmla="*/ 1645920 h 2677885"/>
              <a:gd name="connsiteX52" fmla="*/ 5238206 w 7210698"/>
              <a:gd name="connsiteY52" fmla="*/ 1658983 h 2677885"/>
              <a:gd name="connsiteX53" fmla="*/ 5408023 w 7210698"/>
              <a:gd name="connsiteY53" fmla="*/ 1685108 h 2677885"/>
              <a:gd name="connsiteX54" fmla="*/ 5447212 w 7210698"/>
              <a:gd name="connsiteY54" fmla="*/ 1698171 h 2677885"/>
              <a:gd name="connsiteX55" fmla="*/ 5525589 w 7210698"/>
              <a:gd name="connsiteY55" fmla="*/ 1711234 h 2677885"/>
              <a:gd name="connsiteX56" fmla="*/ 5747658 w 7210698"/>
              <a:gd name="connsiteY56" fmla="*/ 1750423 h 2677885"/>
              <a:gd name="connsiteX57" fmla="*/ 5786846 w 7210698"/>
              <a:gd name="connsiteY57" fmla="*/ 1763485 h 2677885"/>
              <a:gd name="connsiteX58" fmla="*/ 6061166 w 7210698"/>
              <a:gd name="connsiteY58" fmla="*/ 1789611 h 2677885"/>
              <a:gd name="connsiteX59" fmla="*/ 6165669 w 7210698"/>
              <a:gd name="connsiteY59" fmla="*/ 1815737 h 2677885"/>
              <a:gd name="connsiteX60" fmla="*/ 6204858 w 7210698"/>
              <a:gd name="connsiteY60" fmla="*/ 1828800 h 2677885"/>
              <a:gd name="connsiteX61" fmla="*/ 6296298 w 7210698"/>
              <a:gd name="connsiteY61" fmla="*/ 1854925 h 2677885"/>
              <a:gd name="connsiteX62" fmla="*/ 6374675 w 7210698"/>
              <a:gd name="connsiteY62" fmla="*/ 1907177 h 2677885"/>
              <a:gd name="connsiteX63" fmla="*/ 6453052 w 7210698"/>
              <a:gd name="connsiteY63" fmla="*/ 1933303 h 2677885"/>
              <a:gd name="connsiteX64" fmla="*/ 6492240 w 7210698"/>
              <a:gd name="connsiteY64" fmla="*/ 1946365 h 2677885"/>
              <a:gd name="connsiteX65" fmla="*/ 6609806 w 7210698"/>
              <a:gd name="connsiteY65" fmla="*/ 1998617 h 2677885"/>
              <a:gd name="connsiteX66" fmla="*/ 6648995 w 7210698"/>
              <a:gd name="connsiteY66" fmla="*/ 2011680 h 2677885"/>
              <a:gd name="connsiteX67" fmla="*/ 6740435 w 7210698"/>
              <a:gd name="connsiteY67" fmla="*/ 2050868 h 2677885"/>
              <a:gd name="connsiteX68" fmla="*/ 6792686 w 7210698"/>
              <a:gd name="connsiteY68" fmla="*/ 2090057 h 2677885"/>
              <a:gd name="connsiteX69" fmla="*/ 6831875 w 7210698"/>
              <a:gd name="connsiteY69" fmla="*/ 2116183 h 2677885"/>
              <a:gd name="connsiteX70" fmla="*/ 6897189 w 7210698"/>
              <a:gd name="connsiteY70" fmla="*/ 2194560 h 2677885"/>
              <a:gd name="connsiteX71" fmla="*/ 6936378 w 7210698"/>
              <a:gd name="connsiteY71" fmla="*/ 2220685 h 2677885"/>
              <a:gd name="connsiteX72" fmla="*/ 6988629 w 7210698"/>
              <a:gd name="connsiteY72" fmla="*/ 2299063 h 2677885"/>
              <a:gd name="connsiteX73" fmla="*/ 7014755 w 7210698"/>
              <a:gd name="connsiteY73" fmla="*/ 2338251 h 2677885"/>
              <a:gd name="connsiteX74" fmla="*/ 7027818 w 7210698"/>
              <a:gd name="connsiteY74" fmla="*/ 2377440 h 2677885"/>
              <a:gd name="connsiteX75" fmla="*/ 7040880 w 7210698"/>
              <a:gd name="connsiteY75" fmla="*/ 2429691 h 2677885"/>
              <a:gd name="connsiteX76" fmla="*/ 7067006 w 7210698"/>
              <a:gd name="connsiteY76" fmla="*/ 2468880 h 2677885"/>
              <a:gd name="connsiteX77" fmla="*/ 7080069 w 7210698"/>
              <a:gd name="connsiteY77" fmla="*/ 2508068 h 2677885"/>
              <a:gd name="connsiteX78" fmla="*/ 7067006 w 7210698"/>
              <a:gd name="connsiteY78" fmla="*/ 2677885 h 267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7210698" h="2677885">
                <a:moveTo>
                  <a:pt x="7210698" y="248194"/>
                </a:moveTo>
                <a:cubicBezTo>
                  <a:pt x="7094923" y="103478"/>
                  <a:pt x="7211891" y="236153"/>
                  <a:pt x="7119258" y="156754"/>
                </a:cubicBezTo>
                <a:cubicBezTo>
                  <a:pt x="7100556" y="140724"/>
                  <a:pt x="7087050" y="118820"/>
                  <a:pt x="7067006" y="104503"/>
                </a:cubicBezTo>
                <a:cubicBezTo>
                  <a:pt x="7055801" y="96500"/>
                  <a:pt x="7040474" y="96864"/>
                  <a:pt x="7027818" y="91440"/>
                </a:cubicBezTo>
                <a:cubicBezTo>
                  <a:pt x="7009919" y="83769"/>
                  <a:pt x="6993465" y="72985"/>
                  <a:pt x="6975566" y="65314"/>
                </a:cubicBezTo>
                <a:cubicBezTo>
                  <a:pt x="6940418" y="50250"/>
                  <a:pt x="6909401" y="46856"/>
                  <a:pt x="6871063" y="39188"/>
                </a:cubicBezTo>
                <a:cubicBezTo>
                  <a:pt x="6828567" y="17940"/>
                  <a:pt x="6804142" y="0"/>
                  <a:pt x="6753498" y="0"/>
                </a:cubicBezTo>
                <a:lnTo>
                  <a:pt x="4702629" y="13063"/>
                </a:lnTo>
                <a:cubicBezTo>
                  <a:pt x="4663440" y="17417"/>
                  <a:pt x="4624097" y="20549"/>
                  <a:pt x="4585063" y="26125"/>
                </a:cubicBezTo>
                <a:cubicBezTo>
                  <a:pt x="4505218" y="37531"/>
                  <a:pt x="4538803" y="37990"/>
                  <a:pt x="4467498" y="52251"/>
                </a:cubicBezTo>
                <a:cubicBezTo>
                  <a:pt x="4441526" y="57445"/>
                  <a:pt x="4415374" y="61813"/>
                  <a:pt x="4389120" y="65314"/>
                </a:cubicBezTo>
                <a:cubicBezTo>
                  <a:pt x="4350036" y="70525"/>
                  <a:pt x="4310768" y="74249"/>
                  <a:pt x="4271555" y="78377"/>
                </a:cubicBezTo>
                <a:cubicBezTo>
                  <a:pt x="4160540" y="90063"/>
                  <a:pt x="4098522" y="95707"/>
                  <a:pt x="3984172" y="104503"/>
                </a:cubicBezTo>
                <a:lnTo>
                  <a:pt x="3801292" y="117565"/>
                </a:lnTo>
                <a:cubicBezTo>
                  <a:pt x="3762010" y="120981"/>
                  <a:pt x="3723120" y="128952"/>
                  <a:pt x="3683726" y="130628"/>
                </a:cubicBezTo>
                <a:cubicBezTo>
                  <a:pt x="3250343" y="149070"/>
                  <a:pt x="2253662" y="153951"/>
                  <a:pt x="1998618" y="156754"/>
                </a:cubicBezTo>
                <a:cubicBezTo>
                  <a:pt x="1976846" y="161108"/>
                  <a:pt x="1954937" y="164824"/>
                  <a:pt x="1933303" y="169817"/>
                </a:cubicBezTo>
                <a:cubicBezTo>
                  <a:pt x="1898316" y="177891"/>
                  <a:pt x="1864429" y="191490"/>
                  <a:pt x="1828800" y="195943"/>
                </a:cubicBezTo>
                <a:cubicBezTo>
                  <a:pt x="1698016" y="212290"/>
                  <a:pt x="1758925" y="203234"/>
                  <a:pt x="1645920" y="222068"/>
                </a:cubicBezTo>
                <a:cubicBezTo>
                  <a:pt x="1565441" y="248895"/>
                  <a:pt x="1647380" y="224178"/>
                  <a:pt x="1515292" y="248194"/>
                </a:cubicBezTo>
                <a:cubicBezTo>
                  <a:pt x="1497628" y="251406"/>
                  <a:pt x="1480704" y="258045"/>
                  <a:pt x="1463040" y="261257"/>
                </a:cubicBezTo>
                <a:cubicBezTo>
                  <a:pt x="1432747" y="266765"/>
                  <a:pt x="1401893" y="268812"/>
                  <a:pt x="1371600" y="274320"/>
                </a:cubicBezTo>
                <a:cubicBezTo>
                  <a:pt x="1353937" y="277532"/>
                  <a:pt x="1337221" y="285681"/>
                  <a:pt x="1319349" y="287383"/>
                </a:cubicBezTo>
                <a:cubicBezTo>
                  <a:pt x="1245532" y="294413"/>
                  <a:pt x="1171303" y="296091"/>
                  <a:pt x="1097280" y="300445"/>
                </a:cubicBezTo>
                <a:lnTo>
                  <a:pt x="1005840" y="313508"/>
                </a:lnTo>
                <a:cubicBezTo>
                  <a:pt x="953516" y="321770"/>
                  <a:pt x="901526" y="332143"/>
                  <a:pt x="849086" y="339634"/>
                </a:cubicBezTo>
                <a:cubicBezTo>
                  <a:pt x="780588" y="349419"/>
                  <a:pt x="745726" y="353677"/>
                  <a:pt x="679269" y="365760"/>
                </a:cubicBezTo>
                <a:cubicBezTo>
                  <a:pt x="657425" y="369732"/>
                  <a:pt x="635495" y="373438"/>
                  <a:pt x="613955" y="378823"/>
                </a:cubicBezTo>
                <a:cubicBezTo>
                  <a:pt x="600597" y="382163"/>
                  <a:pt x="588313" y="389422"/>
                  <a:pt x="574766" y="391885"/>
                </a:cubicBezTo>
                <a:cubicBezTo>
                  <a:pt x="540227" y="398165"/>
                  <a:pt x="505097" y="400594"/>
                  <a:pt x="470263" y="404948"/>
                </a:cubicBezTo>
                <a:cubicBezTo>
                  <a:pt x="457200" y="409302"/>
                  <a:pt x="444577" y="415311"/>
                  <a:pt x="431075" y="418011"/>
                </a:cubicBezTo>
                <a:cubicBezTo>
                  <a:pt x="400883" y="424049"/>
                  <a:pt x="369126" y="422227"/>
                  <a:pt x="339635" y="431074"/>
                </a:cubicBezTo>
                <a:cubicBezTo>
                  <a:pt x="324597" y="435585"/>
                  <a:pt x="314793" y="450824"/>
                  <a:pt x="300446" y="457200"/>
                </a:cubicBezTo>
                <a:cubicBezTo>
                  <a:pt x="275281" y="468384"/>
                  <a:pt x="222069" y="483325"/>
                  <a:pt x="222069" y="483325"/>
                </a:cubicBezTo>
                <a:cubicBezTo>
                  <a:pt x="81649" y="576940"/>
                  <a:pt x="185600" y="493125"/>
                  <a:pt x="117566" y="574765"/>
                </a:cubicBezTo>
                <a:cubicBezTo>
                  <a:pt x="88270" y="609920"/>
                  <a:pt x="70784" y="611446"/>
                  <a:pt x="52252" y="653143"/>
                </a:cubicBezTo>
                <a:cubicBezTo>
                  <a:pt x="41067" y="678308"/>
                  <a:pt x="34835" y="705394"/>
                  <a:pt x="26126" y="731520"/>
                </a:cubicBezTo>
                <a:cubicBezTo>
                  <a:pt x="7385" y="787742"/>
                  <a:pt x="16403" y="757347"/>
                  <a:pt x="0" y="822960"/>
                </a:cubicBezTo>
                <a:cubicBezTo>
                  <a:pt x="4354" y="1010194"/>
                  <a:pt x="5101" y="1197547"/>
                  <a:pt x="13063" y="1384663"/>
                </a:cubicBezTo>
                <a:cubicBezTo>
                  <a:pt x="15378" y="1439062"/>
                  <a:pt x="34792" y="1445560"/>
                  <a:pt x="65315" y="1489165"/>
                </a:cubicBezTo>
                <a:cubicBezTo>
                  <a:pt x="83321" y="1514888"/>
                  <a:pt x="89481" y="1553501"/>
                  <a:pt x="117566" y="1567543"/>
                </a:cubicBezTo>
                <a:cubicBezTo>
                  <a:pt x="143692" y="1580606"/>
                  <a:pt x="170713" y="1592013"/>
                  <a:pt x="195943" y="1606731"/>
                </a:cubicBezTo>
                <a:cubicBezTo>
                  <a:pt x="223065" y="1622552"/>
                  <a:pt x="243163" y="1655089"/>
                  <a:pt x="274320" y="1658983"/>
                </a:cubicBezTo>
                <a:lnTo>
                  <a:pt x="378823" y="1672045"/>
                </a:lnTo>
                <a:cubicBezTo>
                  <a:pt x="475558" y="1696229"/>
                  <a:pt x="392873" y="1677784"/>
                  <a:pt x="535578" y="1698171"/>
                </a:cubicBezTo>
                <a:cubicBezTo>
                  <a:pt x="647607" y="1714175"/>
                  <a:pt x="635451" y="1722904"/>
                  <a:pt x="783772" y="1724297"/>
                </a:cubicBezTo>
                <a:lnTo>
                  <a:pt x="3396343" y="1737360"/>
                </a:lnTo>
                <a:cubicBezTo>
                  <a:pt x="3418115" y="1741714"/>
                  <a:pt x="3439607" y="1747829"/>
                  <a:pt x="3461658" y="1750423"/>
                </a:cubicBezTo>
                <a:cubicBezTo>
                  <a:pt x="3694988" y="1777873"/>
                  <a:pt x="3766623" y="1759126"/>
                  <a:pt x="4062549" y="1750423"/>
                </a:cubicBezTo>
                <a:lnTo>
                  <a:pt x="4140926" y="1698171"/>
                </a:lnTo>
                <a:cubicBezTo>
                  <a:pt x="4153989" y="1689462"/>
                  <a:pt x="4165221" y="1677009"/>
                  <a:pt x="4180115" y="1672045"/>
                </a:cubicBezTo>
                <a:cubicBezTo>
                  <a:pt x="4240367" y="1651962"/>
                  <a:pt x="4205801" y="1661683"/>
                  <a:pt x="4284618" y="1645920"/>
                </a:cubicBezTo>
                <a:lnTo>
                  <a:pt x="5238206" y="1658983"/>
                </a:lnTo>
                <a:cubicBezTo>
                  <a:pt x="5249951" y="1659277"/>
                  <a:pt x="5390387" y="1681189"/>
                  <a:pt x="5408023" y="1685108"/>
                </a:cubicBezTo>
                <a:cubicBezTo>
                  <a:pt x="5421465" y="1688095"/>
                  <a:pt x="5433770" y="1695184"/>
                  <a:pt x="5447212" y="1698171"/>
                </a:cubicBezTo>
                <a:cubicBezTo>
                  <a:pt x="5473067" y="1703917"/>
                  <a:pt x="5499691" y="1705684"/>
                  <a:pt x="5525589" y="1711234"/>
                </a:cubicBezTo>
                <a:cubicBezTo>
                  <a:pt x="5717759" y="1752414"/>
                  <a:pt x="5540141" y="1727365"/>
                  <a:pt x="5747658" y="1750423"/>
                </a:cubicBezTo>
                <a:cubicBezTo>
                  <a:pt x="5760721" y="1754777"/>
                  <a:pt x="5773183" y="1761777"/>
                  <a:pt x="5786846" y="1763485"/>
                </a:cubicBezTo>
                <a:cubicBezTo>
                  <a:pt x="5877990" y="1774878"/>
                  <a:pt x="6061166" y="1789611"/>
                  <a:pt x="6061166" y="1789611"/>
                </a:cubicBezTo>
                <a:cubicBezTo>
                  <a:pt x="6150747" y="1819471"/>
                  <a:pt x="6039562" y="1784210"/>
                  <a:pt x="6165669" y="1815737"/>
                </a:cubicBezTo>
                <a:cubicBezTo>
                  <a:pt x="6179027" y="1819077"/>
                  <a:pt x="6191618" y="1825017"/>
                  <a:pt x="6204858" y="1828800"/>
                </a:cubicBezTo>
                <a:cubicBezTo>
                  <a:pt x="6319702" y="1861613"/>
                  <a:pt x="6202316" y="1823600"/>
                  <a:pt x="6296298" y="1854925"/>
                </a:cubicBezTo>
                <a:cubicBezTo>
                  <a:pt x="6322424" y="1872342"/>
                  <a:pt x="6344887" y="1897248"/>
                  <a:pt x="6374675" y="1907177"/>
                </a:cubicBezTo>
                <a:lnTo>
                  <a:pt x="6453052" y="1933303"/>
                </a:lnTo>
                <a:cubicBezTo>
                  <a:pt x="6466115" y="1937657"/>
                  <a:pt x="6479924" y="1940207"/>
                  <a:pt x="6492240" y="1946365"/>
                </a:cubicBezTo>
                <a:cubicBezTo>
                  <a:pt x="6551612" y="1976051"/>
                  <a:pt x="6543093" y="1973599"/>
                  <a:pt x="6609806" y="1998617"/>
                </a:cubicBezTo>
                <a:cubicBezTo>
                  <a:pt x="6622699" y="2003452"/>
                  <a:pt x="6636339" y="2006256"/>
                  <a:pt x="6648995" y="2011680"/>
                </a:cubicBezTo>
                <a:cubicBezTo>
                  <a:pt x="6761988" y="2060105"/>
                  <a:pt x="6648529" y="2020233"/>
                  <a:pt x="6740435" y="2050868"/>
                </a:cubicBezTo>
                <a:cubicBezTo>
                  <a:pt x="6757852" y="2063931"/>
                  <a:pt x="6774970" y="2077403"/>
                  <a:pt x="6792686" y="2090057"/>
                </a:cubicBezTo>
                <a:cubicBezTo>
                  <a:pt x="6805461" y="2099182"/>
                  <a:pt x="6819814" y="2106132"/>
                  <a:pt x="6831875" y="2116183"/>
                </a:cubicBezTo>
                <a:cubicBezTo>
                  <a:pt x="6960282" y="2223188"/>
                  <a:pt x="6794427" y="2091800"/>
                  <a:pt x="6897189" y="2194560"/>
                </a:cubicBezTo>
                <a:cubicBezTo>
                  <a:pt x="6908290" y="2205661"/>
                  <a:pt x="6923315" y="2211977"/>
                  <a:pt x="6936378" y="2220685"/>
                </a:cubicBezTo>
                <a:lnTo>
                  <a:pt x="6988629" y="2299063"/>
                </a:lnTo>
                <a:lnTo>
                  <a:pt x="7014755" y="2338251"/>
                </a:lnTo>
                <a:cubicBezTo>
                  <a:pt x="7019109" y="2351314"/>
                  <a:pt x="7024035" y="2364200"/>
                  <a:pt x="7027818" y="2377440"/>
                </a:cubicBezTo>
                <a:cubicBezTo>
                  <a:pt x="7032750" y="2394702"/>
                  <a:pt x="7033808" y="2413190"/>
                  <a:pt x="7040880" y="2429691"/>
                </a:cubicBezTo>
                <a:cubicBezTo>
                  <a:pt x="7047064" y="2444121"/>
                  <a:pt x="7059985" y="2454838"/>
                  <a:pt x="7067006" y="2468880"/>
                </a:cubicBezTo>
                <a:cubicBezTo>
                  <a:pt x="7073164" y="2481196"/>
                  <a:pt x="7075715" y="2495005"/>
                  <a:pt x="7080069" y="2508068"/>
                </a:cubicBezTo>
                <a:lnTo>
                  <a:pt x="7067006" y="2677885"/>
                </a:lnTo>
              </a:path>
            </a:pathLst>
          </a:cu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7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2903E3-AE53-4E45-AA10-88D4E3AC6F13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445346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2453858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26774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798655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451811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15947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3914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76341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427012D-F504-4BF3-98C6-70342E3C1587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1999829"/>
          <a:ext cx="81280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407286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51165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78766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34237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935203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323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87563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45FC6C0-5692-45CC-9734-8AB873FC8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20203"/>
              </p:ext>
            </p:extLst>
          </p:nvPr>
        </p:nvGraphicFramePr>
        <p:xfrm>
          <a:off x="3746500" y="3874346"/>
          <a:ext cx="812799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36630301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296618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146534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893365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925433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253256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38810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38286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121074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1259563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4591872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6667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024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97EAC2B-18A1-46BC-8DEF-2619B13FE3F6}"/>
              </a:ext>
            </a:extLst>
          </p:cNvPr>
          <p:cNvSpPr txBox="1"/>
          <p:nvPr/>
        </p:nvSpPr>
        <p:spPr>
          <a:xfrm>
            <a:off x="1724304" y="345919"/>
            <a:ext cx="13933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00" dirty="0">
                <a:solidFill>
                  <a:schemeClr val="bg1"/>
                </a:solidFill>
              </a:rPr>
              <a:t>9</a:t>
            </a:r>
            <a:r>
              <a:rPr lang="ko-KR" altLang="en-US" sz="3400" dirty="0">
                <a:solidFill>
                  <a:schemeClr val="bg1"/>
                </a:solidFill>
              </a:rPr>
              <a:t>단계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EFC70-2988-4C42-B432-9FEB5DC60D24}"/>
              </a:ext>
            </a:extLst>
          </p:cNvPr>
          <p:cNvSpPr txBox="1"/>
          <p:nvPr/>
        </p:nvSpPr>
        <p:spPr>
          <a:xfrm>
            <a:off x="9962625" y="1347411"/>
            <a:ext cx="1188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비교</a:t>
            </a: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EB6B0C-F99B-4688-84A5-6C485A3E48F5}"/>
              </a:ext>
            </a:extLst>
          </p:cNvPr>
          <p:cNvCxnSpPr/>
          <p:nvPr/>
        </p:nvCxnSpPr>
        <p:spPr>
          <a:xfrm>
            <a:off x="11220994" y="816186"/>
            <a:ext cx="0" cy="11836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EE253A5B-896B-446C-9B93-B874BAD50ED3}"/>
              </a:ext>
            </a:extLst>
          </p:cNvPr>
          <p:cNvSpPr/>
          <p:nvPr/>
        </p:nvSpPr>
        <p:spPr>
          <a:xfrm>
            <a:off x="3161211" y="1175657"/>
            <a:ext cx="8046720" cy="2508069"/>
          </a:xfrm>
          <a:custGeom>
            <a:avLst/>
            <a:gdLst>
              <a:gd name="connsiteX0" fmla="*/ 8046720 w 8046720"/>
              <a:gd name="connsiteY0" fmla="*/ 0 h 2508069"/>
              <a:gd name="connsiteX1" fmla="*/ 6753498 w 8046720"/>
              <a:gd name="connsiteY1" fmla="*/ 0 h 2508069"/>
              <a:gd name="connsiteX2" fmla="*/ 5016138 w 8046720"/>
              <a:gd name="connsiteY2" fmla="*/ 13063 h 2508069"/>
              <a:gd name="connsiteX3" fmla="*/ 4794069 w 8046720"/>
              <a:gd name="connsiteY3" fmla="*/ 39189 h 2508069"/>
              <a:gd name="connsiteX4" fmla="*/ 4611189 w 8046720"/>
              <a:gd name="connsiteY4" fmla="*/ 65314 h 2508069"/>
              <a:gd name="connsiteX5" fmla="*/ 4167052 w 8046720"/>
              <a:gd name="connsiteY5" fmla="*/ 91440 h 2508069"/>
              <a:gd name="connsiteX6" fmla="*/ 4062549 w 8046720"/>
              <a:gd name="connsiteY6" fmla="*/ 104503 h 2508069"/>
              <a:gd name="connsiteX7" fmla="*/ 3971109 w 8046720"/>
              <a:gd name="connsiteY7" fmla="*/ 117566 h 2508069"/>
              <a:gd name="connsiteX8" fmla="*/ 1985555 w 8046720"/>
              <a:gd name="connsiteY8" fmla="*/ 130629 h 2508069"/>
              <a:gd name="connsiteX9" fmla="*/ 1463040 w 8046720"/>
              <a:gd name="connsiteY9" fmla="*/ 143692 h 2508069"/>
              <a:gd name="connsiteX10" fmla="*/ 1423852 w 8046720"/>
              <a:gd name="connsiteY10" fmla="*/ 156754 h 2508069"/>
              <a:gd name="connsiteX11" fmla="*/ 1267098 w 8046720"/>
              <a:gd name="connsiteY11" fmla="*/ 169817 h 2508069"/>
              <a:gd name="connsiteX12" fmla="*/ 1097280 w 8046720"/>
              <a:gd name="connsiteY12" fmla="*/ 209006 h 2508069"/>
              <a:gd name="connsiteX13" fmla="*/ 914400 w 8046720"/>
              <a:gd name="connsiteY13" fmla="*/ 235132 h 2508069"/>
              <a:gd name="connsiteX14" fmla="*/ 875212 w 8046720"/>
              <a:gd name="connsiteY14" fmla="*/ 248194 h 2508069"/>
              <a:gd name="connsiteX15" fmla="*/ 731520 w 8046720"/>
              <a:gd name="connsiteY15" fmla="*/ 287383 h 2508069"/>
              <a:gd name="connsiteX16" fmla="*/ 692332 w 8046720"/>
              <a:gd name="connsiteY16" fmla="*/ 300446 h 2508069"/>
              <a:gd name="connsiteX17" fmla="*/ 640080 w 8046720"/>
              <a:gd name="connsiteY17" fmla="*/ 326572 h 2508069"/>
              <a:gd name="connsiteX18" fmla="*/ 561703 w 8046720"/>
              <a:gd name="connsiteY18" fmla="*/ 378823 h 2508069"/>
              <a:gd name="connsiteX19" fmla="*/ 470263 w 8046720"/>
              <a:gd name="connsiteY19" fmla="*/ 418012 h 2508069"/>
              <a:gd name="connsiteX20" fmla="*/ 418012 w 8046720"/>
              <a:gd name="connsiteY20" fmla="*/ 457200 h 2508069"/>
              <a:gd name="connsiteX21" fmla="*/ 313509 w 8046720"/>
              <a:gd name="connsiteY21" fmla="*/ 496389 h 2508069"/>
              <a:gd name="connsiteX22" fmla="*/ 235132 w 8046720"/>
              <a:gd name="connsiteY22" fmla="*/ 561703 h 2508069"/>
              <a:gd name="connsiteX23" fmla="*/ 195943 w 8046720"/>
              <a:gd name="connsiteY23" fmla="*/ 574766 h 2508069"/>
              <a:gd name="connsiteX24" fmla="*/ 156755 w 8046720"/>
              <a:gd name="connsiteY24" fmla="*/ 613954 h 2508069"/>
              <a:gd name="connsiteX25" fmla="*/ 130629 w 8046720"/>
              <a:gd name="connsiteY25" fmla="*/ 666206 h 2508069"/>
              <a:gd name="connsiteX26" fmla="*/ 91440 w 8046720"/>
              <a:gd name="connsiteY26" fmla="*/ 692332 h 2508069"/>
              <a:gd name="connsiteX27" fmla="*/ 65315 w 8046720"/>
              <a:gd name="connsiteY27" fmla="*/ 731520 h 2508069"/>
              <a:gd name="connsiteX28" fmla="*/ 26126 w 8046720"/>
              <a:gd name="connsiteY28" fmla="*/ 862149 h 2508069"/>
              <a:gd name="connsiteX29" fmla="*/ 0 w 8046720"/>
              <a:gd name="connsiteY29" fmla="*/ 940526 h 2508069"/>
              <a:gd name="connsiteX30" fmla="*/ 26126 w 8046720"/>
              <a:gd name="connsiteY30" fmla="*/ 1162594 h 2508069"/>
              <a:gd name="connsiteX31" fmla="*/ 52252 w 8046720"/>
              <a:gd name="connsiteY31" fmla="*/ 1201783 h 2508069"/>
              <a:gd name="connsiteX32" fmla="*/ 104503 w 8046720"/>
              <a:gd name="connsiteY32" fmla="*/ 1254034 h 2508069"/>
              <a:gd name="connsiteX33" fmla="*/ 195943 w 8046720"/>
              <a:gd name="connsiteY33" fmla="*/ 1371600 h 2508069"/>
              <a:gd name="connsiteX34" fmla="*/ 235132 w 8046720"/>
              <a:gd name="connsiteY34" fmla="*/ 1384663 h 2508069"/>
              <a:gd name="connsiteX35" fmla="*/ 313509 w 8046720"/>
              <a:gd name="connsiteY35" fmla="*/ 1436914 h 2508069"/>
              <a:gd name="connsiteX36" fmla="*/ 483326 w 8046720"/>
              <a:gd name="connsiteY36" fmla="*/ 1541417 h 2508069"/>
              <a:gd name="connsiteX37" fmla="*/ 600892 w 8046720"/>
              <a:gd name="connsiteY37" fmla="*/ 1580606 h 2508069"/>
              <a:gd name="connsiteX38" fmla="*/ 640080 w 8046720"/>
              <a:gd name="connsiteY38" fmla="*/ 1593669 h 2508069"/>
              <a:gd name="connsiteX39" fmla="*/ 692332 w 8046720"/>
              <a:gd name="connsiteY39" fmla="*/ 1606732 h 2508069"/>
              <a:gd name="connsiteX40" fmla="*/ 731520 w 8046720"/>
              <a:gd name="connsiteY40" fmla="*/ 1619794 h 2508069"/>
              <a:gd name="connsiteX41" fmla="*/ 888275 w 8046720"/>
              <a:gd name="connsiteY41" fmla="*/ 1645920 h 2508069"/>
              <a:gd name="connsiteX42" fmla="*/ 1071155 w 8046720"/>
              <a:gd name="connsiteY42" fmla="*/ 1672046 h 2508069"/>
              <a:gd name="connsiteX43" fmla="*/ 1162595 w 8046720"/>
              <a:gd name="connsiteY43" fmla="*/ 1685109 h 2508069"/>
              <a:gd name="connsiteX44" fmla="*/ 1541418 w 8046720"/>
              <a:gd name="connsiteY44" fmla="*/ 1698172 h 2508069"/>
              <a:gd name="connsiteX45" fmla="*/ 2991395 w 8046720"/>
              <a:gd name="connsiteY45" fmla="*/ 1711234 h 2508069"/>
              <a:gd name="connsiteX46" fmla="*/ 3304903 w 8046720"/>
              <a:gd name="connsiteY46" fmla="*/ 1737360 h 2508069"/>
              <a:gd name="connsiteX47" fmla="*/ 3722915 w 8046720"/>
              <a:gd name="connsiteY47" fmla="*/ 1763486 h 2508069"/>
              <a:gd name="connsiteX48" fmla="*/ 3801292 w 8046720"/>
              <a:gd name="connsiteY48" fmla="*/ 1776549 h 2508069"/>
              <a:gd name="connsiteX49" fmla="*/ 3918858 w 8046720"/>
              <a:gd name="connsiteY49" fmla="*/ 1789612 h 2508069"/>
              <a:gd name="connsiteX50" fmla="*/ 3958046 w 8046720"/>
              <a:gd name="connsiteY50" fmla="*/ 1802674 h 2508069"/>
              <a:gd name="connsiteX51" fmla="*/ 6126480 w 8046720"/>
              <a:gd name="connsiteY51" fmla="*/ 1815737 h 2508069"/>
              <a:gd name="connsiteX52" fmla="*/ 7080069 w 8046720"/>
              <a:gd name="connsiteY52" fmla="*/ 1828800 h 2508069"/>
              <a:gd name="connsiteX53" fmla="*/ 7158446 w 8046720"/>
              <a:gd name="connsiteY53" fmla="*/ 1841863 h 2508069"/>
              <a:gd name="connsiteX54" fmla="*/ 7393578 w 8046720"/>
              <a:gd name="connsiteY54" fmla="*/ 1867989 h 2508069"/>
              <a:gd name="connsiteX55" fmla="*/ 7524206 w 8046720"/>
              <a:gd name="connsiteY55" fmla="*/ 1907177 h 2508069"/>
              <a:gd name="connsiteX56" fmla="*/ 7615646 w 8046720"/>
              <a:gd name="connsiteY56" fmla="*/ 1946366 h 2508069"/>
              <a:gd name="connsiteX57" fmla="*/ 7654835 w 8046720"/>
              <a:gd name="connsiteY57" fmla="*/ 1972492 h 2508069"/>
              <a:gd name="connsiteX58" fmla="*/ 7694023 w 8046720"/>
              <a:gd name="connsiteY58" fmla="*/ 1985554 h 2508069"/>
              <a:gd name="connsiteX59" fmla="*/ 7759338 w 8046720"/>
              <a:gd name="connsiteY59" fmla="*/ 2063932 h 2508069"/>
              <a:gd name="connsiteX60" fmla="*/ 7772400 w 8046720"/>
              <a:gd name="connsiteY60" fmla="*/ 2103120 h 2508069"/>
              <a:gd name="connsiteX61" fmla="*/ 7824652 w 8046720"/>
              <a:gd name="connsiteY61" fmla="*/ 2181497 h 2508069"/>
              <a:gd name="connsiteX62" fmla="*/ 7837715 w 8046720"/>
              <a:gd name="connsiteY62" fmla="*/ 2508069 h 2508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8046720" h="2508069">
                <a:moveTo>
                  <a:pt x="8046720" y="0"/>
                </a:moveTo>
                <a:cubicBezTo>
                  <a:pt x="7539483" y="63406"/>
                  <a:pt x="8084909" y="0"/>
                  <a:pt x="6753498" y="0"/>
                </a:cubicBezTo>
                <a:lnTo>
                  <a:pt x="5016138" y="13063"/>
                </a:lnTo>
                <a:cubicBezTo>
                  <a:pt x="4875737" y="41143"/>
                  <a:pt x="5028851" y="13102"/>
                  <a:pt x="4794069" y="39189"/>
                </a:cubicBezTo>
                <a:cubicBezTo>
                  <a:pt x="4656048" y="54525"/>
                  <a:pt x="4775131" y="53604"/>
                  <a:pt x="4611189" y="65314"/>
                </a:cubicBezTo>
                <a:cubicBezTo>
                  <a:pt x="4463264" y="75880"/>
                  <a:pt x="4167052" y="91440"/>
                  <a:pt x="4167052" y="91440"/>
                </a:cubicBezTo>
                <a:lnTo>
                  <a:pt x="4062549" y="104503"/>
                </a:lnTo>
                <a:cubicBezTo>
                  <a:pt x="4032030" y="108572"/>
                  <a:pt x="4001896" y="117179"/>
                  <a:pt x="3971109" y="117566"/>
                </a:cubicBezTo>
                <a:lnTo>
                  <a:pt x="1985555" y="130629"/>
                </a:lnTo>
                <a:cubicBezTo>
                  <a:pt x="1811383" y="134983"/>
                  <a:pt x="1637078" y="135597"/>
                  <a:pt x="1463040" y="143692"/>
                </a:cubicBezTo>
                <a:cubicBezTo>
                  <a:pt x="1449286" y="144332"/>
                  <a:pt x="1437500" y="154934"/>
                  <a:pt x="1423852" y="156754"/>
                </a:cubicBezTo>
                <a:cubicBezTo>
                  <a:pt x="1371879" y="163684"/>
                  <a:pt x="1319349" y="165463"/>
                  <a:pt x="1267098" y="169817"/>
                </a:cubicBezTo>
                <a:cubicBezTo>
                  <a:pt x="1201872" y="191559"/>
                  <a:pt x="1189524" y="197475"/>
                  <a:pt x="1097280" y="209006"/>
                </a:cubicBezTo>
                <a:cubicBezTo>
                  <a:pt x="1052081" y="214656"/>
                  <a:pt x="962833" y="224370"/>
                  <a:pt x="914400" y="235132"/>
                </a:cubicBezTo>
                <a:cubicBezTo>
                  <a:pt x="900959" y="238119"/>
                  <a:pt x="888570" y="244855"/>
                  <a:pt x="875212" y="248194"/>
                </a:cubicBezTo>
                <a:cubicBezTo>
                  <a:pt x="727519" y="285117"/>
                  <a:pt x="899646" y="231341"/>
                  <a:pt x="731520" y="287383"/>
                </a:cubicBezTo>
                <a:cubicBezTo>
                  <a:pt x="718457" y="291737"/>
                  <a:pt x="704648" y="294288"/>
                  <a:pt x="692332" y="300446"/>
                </a:cubicBezTo>
                <a:cubicBezTo>
                  <a:pt x="674915" y="309155"/>
                  <a:pt x="656778" y="316553"/>
                  <a:pt x="640080" y="326572"/>
                </a:cubicBezTo>
                <a:cubicBezTo>
                  <a:pt x="613155" y="342727"/>
                  <a:pt x="591491" y="368894"/>
                  <a:pt x="561703" y="378823"/>
                </a:cubicBezTo>
                <a:cubicBezTo>
                  <a:pt x="523608" y="391522"/>
                  <a:pt x="507158" y="394952"/>
                  <a:pt x="470263" y="418012"/>
                </a:cubicBezTo>
                <a:cubicBezTo>
                  <a:pt x="451801" y="429551"/>
                  <a:pt x="437043" y="446627"/>
                  <a:pt x="418012" y="457200"/>
                </a:cubicBezTo>
                <a:cubicBezTo>
                  <a:pt x="394580" y="470218"/>
                  <a:pt x="342841" y="486612"/>
                  <a:pt x="313509" y="496389"/>
                </a:cubicBezTo>
                <a:cubicBezTo>
                  <a:pt x="284621" y="525276"/>
                  <a:pt x="271502" y="543518"/>
                  <a:pt x="235132" y="561703"/>
                </a:cubicBezTo>
                <a:cubicBezTo>
                  <a:pt x="222816" y="567861"/>
                  <a:pt x="209006" y="570412"/>
                  <a:pt x="195943" y="574766"/>
                </a:cubicBezTo>
                <a:cubicBezTo>
                  <a:pt x="182880" y="587829"/>
                  <a:pt x="167492" y="598922"/>
                  <a:pt x="156755" y="613954"/>
                </a:cubicBezTo>
                <a:cubicBezTo>
                  <a:pt x="145436" y="629800"/>
                  <a:pt x="143095" y="651246"/>
                  <a:pt x="130629" y="666206"/>
                </a:cubicBezTo>
                <a:cubicBezTo>
                  <a:pt x="120578" y="678267"/>
                  <a:pt x="104503" y="683623"/>
                  <a:pt x="91440" y="692332"/>
                </a:cubicBezTo>
                <a:cubicBezTo>
                  <a:pt x="82732" y="705395"/>
                  <a:pt x="71691" y="717174"/>
                  <a:pt x="65315" y="731520"/>
                </a:cubicBezTo>
                <a:cubicBezTo>
                  <a:pt x="36892" y="795472"/>
                  <a:pt x="43664" y="803688"/>
                  <a:pt x="26126" y="862149"/>
                </a:cubicBezTo>
                <a:cubicBezTo>
                  <a:pt x="18213" y="888526"/>
                  <a:pt x="0" y="940526"/>
                  <a:pt x="0" y="940526"/>
                </a:cubicBezTo>
                <a:cubicBezTo>
                  <a:pt x="1182" y="955891"/>
                  <a:pt x="3486" y="1109768"/>
                  <a:pt x="26126" y="1162594"/>
                </a:cubicBezTo>
                <a:cubicBezTo>
                  <a:pt x="32311" y="1177024"/>
                  <a:pt x="42035" y="1189863"/>
                  <a:pt x="52252" y="1201783"/>
                </a:cubicBezTo>
                <a:cubicBezTo>
                  <a:pt x="68282" y="1220485"/>
                  <a:pt x="89116" y="1234800"/>
                  <a:pt x="104503" y="1254034"/>
                </a:cubicBezTo>
                <a:cubicBezTo>
                  <a:pt x="134160" y="1291105"/>
                  <a:pt x="153874" y="1343554"/>
                  <a:pt x="195943" y="1371600"/>
                </a:cubicBezTo>
                <a:cubicBezTo>
                  <a:pt x="207400" y="1379238"/>
                  <a:pt x="222069" y="1380309"/>
                  <a:pt x="235132" y="1384663"/>
                </a:cubicBezTo>
                <a:cubicBezTo>
                  <a:pt x="329712" y="1479245"/>
                  <a:pt x="222765" y="1383980"/>
                  <a:pt x="313509" y="1436914"/>
                </a:cubicBezTo>
                <a:cubicBezTo>
                  <a:pt x="370842" y="1470358"/>
                  <a:pt x="420550" y="1517272"/>
                  <a:pt x="483326" y="1541417"/>
                </a:cubicBezTo>
                <a:cubicBezTo>
                  <a:pt x="521881" y="1556246"/>
                  <a:pt x="561703" y="1567543"/>
                  <a:pt x="600892" y="1580606"/>
                </a:cubicBezTo>
                <a:cubicBezTo>
                  <a:pt x="613955" y="1584960"/>
                  <a:pt x="626722" y="1590329"/>
                  <a:pt x="640080" y="1593669"/>
                </a:cubicBezTo>
                <a:cubicBezTo>
                  <a:pt x="657497" y="1598023"/>
                  <a:pt x="675069" y="1601800"/>
                  <a:pt x="692332" y="1606732"/>
                </a:cubicBezTo>
                <a:cubicBezTo>
                  <a:pt x="705571" y="1610515"/>
                  <a:pt x="718162" y="1616455"/>
                  <a:pt x="731520" y="1619794"/>
                </a:cubicBezTo>
                <a:cubicBezTo>
                  <a:pt x="793096" y="1635188"/>
                  <a:pt x="821908" y="1634859"/>
                  <a:pt x="888275" y="1645920"/>
                </a:cubicBezTo>
                <a:cubicBezTo>
                  <a:pt x="1101645" y="1681482"/>
                  <a:pt x="737252" y="1630308"/>
                  <a:pt x="1071155" y="1672046"/>
                </a:cubicBezTo>
                <a:cubicBezTo>
                  <a:pt x="1101707" y="1675865"/>
                  <a:pt x="1131853" y="1683401"/>
                  <a:pt x="1162595" y="1685109"/>
                </a:cubicBezTo>
                <a:cubicBezTo>
                  <a:pt x="1288750" y="1692118"/>
                  <a:pt x="1415082" y="1696367"/>
                  <a:pt x="1541418" y="1698172"/>
                </a:cubicBezTo>
                <a:lnTo>
                  <a:pt x="2991395" y="1711234"/>
                </a:lnTo>
                <a:cubicBezTo>
                  <a:pt x="3154944" y="1738492"/>
                  <a:pt x="3020382" y="1719004"/>
                  <a:pt x="3304903" y="1737360"/>
                </a:cubicBezTo>
                <a:cubicBezTo>
                  <a:pt x="3820831" y="1770646"/>
                  <a:pt x="3033499" y="1727201"/>
                  <a:pt x="3722915" y="1763486"/>
                </a:cubicBezTo>
                <a:cubicBezTo>
                  <a:pt x="3749041" y="1767840"/>
                  <a:pt x="3775038" y="1773048"/>
                  <a:pt x="3801292" y="1776549"/>
                </a:cubicBezTo>
                <a:cubicBezTo>
                  <a:pt x="3840376" y="1781760"/>
                  <a:pt x="3879965" y="1783130"/>
                  <a:pt x="3918858" y="1789612"/>
                </a:cubicBezTo>
                <a:cubicBezTo>
                  <a:pt x="3932440" y="1791876"/>
                  <a:pt x="3944278" y="1802511"/>
                  <a:pt x="3958046" y="1802674"/>
                </a:cubicBezTo>
                <a:lnTo>
                  <a:pt x="6126480" y="1815737"/>
                </a:lnTo>
                <a:lnTo>
                  <a:pt x="7080069" y="1828800"/>
                </a:lnTo>
                <a:cubicBezTo>
                  <a:pt x="7106547" y="1829470"/>
                  <a:pt x="7132164" y="1838578"/>
                  <a:pt x="7158446" y="1841863"/>
                </a:cubicBezTo>
                <a:cubicBezTo>
                  <a:pt x="7236697" y="1851644"/>
                  <a:pt x="7393578" y="1867989"/>
                  <a:pt x="7393578" y="1867989"/>
                </a:cubicBezTo>
                <a:cubicBezTo>
                  <a:pt x="7422785" y="1875291"/>
                  <a:pt x="7505127" y="1894458"/>
                  <a:pt x="7524206" y="1907177"/>
                </a:cubicBezTo>
                <a:cubicBezTo>
                  <a:pt x="7578333" y="1943262"/>
                  <a:pt x="7548164" y="1929495"/>
                  <a:pt x="7615646" y="1946366"/>
                </a:cubicBezTo>
                <a:cubicBezTo>
                  <a:pt x="7628709" y="1955075"/>
                  <a:pt x="7640793" y="1965471"/>
                  <a:pt x="7654835" y="1972492"/>
                </a:cubicBezTo>
                <a:cubicBezTo>
                  <a:pt x="7667151" y="1978650"/>
                  <a:pt x="7682566" y="1977916"/>
                  <a:pt x="7694023" y="1985554"/>
                </a:cubicBezTo>
                <a:cubicBezTo>
                  <a:pt x="7724197" y="2005670"/>
                  <a:pt x="7740060" y="2035015"/>
                  <a:pt x="7759338" y="2063932"/>
                </a:cubicBezTo>
                <a:cubicBezTo>
                  <a:pt x="7763692" y="2076995"/>
                  <a:pt x="7765713" y="2091084"/>
                  <a:pt x="7772400" y="2103120"/>
                </a:cubicBezTo>
                <a:cubicBezTo>
                  <a:pt x="7787649" y="2130568"/>
                  <a:pt x="7824652" y="2181497"/>
                  <a:pt x="7824652" y="2181497"/>
                </a:cubicBezTo>
                <a:cubicBezTo>
                  <a:pt x="7848799" y="2350527"/>
                  <a:pt x="7837715" y="2242148"/>
                  <a:pt x="7837715" y="2508069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0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234</Words>
  <Application>Microsoft Office PowerPoint</Application>
  <PresentationFormat>와이드스크린</PresentationFormat>
  <Paragraphs>181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noh taehyun</dc:creator>
  <cp:lastModifiedBy>noh taehyun</cp:lastModifiedBy>
  <cp:revision>6</cp:revision>
  <dcterms:created xsi:type="dcterms:W3CDTF">2021-04-01T08:25:56Z</dcterms:created>
  <dcterms:modified xsi:type="dcterms:W3CDTF">2021-04-02T10:46:13Z</dcterms:modified>
</cp:coreProperties>
</file>