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707972-722B-44EB-A99A-B0D620065C06}" v="111" dt="2021-09-03T18:43:13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C2707972-722B-44EB-A99A-B0D620065C06}"/>
    <pc:docChg chg="undo custSel addSld delSld modSld sldOrd">
      <pc:chgData name="noh taehyun" userId="26ea3cd8016ad7de" providerId="LiveId" clId="{C2707972-722B-44EB-A99A-B0D620065C06}" dt="2021-09-03T18:43:13.278" v="2268"/>
      <pc:docMkLst>
        <pc:docMk/>
      </pc:docMkLst>
      <pc:sldChg chg="addSp delSp modSp mod ord">
        <pc:chgData name="noh taehyun" userId="26ea3cd8016ad7de" providerId="LiveId" clId="{C2707972-722B-44EB-A99A-B0D620065C06}" dt="2021-09-03T16:29:49.671" v="58"/>
        <pc:sldMkLst>
          <pc:docMk/>
          <pc:sldMk cId="2112404214" sldId="256"/>
        </pc:sldMkLst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3" creationId="{FE36505B-A14D-4AD4-A6B1-128D611C93FC}"/>
          </ac:spMkLst>
        </pc:spChg>
        <pc:spChg chg="mod">
          <ac:chgData name="noh taehyun" userId="26ea3cd8016ad7de" providerId="LiveId" clId="{C2707972-722B-44EB-A99A-B0D620065C06}" dt="2021-09-03T15:57:53.239" v="41" actId="20577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C2707972-722B-44EB-A99A-B0D620065C06}" dt="2021-09-03T15:57:43.708" v="19" actId="478"/>
          <ac:spMkLst>
            <pc:docMk/>
            <pc:sldMk cId="2112404214" sldId="256"/>
            <ac:spMk id="18" creationId="{265AB843-77B0-46DD-A5D6-6003042E9182}"/>
          </ac:spMkLst>
        </pc:spChg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26" creationId="{530AE977-BECF-45B7-ABDA-2188D609CB79}"/>
          </ac:spMkLst>
        </pc:spChg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29" creationId="{F36F3938-6EEB-4BC7-A4C5-F91AB9023855}"/>
          </ac:spMkLst>
        </pc:spChg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30" creationId="{45CFF3A7-CD76-46AB-813C-298CA0B6AF99}"/>
          </ac:spMkLst>
        </pc:spChg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32" creationId="{917BC983-A63C-49F0-A730-FB1E90312A2B}"/>
          </ac:spMkLst>
        </pc:spChg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33" creationId="{1FE72B68-03CC-4BFB-A9DC-AF4A69DB4C0D}"/>
          </ac:spMkLst>
        </pc:spChg>
        <pc:graphicFrameChg chg="del">
          <ac:chgData name="noh taehyun" userId="26ea3cd8016ad7de" providerId="LiveId" clId="{C2707972-722B-44EB-A99A-B0D620065C06}" dt="2021-09-03T15:57:39.812" v="18" actId="478"/>
          <ac:graphicFrameMkLst>
            <pc:docMk/>
            <pc:sldMk cId="2112404214" sldId="256"/>
            <ac:graphicFrameMk id="2" creationId="{E3C2322C-EA36-4B51-B7C7-33698BB35771}"/>
          </ac:graphicFrameMkLst>
        </pc:graphicFrameChg>
        <pc:picChg chg="add mod">
          <ac:chgData name="noh taehyun" userId="26ea3cd8016ad7de" providerId="LiveId" clId="{C2707972-722B-44EB-A99A-B0D620065C06}" dt="2021-09-03T15:58:05.530" v="43" actId="14100"/>
          <ac:picMkLst>
            <pc:docMk/>
            <pc:sldMk cId="2112404214" sldId="256"/>
            <ac:picMk id="1026" creationId="{BB293B7A-A149-4ED0-B424-8A597EFEED7E}"/>
          </ac:picMkLst>
        </pc:picChg>
      </pc:sldChg>
      <pc:sldChg chg="delSp modSp add mod">
        <pc:chgData name="noh taehyun" userId="26ea3cd8016ad7de" providerId="LiveId" clId="{C2707972-722B-44EB-A99A-B0D620065C06}" dt="2021-09-03T16:29:53.936" v="62" actId="1036"/>
        <pc:sldMkLst>
          <pc:docMk/>
          <pc:sldMk cId="174435707" sldId="257"/>
        </pc:sldMkLst>
        <pc:spChg chg="del">
          <ac:chgData name="noh taehyun" userId="26ea3cd8016ad7de" providerId="LiveId" clId="{C2707972-722B-44EB-A99A-B0D620065C06}" dt="2021-09-03T15:58:13.530" v="45" actId="478"/>
          <ac:spMkLst>
            <pc:docMk/>
            <pc:sldMk cId="174435707" sldId="257"/>
            <ac:spMk id="4" creationId="{0ADD3736-29C5-49A6-8C10-696896947644}"/>
          </ac:spMkLst>
        </pc:spChg>
        <pc:picChg chg="mod">
          <ac:chgData name="noh taehyun" userId="26ea3cd8016ad7de" providerId="LiveId" clId="{C2707972-722B-44EB-A99A-B0D620065C06}" dt="2021-09-03T16:29:53.936" v="62" actId="1036"/>
          <ac:picMkLst>
            <pc:docMk/>
            <pc:sldMk cId="174435707" sldId="257"/>
            <ac:picMk id="1026" creationId="{BB293B7A-A149-4ED0-B424-8A597EFEED7E}"/>
          </ac:picMkLst>
        </pc:picChg>
      </pc:sldChg>
      <pc:sldChg chg="addSp delSp modSp add mod">
        <pc:chgData name="noh taehyun" userId="26ea3cd8016ad7de" providerId="LiveId" clId="{C2707972-722B-44EB-A99A-B0D620065C06}" dt="2021-09-03T16:33:14.235" v="712" actId="1035"/>
        <pc:sldMkLst>
          <pc:docMk/>
          <pc:sldMk cId="2520031553" sldId="258"/>
        </pc:sldMkLst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2" creationId="{9FFD093F-B64F-4572-9815-C239526A9D1A}"/>
          </ac:spMkLst>
        </pc:spChg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4" creationId="{09DB2C89-A0A6-454E-90E2-A670694D5AB1}"/>
          </ac:spMkLst>
        </pc:spChg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5" creationId="{2F68FF42-9914-4C43-83C0-2BAC6C4C796A}"/>
          </ac:spMkLst>
        </pc:spChg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6" creationId="{3B0BF5C4-65FE-4BB3-A503-3254988603C3}"/>
          </ac:spMkLst>
        </pc:spChg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7" creationId="{D5BEFB94-A22D-4F38-8404-D62CD598D349}"/>
          </ac:spMkLst>
        </pc:spChg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8" creationId="{DBE143FE-92EE-46CF-B561-D4BF0D2E7F9D}"/>
          </ac:spMkLst>
        </pc:spChg>
        <pc:picChg chg="del">
          <ac:chgData name="noh taehyun" userId="26ea3cd8016ad7de" providerId="LiveId" clId="{C2707972-722B-44EB-A99A-B0D620065C06}" dt="2021-09-03T16:30:10.729" v="64" actId="478"/>
          <ac:picMkLst>
            <pc:docMk/>
            <pc:sldMk cId="2520031553" sldId="258"/>
            <ac:picMk id="1026" creationId="{BB293B7A-A149-4ED0-B424-8A597EFEED7E}"/>
          </ac:picMkLst>
        </pc:pic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9" creationId="{225AEBED-B569-4F86-9316-9382CAF87C9B}"/>
          </ac:cxnSpMkLst>
        </pc:cxn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11" creationId="{4C5471FC-7CD8-4807-A9A6-D02C3DCEC580}"/>
          </ac:cxnSpMkLst>
        </pc:cxn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14" creationId="{28543C14-6551-49B7-9584-0E28A47B0DA5}"/>
          </ac:cxnSpMkLst>
        </pc:cxn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17" creationId="{91B44759-1276-4147-AA3A-A67C200C2A03}"/>
          </ac:cxnSpMkLst>
        </pc:cxn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20" creationId="{2DD5A998-C19F-435D-816A-3E8E3B3D4552}"/>
          </ac:cxnSpMkLst>
        </pc:cxn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23" creationId="{718408F4-0D6C-468C-A063-99ACB1B4068A}"/>
          </ac:cxnSpMkLst>
        </pc:cxnChg>
      </pc:sldChg>
      <pc:sldChg chg="addSp modSp add mod">
        <pc:chgData name="noh taehyun" userId="26ea3cd8016ad7de" providerId="LiveId" clId="{C2707972-722B-44EB-A99A-B0D620065C06}" dt="2021-09-03T16:39:12.632" v="776" actId="1035"/>
        <pc:sldMkLst>
          <pc:docMk/>
          <pc:sldMk cId="2770527561" sldId="259"/>
        </pc:sldMkLst>
        <pc:spChg chg="mod">
          <ac:chgData name="noh taehyun" userId="26ea3cd8016ad7de" providerId="LiveId" clId="{C2707972-722B-44EB-A99A-B0D620065C06}" dt="2021-09-03T16:38:47.140" v="764" actId="207"/>
          <ac:spMkLst>
            <pc:docMk/>
            <pc:sldMk cId="2770527561" sldId="259"/>
            <ac:spMk id="2" creationId="{9FFD093F-B64F-4572-9815-C239526A9D1A}"/>
          </ac:spMkLst>
        </pc:spChg>
        <pc:spChg chg="mod">
          <ac:chgData name="noh taehyun" userId="26ea3cd8016ad7de" providerId="LiveId" clId="{C2707972-722B-44EB-A99A-B0D620065C06}" dt="2021-09-03T16:38:49.258" v="765" actId="207"/>
          <ac:spMkLst>
            <pc:docMk/>
            <pc:sldMk cId="2770527561" sldId="259"/>
            <ac:spMk id="4" creationId="{09DB2C89-A0A6-454E-90E2-A670694D5AB1}"/>
          </ac:spMkLst>
        </pc:spChg>
        <pc:spChg chg="mod">
          <ac:chgData name="noh taehyun" userId="26ea3cd8016ad7de" providerId="LiveId" clId="{C2707972-722B-44EB-A99A-B0D620065C06}" dt="2021-09-03T16:38:51.676" v="766" actId="207"/>
          <ac:spMkLst>
            <pc:docMk/>
            <pc:sldMk cId="2770527561" sldId="259"/>
            <ac:spMk id="5" creationId="{2F68FF42-9914-4C43-83C0-2BAC6C4C796A}"/>
          </ac:spMkLst>
        </pc:spChg>
        <pc:spChg chg="mod">
          <ac:chgData name="noh taehyun" userId="26ea3cd8016ad7de" providerId="LiveId" clId="{C2707972-722B-44EB-A99A-B0D620065C06}" dt="2021-09-03T16:39:06.074" v="770" actId="207"/>
          <ac:spMkLst>
            <pc:docMk/>
            <pc:sldMk cId="2770527561" sldId="259"/>
            <ac:spMk id="6" creationId="{3B0BF5C4-65FE-4BB3-A503-3254988603C3}"/>
          </ac:spMkLst>
        </pc:spChg>
        <pc:spChg chg="mod">
          <ac:chgData name="noh taehyun" userId="26ea3cd8016ad7de" providerId="LiveId" clId="{C2707972-722B-44EB-A99A-B0D620065C06}" dt="2021-09-03T16:39:01.026" v="768" actId="207"/>
          <ac:spMkLst>
            <pc:docMk/>
            <pc:sldMk cId="2770527561" sldId="259"/>
            <ac:spMk id="7" creationId="{D5BEFB94-A22D-4F38-8404-D62CD598D349}"/>
          </ac:spMkLst>
        </pc:spChg>
        <pc:spChg chg="mod">
          <ac:chgData name="noh taehyun" userId="26ea3cd8016ad7de" providerId="LiveId" clId="{C2707972-722B-44EB-A99A-B0D620065C06}" dt="2021-09-03T16:39:03.330" v="769" actId="207"/>
          <ac:spMkLst>
            <pc:docMk/>
            <pc:sldMk cId="2770527561" sldId="259"/>
            <ac:spMk id="8" creationId="{DBE143FE-92EE-46CF-B561-D4BF0D2E7F9D}"/>
          </ac:spMkLst>
        </pc:spChg>
        <pc:spChg chg="add mod">
          <ac:chgData name="noh taehyun" userId="26ea3cd8016ad7de" providerId="LiveId" clId="{C2707972-722B-44EB-A99A-B0D620065C06}" dt="2021-09-03T16:39:12.632" v="776" actId="1035"/>
          <ac:spMkLst>
            <pc:docMk/>
            <pc:sldMk cId="2770527561" sldId="259"/>
            <ac:spMk id="15" creationId="{A1C48012-C3C2-4D48-B20B-CAA6216C2BB7}"/>
          </ac:spMkLst>
        </pc:spChg>
      </pc:sldChg>
      <pc:sldChg chg="addSp modSp add mod ord">
        <pc:chgData name="noh taehyun" userId="26ea3cd8016ad7de" providerId="LiveId" clId="{C2707972-722B-44EB-A99A-B0D620065C06}" dt="2021-09-03T16:40:09.325" v="804" actId="208"/>
        <pc:sldMkLst>
          <pc:docMk/>
          <pc:sldMk cId="3977191934" sldId="260"/>
        </pc:sldMkLst>
        <pc:spChg chg="add mod">
          <ac:chgData name="noh taehyun" userId="26ea3cd8016ad7de" providerId="LiveId" clId="{C2707972-722B-44EB-A99A-B0D620065C06}" dt="2021-09-03T16:39:39.475" v="797" actId="20577"/>
          <ac:spMkLst>
            <pc:docMk/>
            <pc:sldMk cId="3977191934" sldId="260"/>
            <ac:spMk id="15" creationId="{870C1456-7077-4F71-864C-1C518466727A}"/>
          </ac:spMkLst>
        </pc:spChg>
        <pc:cxnChg chg="mod">
          <ac:chgData name="noh taehyun" userId="26ea3cd8016ad7de" providerId="LiveId" clId="{C2707972-722B-44EB-A99A-B0D620065C06}" dt="2021-09-03T16:39:54.226" v="799" actId="1582"/>
          <ac:cxnSpMkLst>
            <pc:docMk/>
            <pc:sldMk cId="3977191934" sldId="260"/>
            <ac:cxnSpMk id="9" creationId="{225AEBED-B569-4F86-9316-9382CAF87C9B}"/>
          </ac:cxnSpMkLst>
        </pc:cxnChg>
        <pc:cxnChg chg="mod">
          <ac:chgData name="noh taehyun" userId="26ea3cd8016ad7de" providerId="LiveId" clId="{C2707972-722B-44EB-A99A-B0D620065C06}" dt="2021-09-03T16:40:00.243" v="801" actId="208"/>
          <ac:cxnSpMkLst>
            <pc:docMk/>
            <pc:sldMk cId="3977191934" sldId="260"/>
            <ac:cxnSpMk id="11" creationId="{4C5471FC-7CD8-4807-A9A6-D02C3DCEC580}"/>
          </ac:cxnSpMkLst>
        </pc:cxnChg>
        <pc:cxnChg chg="mod">
          <ac:chgData name="noh taehyun" userId="26ea3cd8016ad7de" providerId="LiveId" clId="{C2707972-722B-44EB-A99A-B0D620065C06}" dt="2021-09-03T16:39:58.234" v="800" actId="208"/>
          <ac:cxnSpMkLst>
            <pc:docMk/>
            <pc:sldMk cId="3977191934" sldId="260"/>
            <ac:cxnSpMk id="14" creationId="{28543C14-6551-49B7-9584-0E28A47B0DA5}"/>
          </ac:cxnSpMkLst>
        </pc:cxnChg>
        <pc:cxnChg chg="mod">
          <ac:chgData name="noh taehyun" userId="26ea3cd8016ad7de" providerId="LiveId" clId="{C2707972-722B-44EB-A99A-B0D620065C06}" dt="2021-09-03T16:40:03.309" v="802" actId="208"/>
          <ac:cxnSpMkLst>
            <pc:docMk/>
            <pc:sldMk cId="3977191934" sldId="260"/>
            <ac:cxnSpMk id="17" creationId="{91B44759-1276-4147-AA3A-A67C200C2A03}"/>
          </ac:cxnSpMkLst>
        </pc:cxnChg>
        <pc:cxnChg chg="mod">
          <ac:chgData name="noh taehyun" userId="26ea3cd8016ad7de" providerId="LiveId" clId="{C2707972-722B-44EB-A99A-B0D620065C06}" dt="2021-09-03T16:40:06.146" v="803" actId="208"/>
          <ac:cxnSpMkLst>
            <pc:docMk/>
            <pc:sldMk cId="3977191934" sldId="260"/>
            <ac:cxnSpMk id="20" creationId="{2DD5A998-C19F-435D-816A-3E8E3B3D4552}"/>
          </ac:cxnSpMkLst>
        </pc:cxnChg>
        <pc:cxnChg chg="mod">
          <ac:chgData name="noh taehyun" userId="26ea3cd8016ad7de" providerId="LiveId" clId="{C2707972-722B-44EB-A99A-B0D620065C06}" dt="2021-09-03T16:40:09.325" v="804" actId="208"/>
          <ac:cxnSpMkLst>
            <pc:docMk/>
            <pc:sldMk cId="3977191934" sldId="260"/>
            <ac:cxnSpMk id="23" creationId="{718408F4-0D6C-468C-A063-99ACB1B4068A}"/>
          </ac:cxnSpMkLst>
        </pc:cxnChg>
      </pc:sldChg>
      <pc:sldChg chg="addSp modSp add mod ord">
        <pc:chgData name="noh taehyun" userId="26ea3cd8016ad7de" providerId="LiveId" clId="{C2707972-722B-44EB-A99A-B0D620065C06}" dt="2021-09-03T16:47:36.711" v="929" actId="1582"/>
        <pc:sldMkLst>
          <pc:docMk/>
          <pc:sldMk cId="2469110445" sldId="261"/>
        </pc:sldMkLst>
        <pc:spChg chg="add mod">
          <ac:chgData name="noh taehyun" userId="26ea3cd8016ad7de" providerId="LiveId" clId="{C2707972-722B-44EB-A99A-B0D620065C06}" dt="2021-09-03T16:46:45.929" v="923" actId="1076"/>
          <ac:spMkLst>
            <pc:docMk/>
            <pc:sldMk cId="2469110445" sldId="261"/>
            <ac:spMk id="15" creationId="{8542BE64-10DC-4279-A9DF-D50E097527FC}"/>
          </ac:spMkLst>
        </pc:spChg>
        <pc:cxnChg chg="add mod">
          <ac:chgData name="noh taehyun" userId="26ea3cd8016ad7de" providerId="LiveId" clId="{C2707972-722B-44EB-A99A-B0D620065C06}" dt="2021-09-03T16:47:36.711" v="929" actId="1582"/>
          <ac:cxnSpMkLst>
            <pc:docMk/>
            <pc:sldMk cId="2469110445" sldId="261"/>
            <ac:cxnSpMk id="10" creationId="{2529177A-B9ED-4A0B-9323-8CFC775B53AF}"/>
          </ac:cxnSpMkLst>
        </pc:cxnChg>
        <pc:cxnChg chg="mod">
          <ac:chgData name="noh taehyun" userId="26ea3cd8016ad7de" providerId="LiveId" clId="{C2707972-722B-44EB-A99A-B0D620065C06}" dt="2021-09-03T16:41:16.627" v="830" actId="208"/>
          <ac:cxnSpMkLst>
            <pc:docMk/>
            <pc:sldMk cId="2469110445" sldId="261"/>
            <ac:cxnSpMk id="11" creationId="{4C5471FC-7CD8-4807-A9A6-D02C3DCEC580}"/>
          </ac:cxnSpMkLst>
        </pc:cxnChg>
        <pc:cxnChg chg="mod">
          <ac:chgData name="noh taehyun" userId="26ea3cd8016ad7de" providerId="LiveId" clId="{C2707972-722B-44EB-A99A-B0D620065C06}" dt="2021-09-03T16:41:19.297" v="831" actId="208"/>
          <ac:cxnSpMkLst>
            <pc:docMk/>
            <pc:sldMk cId="2469110445" sldId="261"/>
            <ac:cxnSpMk id="17" creationId="{91B44759-1276-4147-AA3A-A67C200C2A03}"/>
          </ac:cxnSpMkLst>
        </pc:cxnChg>
        <pc:cxnChg chg="mod">
          <ac:chgData name="noh taehyun" userId="26ea3cd8016ad7de" providerId="LiveId" clId="{C2707972-722B-44EB-A99A-B0D620065C06}" dt="2021-09-03T16:41:22.577" v="832" actId="208"/>
          <ac:cxnSpMkLst>
            <pc:docMk/>
            <pc:sldMk cId="2469110445" sldId="261"/>
            <ac:cxnSpMk id="20" creationId="{2DD5A998-C19F-435D-816A-3E8E3B3D4552}"/>
          </ac:cxnSpMkLst>
        </pc:cxnChg>
      </pc:sldChg>
      <pc:sldChg chg="addSp modSp add mod ord">
        <pc:chgData name="noh taehyun" userId="26ea3cd8016ad7de" providerId="LiveId" clId="{C2707972-722B-44EB-A99A-B0D620065C06}" dt="2021-09-03T16:46:21.781" v="922" actId="1035"/>
        <pc:sldMkLst>
          <pc:docMk/>
          <pc:sldMk cId="4107218720" sldId="262"/>
        </pc:sldMkLst>
        <pc:spChg chg="add mod">
          <ac:chgData name="noh taehyun" userId="26ea3cd8016ad7de" providerId="LiveId" clId="{C2707972-722B-44EB-A99A-B0D620065C06}" dt="2021-09-03T16:46:21.781" v="922" actId="1035"/>
          <ac:spMkLst>
            <pc:docMk/>
            <pc:sldMk cId="4107218720" sldId="262"/>
            <ac:spMk id="15" creationId="{9EF60862-7B40-4E76-9CC7-0366A9777C5E}"/>
          </ac:spMkLst>
        </pc:spChg>
      </pc:sldChg>
      <pc:sldChg chg="addSp delSp modSp add mod">
        <pc:chgData name="noh taehyun" userId="26ea3cd8016ad7de" providerId="LiveId" clId="{C2707972-722B-44EB-A99A-B0D620065C06}" dt="2021-09-03T16:53:32.917" v="1026" actId="208"/>
        <pc:sldMkLst>
          <pc:docMk/>
          <pc:sldMk cId="4081293789" sldId="263"/>
        </pc:sldMkLst>
        <pc:spChg chg="mod">
          <ac:chgData name="noh taehyun" userId="26ea3cd8016ad7de" providerId="LiveId" clId="{C2707972-722B-44EB-A99A-B0D620065C06}" dt="2021-09-03T16:47:54.648" v="931" actId="20577"/>
          <ac:spMkLst>
            <pc:docMk/>
            <pc:sldMk cId="4081293789" sldId="263"/>
            <ac:spMk id="15" creationId="{9EF60862-7B40-4E76-9CC7-0366A9777C5E}"/>
          </ac:spMkLst>
        </pc:spChg>
        <pc:spChg chg="add mod">
          <ac:chgData name="noh taehyun" userId="26ea3cd8016ad7de" providerId="LiveId" clId="{C2707972-722B-44EB-A99A-B0D620065C06}" dt="2021-09-03T16:52:56.427" v="1019" actId="1036"/>
          <ac:spMkLst>
            <pc:docMk/>
            <pc:sldMk cId="4081293789" sldId="263"/>
            <ac:spMk id="33" creationId="{C4117C13-FA0C-462A-A29F-39338EECAA83}"/>
          </ac:spMkLst>
        </pc:spChg>
        <pc:cxnChg chg="del mod">
          <ac:chgData name="noh taehyun" userId="26ea3cd8016ad7de" providerId="LiveId" clId="{C2707972-722B-44EB-A99A-B0D620065C06}" dt="2021-09-03T16:50:59.915" v="932" actId="478"/>
          <ac:cxnSpMkLst>
            <pc:docMk/>
            <pc:sldMk cId="4081293789" sldId="263"/>
            <ac:cxnSpMk id="9" creationId="{225AEBED-B569-4F86-9316-9382CAF87C9B}"/>
          </ac:cxnSpMkLst>
        </pc:cxnChg>
        <pc:cxnChg chg="add mod">
          <ac:chgData name="noh taehyun" userId="26ea3cd8016ad7de" providerId="LiveId" clId="{C2707972-722B-44EB-A99A-B0D620065C06}" dt="2021-09-03T16:51:19.962" v="939" actId="1582"/>
          <ac:cxnSpMkLst>
            <pc:docMk/>
            <pc:sldMk cId="4081293789" sldId="263"/>
            <ac:cxnSpMk id="10" creationId="{BAAB50CF-92FE-4D1E-9216-61D8F35DE7FA}"/>
          </ac:cxnSpMkLst>
        </pc:cxnChg>
        <pc:cxnChg chg="del mod">
          <ac:chgData name="noh taehyun" userId="26ea3cd8016ad7de" providerId="LiveId" clId="{C2707972-722B-44EB-A99A-B0D620065C06}" dt="2021-09-03T16:51:04.483" v="933" actId="478"/>
          <ac:cxnSpMkLst>
            <pc:docMk/>
            <pc:sldMk cId="4081293789" sldId="263"/>
            <ac:cxnSpMk id="11" creationId="{4C5471FC-7CD8-4807-A9A6-D02C3DCEC580}"/>
          </ac:cxnSpMkLst>
        </pc:cxnChg>
        <pc:cxnChg chg="del mod">
          <ac:chgData name="noh taehyun" userId="26ea3cd8016ad7de" providerId="LiveId" clId="{C2707972-722B-44EB-A99A-B0D620065C06}" dt="2021-09-03T16:51:05.124" v="934" actId="478"/>
          <ac:cxnSpMkLst>
            <pc:docMk/>
            <pc:sldMk cId="4081293789" sldId="263"/>
            <ac:cxnSpMk id="14" creationId="{28543C14-6551-49B7-9584-0E28A47B0DA5}"/>
          </ac:cxnSpMkLst>
        </pc:cxnChg>
        <pc:cxnChg chg="del mod">
          <ac:chgData name="noh taehyun" userId="26ea3cd8016ad7de" providerId="LiveId" clId="{C2707972-722B-44EB-A99A-B0D620065C06}" dt="2021-09-03T16:51:06.065" v="935" actId="478"/>
          <ac:cxnSpMkLst>
            <pc:docMk/>
            <pc:sldMk cId="4081293789" sldId="263"/>
            <ac:cxnSpMk id="17" creationId="{91B44759-1276-4147-AA3A-A67C200C2A03}"/>
          </ac:cxnSpMkLst>
        </pc:cxnChg>
        <pc:cxnChg chg="add mod">
          <ac:chgData name="noh taehyun" userId="26ea3cd8016ad7de" providerId="LiveId" clId="{C2707972-722B-44EB-A99A-B0D620065C06}" dt="2021-09-03T16:53:27.596" v="1024" actId="208"/>
          <ac:cxnSpMkLst>
            <pc:docMk/>
            <pc:sldMk cId="4081293789" sldId="263"/>
            <ac:cxnSpMk id="18" creationId="{571B7707-9600-4C80-B932-8B09E60481D4}"/>
          </ac:cxnSpMkLst>
        </pc:cxnChg>
        <pc:cxnChg chg="del mod">
          <ac:chgData name="noh taehyun" userId="26ea3cd8016ad7de" providerId="LiveId" clId="{C2707972-722B-44EB-A99A-B0D620065C06}" dt="2021-09-03T16:51:06.732" v="936" actId="478"/>
          <ac:cxnSpMkLst>
            <pc:docMk/>
            <pc:sldMk cId="4081293789" sldId="263"/>
            <ac:cxnSpMk id="20" creationId="{2DD5A998-C19F-435D-816A-3E8E3B3D4552}"/>
          </ac:cxnSpMkLst>
        </pc:cxnChg>
        <pc:cxnChg chg="add mod">
          <ac:chgData name="noh taehyun" userId="26ea3cd8016ad7de" providerId="LiveId" clId="{C2707972-722B-44EB-A99A-B0D620065C06}" dt="2021-09-03T16:51:45.299" v="946" actId="14100"/>
          <ac:cxnSpMkLst>
            <pc:docMk/>
            <pc:sldMk cId="4081293789" sldId="263"/>
            <ac:cxnSpMk id="21" creationId="{D37B5BFA-4738-4E53-A182-327212E4315E}"/>
          </ac:cxnSpMkLst>
        </pc:cxnChg>
        <pc:cxnChg chg="del mod">
          <ac:chgData name="noh taehyun" userId="26ea3cd8016ad7de" providerId="LiveId" clId="{C2707972-722B-44EB-A99A-B0D620065C06}" dt="2021-09-03T16:51:07.346" v="937" actId="478"/>
          <ac:cxnSpMkLst>
            <pc:docMk/>
            <pc:sldMk cId="4081293789" sldId="263"/>
            <ac:cxnSpMk id="23" creationId="{718408F4-0D6C-468C-A063-99ACB1B4068A}"/>
          </ac:cxnSpMkLst>
        </pc:cxnChg>
        <pc:cxnChg chg="add mod">
          <ac:chgData name="noh taehyun" userId="26ea3cd8016ad7de" providerId="LiveId" clId="{C2707972-722B-44EB-A99A-B0D620065C06}" dt="2021-09-03T16:53:32.917" v="1026" actId="208"/>
          <ac:cxnSpMkLst>
            <pc:docMk/>
            <pc:sldMk cId="4081293789" sldId="263"/>
            <ac:cxnSpMk id="24" creationId="{DE61AA3B-E669-4928-9613-52B5A6EBA4F8}"/>
          </ac:cxnSpMkLst>
        </pc:cxnChg>
        <pc:cxnChg chg="add mod">
          <ac:chgData name="noh taehyun" userId="26ea3cd8016ad7de" providerId="LiveId" clId="{C2707972-722B-44EB-A99A-B0D620065C06}" dt="2021-09-03T16:53:30.682" v="1025" actId="208"/>
          <ac:cxnSpMkLst>
            <pc:docMk/>
            <pc:sldMk cId="4081293789" sldId="263"/>
            <ac:cxnSpMk id="27" creationId="{B7348359-CC51-47D7-8E27-B21DE573EAE8}"/>
          </ac:cxnSpMkLst>
        </pc:cxnChg>
        <pc:cxnChg chg="add mod">
          <ac:chgData name="noh taehyun" userId="26ea3cd8016ad7de" providerId="LiveId" clId="{C2707972-722B-44EB-A99A-B0D620065C06}" dt="2021-09-03T16:52:18.825" v="955" actId="14100"/>
          <ac:cxnSpMkLst>
            <pc:docMk/>
            <pc:sldMk cId="4081293789" sldId="263"/>
            <ac:cxnSpMk id="30" creationId="{B8B03D8D-8AED-4B98-ACAB-0FB1D690A35C}"/>
          </ac:cxnSpMkLst>
        </pc:cxnChg>
        <pc:cxnChg chg="add mod">
          <ac:chgData name="noh taehyun" userId="26ea3cd8016ad7de" providerId="LiveId" clId="{C2707972-722B-44EB-A99A-B0D620065C06}" dt="2021-09-03T16:53:24.833" v="1023" actId="208"/>
          <ac:cxnSpMkLst>
            <pc:docMk/>
            <pc:sldMk cId="4081293789" sldId="263"/>
            <ac:cxnSpMk id="35" creationId="{23B0105C-AFB8-4370-B659-102164FE5387}"/>
          </ac:cxnSpMkLst>
        </pc:cxnChg>
      </pc:sldChg>
      <pc:sldChg chg="modSp add mod ord">
        <pc:chgData name="noh taehyun" userId="26ea3cd8016ad7de" providerId="LiveId" clId="{C2707972-722B-44EB-A99A-B0D620065C06}" dt="2021-09-03T16:58:46.999" v="1105" actId="20577"/>
        <pc:sldMkLst>
          <pc:docMk/>
          <pc:sldMk cId="544313622" sldId="264"/>
        </pc:sldMkLst>
        <pc:spChg chg="mod">
          <ac:chgData name="noh taehyun" userId="26ea3cd8016ad7de" providerId="LiveId" clId="{C2707972-722B-44EB-A99A-B0D620065C06}" dt="2021-09-03T16:58:46.999" v="1105" actId="20577"/>
          <ac:spMkLst>
            <pc:docMk/>
            <pc:sldMk cId="544313622" sldId="264"/>
            <ac:spMk id="15" creationId="{9EF60862-7B40-4E76-9CC7-0366A9777C5E}"/>
          </ac:spMkLst>
        </pc:spChg>
        <pc:cxnChg chg="mod">
          <ac:chgData name="noh taehyun" userId="26ea3cd8016ad7de" providerId="LiveId" clId="{C2707972-722B-44EB-A99A-B0D620065C06}" dt="2021-09-03T16:55:34.501" v="1064" actId="208"/>
          <ac:cxnSpMkLst>
            <pc:docMk/>
            <pc:sldMk cId="544313622" sldId="264"/>
            <ac:cxnSpMk id="11" creationId="{4C5471FC-7CD8-4807-A9A6-D02C3DCEC580}"/>
          </ac:cxnSpMkLst>
        </pc:cxnChg>
        <pc:cxnChg chg="mod">
          <ac:chgData name="noh taehyun" userId="26ea3cd8016ad7de" providerId="LiveId" clId="{C2707972-722B-44EB-A99A-B0D620065C06}" dt="2021-09-03T16:55:37.586" v="1065" actId="208"/>
          <ac:cxnSpMkLst>
            <pc:docMk/>
            <pc:sldMk cId="544313622" sldId="264"/>
            <ac:cxnSpMk id="14" creationId="{28543C14-6551-49B7-9584-0E28A47B0DA5}"/>
          </ac:cxnSpMkLst>
        </pc:cxnChg>
        <pc:cxnChg chg="mod">
          <ac:chgData name="noh taehyun" userId="26ea3cd8016ad7de" providerId="LiveId" clId="{C2707972-722B-44EB-A99A-B0D620065C06}" dt="2021-09-03T16:55:40.987" v="1066" actId="208"/>
          <ac:cxnSpMkLst>
            <pc:docMk/>
            <pc:sldMk cId="544313622" sldId="264"/>
            <ac:cxnSpMk id="17" creationId="{91B44759-1276-4147-AA3A-A67C200C2A03}"/>
          </ac:cxnSpMkLst>
        </pc:cxnChg>
      </pc:sldChg>
      <pc:sldChg chg="addSp delSp modSp add mod ord">
        <pc:chgData name="noh taehyun" userId="26ea3cd8016ad7de" providerId="LiveId" clId="{C2707972-722B-44EB-A99A-B0D620065C06}" dt="2021-09-03T17:00:08.465" v="1245" actId="1076"/>
        <pc:sldMkLst>
          <pc:docMk/>
          <pc:sldMk cId="4059315620" sldId="265"/>
        </pc:sldMkLst>
        <pc:spChg chg="mod">
          <ac:chgData name="noh taehyun" userId="26ea3cd8016ad7de" providerId="LiveId" clId="{C2707972-722B-44EB-A99A-B0D620065C06}" dt="2021-09-03T16:58:35.202" v="1089" actId="20577"/>
          <ac:spMkLst>
            <pc:docMk/>
            <pc:sldMk cId="4059315620" sldId="265"/>
            <ac:spMk id="15" creationId="{9EF60862-7B40-4E76-9CC7-0366A9777C5E}"/>
          </ac:spMkLst>
        </pc:spChg>
        <pc:spChg chg="add mod">
          <ac:chgData name="noh taehyun" userId="26ea3cd8016ad7de" providerId="LiveId" clId="{C2707972-722B-44EB-A99A-B0D620065C06}" dt="2021-09-03T17:00:08.465" v="1245" actId="1076"/>
          <ac:spMkLst>
            <pc:docMk/>
            <pc:sldMk cId="4059315620" sldId="265"/>
            <ac:spMk id="17" creationId="{16E98C0F-06D1-4EFC-8C29-6D6A890E74C1}"/>
          </ac:spMkLst>
        </pc:spChg>
        <pc:spChg chg="del">
          <ac:chgData name="noh taehyun" userId="26ea3cd8016ad7de" providerId="LiveId" clId="{C2707972-722B-44EB-A99A-B0D620065C06}" dt="2021-09-03T16:55:53.531" v="1071" actId="478"/>
          <ac:spMkLst>
            <pc:docMk/>
            <pc:sldMk cId="4059315620" sldId="265"/>
            <ac:spMk id="33" creationId="{C4117C13-FA0C-462A-A29F-39338EECAA83}"/>
          </ac:spMkLst>
        </pc:spChg>
        <pc:cxnChg chg="mod">
          <ac:chgData name="noh taehyun" userId="26ea3cd8016ad7de" providerId="LiveId" clId="{C2707972-722B-44EB-A99A-B0D620065C06}" dt="2021-09-03T16:56:00.902" v="1072" actId="208"/>
          <ac:cxnSpMkLst>
            <pc:docMk/>
            <pc:sldMk cId="4059315620" sldId="265"/>
            <ac:cxnSpMk id="27" creationId="{B7348359-CC51-47D7-8E27-B21DE573EAE8}"/>
          </ac:cxnSpMkLst>
        </pc:cxnChg>
        <pc:cxnChg chg="del mod">
          <ac:chgData name="noh taehyun" userId="26ea3cd8016ad7de" providerId="LiveId" clId="{C2707972-722B-44EB-A99A-B0D620065C06}" dt="2021-09-03T16:55:51.928" v="1070" actId="478"/>
          <ac:cxnSpMkLst>
            <pc:docMk/>
            <pc:sldMk cId="4059315620" sldId="265"/>
            <ac:cxnSpMk id="35" creationId="{23B0105C-AFB8-4370-B659-102164FE5387}"/>
          </ac:cxnSpMkLst>
        </pc:cxnChg>
      </pc:sldChg>
      <pc:sldChg chg="del">
        <pc:chgData name="noh taehyun" userId="26ea3cd8016ad7de" providerId="LiveId" clId="{C2707972-722B-44EB-A99A-B0D620065C06}" dt="2021-09-03T15:54:14.433" v="17" actId="47"/>
        <pc:sldMkLst>
          <pc:docMk/>
          <pc:sldMk cId="400334991" sldId="266"/>
        </pc:sldMkLst>
      </pc:sldChg>
      <pc:sldChg chg="addSp delSp modSp add mod">
        <pc:chgData name="noh taehyun" userId="26ea3cd8016ad7de" providerId="LiveId" clId="{C2707972-722B-44EB-A99A-B0D620065C06}" dt="2021-09-03T17:54:13.715" v="1381" actId="14100"/>
        <pc:sldMkLst>
          <pc:docMk/>
          <pc:sldMk cId="2260594031" sldId="266"/>
        </pc:sldMkLst>
        <pc:spChg chg="mod">
          <ac:chgData name="noh taehyun" userId="26ea3cd8016ad7de" providerId="LiveId" clId="{C2707972-722B-44EB-A99A-B0D620065C06}" dt="2021-09-03T17:52:23.795" v="1345" actId="1076"/>
          <ac:spMkLst>
            <pc:docMk/>
            <pc:sldMk cId="2260594031" sldId="266"/>
            <ac:spMk id="2" creationId="{9FFD093F-B64F-4572-9815-C239526A9D1A}"/>
          </ac:spMkLst>
        </pc:spChg>
        <pc:spChg chg="del">
          <ac:chgData name="noh taehyun" userId="26ea3cd8016ad7de" providerId="LiveId" clId="{C2707972-722B-44EB-A99A-B0D620065C06}" dt="2021-09-03T17:51:51.452" v="1267" actId="478"/>
          <ac:spMkLst>
            <pc:docMk/>
            <pc:sldMk cId="2260594031" sldId="266"/>
            <ac:spMk id="5" creationId="{2F68FF42-9914-4C43-83C0-2BAC6C4C796A}"/>
          </ac:spMkLst>
        </pc:spChg>
        <pc:spChg chg="del">
          <ac:chgData name="noh taehyun" userId="26ea3cd8016ad7de" providerId="LiveId" clId="{C2707972-722B-44EB-A99A-B0D620065C06}" dt="2021-09-03T17:51:51.452" v="1267" actId="478"/>
          <ac:spMkLst>
            <pc:docMk/>
            <pc:sldMk cId="2260594031" sldId="266"/>
            <ac:spMk id="6" creationId="{3B0BF5C4-65FE-4BB3-A503-3254988603C3}"/>
          </ac:spMkLst>
        </pc:spChg>
        <pc:spChg chg="mod">
          <ac:chgData name="noh taehyun" userId="26ea3cd8016ad7de" providerId="LiveId" clId="{C2707972-722B-44EB-A99A-B0D620065C06}" dt="2021-09-03T17:51:56.812" v="1269" actId="1076"/>
          <ac:spMkLst>
            <pc:docMk/>
            <pc:sldMk cId="2260594031" sldId="266"/>
            <ac:spMk id="7" creationId="{D5BEFB94-A22D-4F38-8404-D62CD598D349}"/>
          </ac:spMkLst>
        </pc:spChg>
        <pc:spChg chg="mod">
          <ac:chgData name="noh taehyun" userId="26ea3cd8016ad7de" providerId="LiveId" clId="{C2707972-722B-44EB-A99A-B0D620065C06}" dt="2021-09-03T17:52:26.844" v="1346" actId="1076"/>
          <ac:spMkLst>
            <pc:docMk/>
            <pc:sldMk cId="2260594031" sldId="266"/>
            <ac:spMk id="8" creationId="{DBE143FE-92EE-46CF-B561-D4BF0D2E7F9D}"/>
          </ac:spMkLst>
        </pc:spChg>
        <pc:spChg chg="mod">
          <ac:chgData name="noh taehyun" userId="26ea3cd8016ad7de" providerId="LiveId" clId="{C2707972-722B-44EB-A99A-B0D620065C06}" dt="2021-09-03T17:51:28.334" v="1265"/>
          <ac:spMkLst>
            <pc:docMk/>
            <pc:sldMk cId="2260594031" sldId="266"/>
            <ac:spMk id="15" creationId="{9EF60862-7B40-4E76-9CC7-0366A9777C5E}"/>
          </ac:spMkLst>
        </pc:spChg>
        <pc:spChg chg="add mod">
          <ac:chgData name="noh taehyun" userId="26ea3cd8016ad7de" providerId="LiveId" clId="{C2707972-722B-44EB-A99A-B0D620065C06}" dt="2021-09-03T17:52:36.434" v="1352" actId="1037"/>
          <ac:spMkLst>
            <pc:docMk/>
            <pc:sldMk cId="2260594031" sldId="266"/>
            <ac:spMk id="16" creationId="{153F7749-E51B-4FA6-AD3A-C23083CA3F87}"/>
          </ac:spMkLst>
        </pc:spChg>
        <pc:spChg chg="del">
          <ac:chgData name="noh taehyun" userId="26ea3cd8016ad7de" providerId="LiveId" clId="{C2707972-722B-44EB-A99A-B0D620065C06}" dt="2021-09-03T17:51:41.453" v="1266" actId="478"/>
          <ac:spMkLst>
            <pc:docMk/>
            <pc:sldMk cId="2260594031" sldId="266"/>
            <ac:spMk id="17" creationId="{16E98C0F-06D1-4EFC-8C29-6D6A890E74C1}"/>
          </ac:spMkLst>
        </pc:spChg>
        <pc:cxnChg chg="add mod">
          <ac:chgData name="noh taehyun" userId="26ea3cd8016ad7de" providerId="LiveId" clId="{C2707972-722B-44EB-A99A-B0D620065C06}" dt="2021-09-03T17:52:51.660" v="1354" actId="1582"/>
          <ac:cxnSpMkLst>
            <pc:docMk/>
            <pc:sldMk cId="2260594031" sldId="266"/>
            <ac:cxnSpMk id="9" creationId="{9DE1FBF2-6B79-4823-B041-17C223475413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10" creationId="{BAAB50CF-92FE-4D1E-9216-61D8F35DE7FA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18" creationId="{571B7707-9600-4C80-B932-8B09E60481D4}"/>
          </ac:cxnSpMkLst>
        </pc:cxnChg>
        <pc:cxnChg chg="add mod">
          <ac:chgData name="noh taehyun" userId="26ea3cd8016ad7de" providerId="LiveId" clId="{C2707972-722B-44EB-A99A-B0D620065C06}" dt="2021-09-03T17:52:59.764" v="1357" actId="14100"/>
          <ac:cxnSpMkLst>
            <pc:docMk/>
            <pc:sldMk cId="2260594031" sldId="266"/>
            <ac:cxnSpMk id="19" creationId="{8FE79AC7-173C-4875-952A-EA1142816EBC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21" creationId="{D37B5BFA-4738-4E53-A182-327212E4315E}"/>
          </ac:cxnSpMkLst>
        </pc:cxnChg>
        <pc:cxnChg chg="add mod">
          <ac:chgData name="noh taehyun" userId="26ea3cd8016ad7de" providerId="LiveId" clId="{C2707972-722B-44EB-A99A-B0D620065C06}" dt="2021-09-03T17:53:10.173" v="1360" actId="14100"/>
          <ac:cxnSpMkLst>
            <pc:docMk/>
            <pc:sldMk cId="2260594031" sldId="266"/>
            <ac:cxnSpMk id="22" creationId="{611A9BFB-1EB1-4715-A79C-A547858D9E49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24" creationId="{DE61AA3B-E669-4928-9613-52B5A6EBA4F8}"/>
          </ac:cxnSpMkLst>
        </pc:cxnChg>
        <pc:cxnChg chg="add mod">
          <ac:chgData name="noh taehyun" userId="26ea3cd8016ad7de" providerId="LiveId" clId="{C2707972-722B-44EB-A99A-B0D620065C06}" dt="2021-09-03T17:53:18.685" v="1363" actId="14100"/>
          <ac:cxnSpMkLst>
            <pc:docMk/>
            <pc:sldMk cId="2260594031" sldId="266"/>
            <ac:cxnSpMk id="25" creationId="{1A009D2F-59BF-4AAE-A931-73BED131CAFD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27" creationId="{B7348359-CC51-47D7-8E27-B21DE573EAE8}"/>
          </ac:cxnSpMkLst>
        </pc:cxnChg>
        <pc:cxnChg chg="add mod">
          <ac:chgData name="noh taehyun" userId="26ea3cd8016ad7de" providerId="LiveId" clId="{C2707972-722B-44EB-A99A-B0D620065C06}" dt="2021-09-03T17:53:25.828" v="1366" actId="14100"/>
          <ac:cxnSpMkLst>
            <pc:docMk/>
            <pc:sldMk cId="2260594031" sldId="266"/>
            <ac:cxnSpMk id="28" creationId="{F393B106-D50E-4487-915B-1597F034040A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30" creationId="{B8B03D8D-8AED-4B98-ACAB-0FB1D690A35C}"/>
          </ac:cxnSpMkLst>
        </pc:cxnChg>
        <pc:cxnChg chg="add mod">
          <ac:chgData name="noh taehyun" userId="26ea3cd8016ad7de" providerId="LiveId" clId="{C2707972-722B-44EB-A99A-B0D620065C06}" dt="2021-09-03T17:53:36.539" v="1369" actId="14100"/>
          <ac:cxnSpMkLst>
            <pc:docMk/>
            <pc:sldMk cId="2260594031" sldId="266"/>
            <ac:cxnSpMk id="31" creationId="{D9D3AC1E-248B-4244-8907-10BDF52BE3CE}"/>
          </ac:cxnSpMkLst>
        </pc:cxnChg>
        <pc:cxnChg chg="add mod">
          <ac:chgData name="noh taehyun" userId="26ea3cd8016ad7de" providerId="LiveId" clId="{C2707972-722B-44EB-A99A-B0D620065C06}" dt="2021-09-03T17:53:45.799" v="1372" actId="14100"/>
          <ac:cxnSpMkLst>
            <pc:docMk/>
            <pc:sldMk cId="2260594031" sldId="266"/>
            <ac:cxnSpMk id="34" creationId="{86A74492-53F0-4340-8BF4-B4485EACD3B0}"/>
          </ac:cxnSpMkLst>
        </pc:cxnChg>
        <pc:cxnChg chg="add mod">
          <ac:chgData name="noh taehyun" userId="26ea3cd8016ad7de" providerId="LiveId" clId="{C2707972-722B-44EB-A99A-B0D620065C06}" dt="2021-09-03T17:53:54.053" v="1375" actId="14100"/>
          <ac:cxnSpMkLst>
            <pc:docMk/>
            <pc:sldMk cId="2260594031" sldId="266"/>
            <ac:cxnSpMk id="37" creationId="{12E1284D-2EBD-4EE7-A802-4DD411E9F29A}"/>
          </ac:cxnSpMkLst>
        </pc:cxnChg>
        <pc:cxnChg chg="add mod">
          <ac:chgData name="noh taehyun" userId="26ea3cd8016ad7de" providerId="LiveId" clId="{C2707972-722B-44EB-A99A-B0D620065C06}" dt="2021-09-03T17:54:05.483" v="1378" actId="14100"/>
          <ac:cxnSpMkLst>
            <pc:docMk/>
            <pc:sldMk cId="2260594031" sldId="266"/>
            <ac:cxnSpMk id="40" creationId="{CD5706C5-BA3B-4196-9F04-A0808E9AFDFD}"/>
          </ac:cxnSpMkLst>
        </pc:cxnChg>
        <pc:cxnChg chg="add mod">
          <ac:chgData name="noh taehyun" userId="26ea3cd8016ad7de" providerId="LiveId" clId="{C2707972-722B-44EB-A99A-B0D620065C06}" dt="2021-09-03T17:54:13.715" v="1381" actId="14100"/>
          <ac:cxnSpMkLst>
            <pc:docMk/>
            <pc:sldMk cId="2260594031" sldId="266"/>
            <ac:cxnSpMk id="43" creationId="{E98463F1-2678-4A9F-9B3E-29255680DA2C}"/>
          </ac:cxnSpMkLst>
        </pc:cxnChg>
      </pc:sldChg>
      <pc:sldChg chg="modSp add mod ord">
        <pc:chgData name="noh taehyun" userId="26ea3cd8016ad7de" providerId="LiveId" clId="{C2707972-722B-44EB-A99A-B0D620065C06}" dt="2021-09-03T17:55:53.557" v="1391"/>
        <pc:sldMkLst>
          <pc:docMk/>
          <pc:sldMk cId="3195479572" sldId="267"/>
        </pc:sldMkLst>
        <pc:spChg chg="mod">
          <ac:chgData name="noh taehyun" userId="26ea3cd8016ad7de" providerId="LiveId" clId="{C2707972-722B-44EB-A99A-B0D620065C06}" dt="2021-09-03T17:55:53.557" v="1391"/>
          <ac:spMkLst>
            <pc:docMk/>
            <pc:sldMk cId="3195479572" sldId="267"/>
            <ac:spMk id="15" creationId="{9EF60862-7B40-4E76-9CC7-0366A9777C5E}"/>
          </ac:spMkLst>
        </pc:spChg>
      </pc:sldChg>
      <pc:sldChg chg="del">
        <pc:chgData name="noh taehyun" userId="26ea3cd8016ad7de" providerId="LiveId" clId="{C2707972-722B-44EB-A99A-B0D620065C06}" dt="2021-09-03T15:54:13.845" v="16" actId="47"/>
        <pc:sldMkLst>
          <pc:docMk/>
          <pc:sldMk cId="3388736699" sldId="267"/>
        </pc:sldMkLst>
      </pc:sldChg>
      <pc:sldChg chg="del">
        <pc:chgData name="noh taehyun" userId="26ea3cd8016ad7de" providerId="LiveId" clId="{C2707972-722B-44EB-A99A-B0D620065C06}" dt="2021-09-03T15:54:13.605" v="15" actId="47"/>
        <pc:sldMkLst>
          <pc:docMk/>
          <pc:sldMk cId="64601553" sldId="268"/>
        </pc:sldMkLst>
      </pc:sldChg>
      <pc:sldChg chg="add del setBg">
        <pc:chgData name="noh taehyun" userId="26ea3cd8016ad7de" providerId="LiveId" clId="{C2707972-722B-44EB-A99A-B0D620065C06}" dt="2021-09-03T17:58:06.550" v="1404"/>
        <pc:sldMkLst>
          <pc:docMk/>
          <pc:sldMk cId="79093187" sldId="268"/>
        </pc:sldMkLst>
      </pc:sldChg>
      <pc:sldChg chg="addSp delSp modSp add mod ord">
        <pc:chgData name="noh taehyun" userId="26ea3cd8016ad7de" providerId="LiveId" clId="{C2707972-722B-44EB-A99A-B0D620065C06}" dt="2021-09-03T18:00:20.719" v="1468" actId="20577"/>
        <pc:sldMkLst>
          <pc:docMk/>
          <pc:sldMk cId="1033275835" sldId="268"/>
        </pc:sldMkLst>
        <pc:spChg chg="mod">
          <ac:chgData name="noh taehyun" userId="26ea3cd8016ad7de" providerId="LiveId" clId="{C2707972-722B-44EB-A99A-B0D620065C06}" dt="2021-09-03T17:58:36.636" v="1416"/>
          <ac:spMkLst>
            <pc:docMk/>
            <pc:sldMk cId="1033275835" sldId="268"/>
            <ac:spMk id="15" creationId="{9EF60862-7B40-4E76-9CC7-0366A9777C5E}"/>
          </ac:spMkLst>
        </pc:spChg>
        <pc:spChg chg="mod">
          <ac:chgData name="noh taehyun" userId="26ea3cd8016ad7de" providerId="LiveId" clId="{C2707972-722B-44EB-A99A-B0D620065C06}" dt="2021-09-03T18:00:20.719" v="1468" actId="20577"/>
          <ac:spMkLst>
            <pc:docMk/>
            <pc:sldMk cId="1033275835" sldId="268"/>
            <ac:spMk id="33" creationId="{C4117C13-FA0C-462A-A29F-39338EECAA83}"/>
          </ac:spMkLst>
        </pc:spChg>
        <pc:cxnChg chg="add mod">
          <ac:chgData name="noh taehyun" userId="26ea3cd8016ad7de" providerId="LiveId" clId="{C2707972-722B-44EB-A99A-B0D620065C06}" dt="2021-09-03T17:59:29.453" v="1423" actId="208"/>
          <ac:cxnSpMkLst>
            <pc:docMk/>
            <pc:sldMk cId="1033275835" sldId="268"/>
            <ac:cxnSpMk id="9" creationId="{C3B7D854-2380-4D33-9A8D-D98C76DBC9CA}"/>
          </ac:cxnSpMkLst>
        </pc:cxnChg>
        <pc:cxnChg chg="add mod">
          <ac:chgData name="noh taehyun" userId="26ea3cd8016ad7de" providerId="LiveId" clId="{C2707972-722B-44EB-A99A-B0D620065C06}" dt="2021-09-03T17:59:58.618" v="1427" actId="1582"/>
          <ac:cxnSpMkLst>
            <pc:docMk/>
            <pc:sldMk cId="1033275835" sldId="268"/>
            <ac:cxnSpMk id="12" creationId="{F8B7982D-0B65-495B-A185-D0C033E89F8C}"/>
          </ac:cxnSpMkLst>
        </pc:cxnChg>
        <pc:cxnChg chg="mod">
          <ac:chgData name="noh taehyun" userId="26ea3cd8016ad7de" providerId="LiveId" clId="{C2707972-722B-44EB-A99A-B0D620065C06}" dt="2021-09-03T17:58:46.133" v="1417" actId="208"/>
          <ac:cxnSpMkLst>
            <pc:docMk/>
            <pc:sldMk cId="1033275835" sldId="268"/>
            <ac:cxnSpMk id="18" creationId="{571B7707-9600-4C80-B932-8B09E60481D4}"/>
          </ac:cxnSpMkLst>
        </pc:cxnChg>
        <pc:cxnChg chg="mod">
          <ac:chgData name="noh taehyun" userId="26ea3cd8016ad7de" providerId="LiveId" clId="{C2707972-722B-44EB-A99A-B0D620065C06}" dt="2021-09-03T17:58:49.075" v="1418" actId="208"/>
          <ac:cxnSpMkLst>
            <pc:docMk/>
            <pc:sldMk cId="1033275835" sldId="268"/>
            <ac:cxnSpMk id="24" creationId="{DE61AA3B-E669-4928-9613-52B5A6EBA4F8}"/>
          </ac:cxnSpMkLst>
        </pc:cxnChg>
        <pc:cxnChg chg="mod">
          <ac:chgData name="noh taehyun" userId="26ea3cd8016ad7de" providerId="LiveId" clId="{C2707972-722B-44EB-A99A-B0D620065C06}" dt="2021-09-03T17:58:51.414" v="1419" actId="208"/>
          <ac:cxnSpMkLst>
            <pc:docMk/>
            <pc:sldMk cId="1033275835" sldId="268"/>
            <ac:cxnSpMk id="27" creationId="{B7348359-CC51-47D7-8E27-B21DE573EAE8}"/>
          </ac:cxnSpMkLst>
        </pc:cxnChg>
        <pc:cxnChg chg="del mod">
          <ac:chgData name="noh taehyun" userId="26ea3cd8016ad7de" providerId="LiveId" clId="{C2707972-722B-44EB-A99A-B0D620065C06}" dt="2021-09-03T17:58:53.889" v="1420" actId="478"/>
          <ac:cxnSpMkLst>
            <pc:docMk/>
            <pc:sldMk cId="1033275835" sldId="268"/>
            <ac:cxnSpMk id="35" creationId="{23B0105C-AFB8-4370-B659-102164FE5387}"/>
          </ac:cxnSpMkLst>
        </pc:cxnChg>
      </pc:sldChg>
      <pc:sldChg chg="modSp add del mod">
        <pc:chgData name="noh taehyun" userId="26ea3cd8016ad7de" providerId="LiveId" clId="{C2707972-722B-44EB-A99A-B0D620065C06}" dt="2021-09-03T17:57:45.757" v="1402" actId="47"/>
        <pc:sldMkLst>
          <pc:docMk/>
          <pc:sldMk cId="4145290888" sldId="268"/>
        </pc:sldMkLst>
        <pc:spChg chg="mod">
          <ac:chgData name="noh taehyun" userId="26ea3cd8016ad7de" providerId="LiveId" clId="{C2707972-722B-44EB-A99A-B0D620065C06}" dt="2021-09-03T17:57:44.853" v="1401"/>
          <ac:spMkLst>
            <pc:docMk/>
            <pc:sldMk cId="4145290888" sldId="268"/>
            <ac:spMk id="15" creationId="{9EF60862-7B40-4E76-9CC7-0366A9777C5E}"/>
          </ac:spMkLst>
        </pc:spChg>
      </pc:sldChg>
      <pc:sldChg chg="delSp add del mod">
        <pc:chgData name="noh taehyun" userId="26ea3cd8016ad7de" providerId="LiveId" clId="{C2707972-722B-44EB-A99A-B0D620065C06}" dt="2021-09-03T18:04:54.595" v="1471" actId="47"/>
        <pc:sldMkLst>
          <pc:docMk/>
          <pc:sldMk cId="849980892" sldId="269"/>
        </pc:sldMkLst>
        <pc:cxnChg chg="del">
          <ac:chgData name="noh taehyun" userId="26ea3cd8016ad7de" providerId="LiveId" clId="{C2707972-722B-44EB-A99A-B0D620065C06}" dt="2021-09-03T18:04:52.294" v="1470" actId="478"/>
          <ac:cxnSpMkLst>
            <pc:docMk/>
            <pc:sldMk cId="849980892" sldId="269"/>
            <ac:cxnSpMk id="12" creationId="{F8B7982D-0B65-495B-A185-D0C033E89F8C}"/>
          </ac:cxnSpMkLst>
        </pc:cxnChg>
      </pc:sldChg>
      <pc:sldChg chg="del">
        <pc:chgData name="noh taehyun" userId="26ea3cd8016ad7de" providerId="LiveId" clId="{C2707972-722B-44EB-A99A-B0D620065C06}" dt="2021-09-03T15:54:13.442" v="14" actId="47"/>
        <pc:sldMkLst>
          <pc:docMk/>
          <pc:sldMk cId="874273363" sldId="269"/>
        </pc:sldMkLst>
      </pc:sldChg>
      <pc:sldChg chg="addSp modSp add mod ord">
        <pc:chgData name="noh taehyun" userId="26ea3cd8016ad7de" providerId="LiveId" clId="{C2707972-722B-44EB-A99A-B0D620065C06}" dt="2021-09-03T18:07:09.706" v="1901"/>
        <pc:sldMkLst>
          <pc:docMk/>
          <pc:sldMk cId="2497308757" sldId="269"/>
        </pc:sldMkLst>
        <pc:spChg chg="mod">
          <ac:chgData name="noh taehyun" userId="26ea3cd8016ad7de" providerId="LiveId" clId="{C2707972-722B-44EB-A99A-B0D620065C06}" dt="2021-09-03T18:07:09.706" v="1901"/>
          <ac:spMkLst>
            <pc:docMk/>
            <pc:sldMk cId="2497308757" sldId="269"/>
            <ac:spMk id="15" creationId="{9EF60862-7B40-4E76-9CC7-0366A9777C5E}"/>
          </ac:spMkLst>
        </pc:spChg>
        <pc:spChg chg="add mod">
          <ac:chgData name="noh taehyun" userId="26ea3cd8016ad7de" providerId="LiveId" clId="{C2707972-722B-44EB-A99A-B0D620065C06}" dt="2021-09-03T18:05:57.530" v="1479" actId="1076"/>
          <ac:spMkLst>
            <pc:docMk/>
            <pc:sldMk cId="2497308757" sldId="269"/>
            <ac:spMk id="16" creationId="{1D47E5DC-3CE4-4182-B954-51A4F02BFAE7}"/>
          </ac:spMkLst>
        </pc:spChg>
        <pc:spChg chg="add mod">
          <ac:chgData name="noh taehyun" userId="26ea3cd8016ad7de" providerId="LiveId" clId="{C2707972-722B-44EB-A99A-B0D620065C06}" dt="2021-09-03T18:06:25.986" v="1869" actId="20577"/>
          <ac:spMkLst>
            <pc:docMk/>
            <pc:sldMk cId="2497308757" sldId="269"/>
            <ac:spMk id="18" creationId="{3771702D-D295-45D2-A18B-AD86496CF07A}"/>
          </ac:spMkLst>
        </pc:spChg>
        <pc:spChg chg="add mod">
          <ac:chgData name="noh taehyun" userId="26ea3cd8016ad7de" providerId="LiveId" clId="{C2707972-722B-44EB-A99A-B0D620065C06}" dt="2021-09-03T18:06:28.407" v="1871" actId="20577"/>
          <ac:spMkLst>
            <pc:docMk/>
            <pc:sldMk cId="2497308757" sldId="269"/>
            <ac:spMk id="19" creationId="{0867170E-CFCB-48EE-9488-DA0FC24C4C43}"/>
          </ac:spMkLst>
        </pc:spChg>
        <pc:spChg chg="add mod">
          <ac:chgData name="noh taehyun" userId="26ea3cd8016ad7de" providerId="LiveId" clId="{C2707972-722B-44EB-A99A-B0D620065C06}" dt="2021-09-03T18:06:31.004" v="1873" actId="20577"/>
          <ac:spMkLst>
            <pc:docMk/>
            <pc:sldMk cId="2497308757" sldId="269"/>
            <ac:spMk id="21" creationId="{ED4765B4-8339-486B-B00B-4AC0B7FC1537}"/>
          </ac:spMkLst>
        </pc:spChg>
        <pc:spChg chg="add mod">
          <ac:chgData name="noh taehyun" userId="26ea3cd8016ad7de" providerId="LiveId" clId="{C2707972-722B-44EB-A99A-B0D620065C06}" dt="2021-09-03T18:06:33.399" v="1875" actId="20577"/>
          <ac:spMkLst>
            <pc:docMk/>
            <pc:sldMk cId="2497308757" sldId="269"/>
            <ac:spMk id="22" creationId="{0BEB6940-25FA-4B29-BFEF-C5DF9D3B9AEA}"/>
          </ac:spMkLst>
        </pc:spChg>
        <pc:spChg chg="add mod">
          <ac:chgData name="noh taehyun" userId="26ea3cd8016ad7de" providerId="LiveId" clId="{C2707972-722B-44EB-A99A-B0D620065C06}" dt="2021-09-03T18:06:35.812" v="1877" actId="20577"/>
          <ac:spMkLst>
            <pc:docMk/>
            <pc:sldMk cId="2497308757" sldId="269"/>
            <ac:spMk id="24" creationId="{83BBABD1-DA55-482B-9373-50E580893B23}"/>
          </ac:spMkLst>
        </pc:spChg>
      </pc:sldChg>
      <pc:sldChg chg="del">
        <pc:chgData name="noh taehyun" userId="26ea3cd8016ad7de" providerId="LiveId" clId="{C2707972-722B-44EB-A99A-B0D620065C06}" dt="2021-09-03T15:54:13.248" v="13" actId="47"/>
        <pc:sldMkLst>
          <pc:docMk/>
          <pc:sldMk cId="1634324323" sldId="270"/>
        </pc:sldMkLst>
      </pc:sldChg>
      <pc:sldChg chg="addSp delSp modSp add mod">
        <pc:chgData name="noh taehyun" userId="26ea3cd8016ad7de" providerId="LiveId" clId="{C2707972-722B-44EB-A99A-B0D620065C06}" dt="2021-09-03T18:40:18.430" v="2059" actId="478"/>
        <pc:sldMkLst>
          <pc:docMk/>
          <pc:sldMk cId="3516650593" sldId="270"/>
        </pc:sldMkLst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2" creationId="{9FFD093F-B64F-4572-9815-C239526A9D1A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4" creationId="{09DB2C89-A0A6-454E-90E2-A670694D5AB1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5" creationId="{2F68FF42-9914-4C43-83C0-2BAC6C4C796A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6" creationId="{3B0BF5C4-65FE-4BB3-A503-3254988603C3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7" creationId="{D5BEFB94-A22D-4F38-8404-D62CD598D349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8" creationId="{DBE143FE-92EE-46CF-B561-D4BF0D2E7F9D}"/>
          </ac:spMkLst>
        </pc:spChg>
        <pc:spChg chg="del">
          <ac:chgData name="noh taehyun" userId="26ea3cd8016ad7de" providerId="LiveId" clId="{C2707972-722B-44EB-A99A-B0D620065C06}" dt="2021-09-03T18:07:15.654" v="1902" actId="478"/>
          <ac:spMkLst>
            <pc:docMk/>
            <pc:sldMk cId="3516650593" sldId="270"/>
            <ac:spMk id="15" creationId="{9EF60862-7B40-4E76-9CC7-0366A9777C5E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16" creationId="{1D47E5DC-3CE4-4182-B954-51A4F02BFAE7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18" creationId="{3771702D-D295-45D2-A18B-AD86496CF07A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19" creationId="{0867170E-CFCB-48EE-9488-DA0FC24C4C43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21" creationId="{ED4765B4-8339-486B-B00B-4AC0B7FC1537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22" creationId="{0BEB6940-25FA-4B29-BFEF-C5DF9D3B9AEA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24" creationId="{83BBABD1-DA55-482B-9373-50E580893B23}"/>
          </ac:spMkLst>
        </pc:spChg>
        <pc:spChg chg="add del mod">
          <ac:chgData name="noh taehyun" userId="26ea3cd8016ad7de" providerId="LiveId" clId="{C2707972-722B-44EB-A99A-B0D620065C06}" dt="2021-09-03T18:40:18.430" v="2059" actId="478"/>
          <ac:spMkLst>
            <pc:docMk/>
            <pc:sldMk cId="3516650593" sldId="270"/>
            <ac:spMk id="25" creationId="{0A222E7F-78A3-4519-9130-8AE4ABC8E1B0}"/>
          </ac:spMkLst>
        </pc:spChg>
        <pc:graphicFrameChg chg="add del mod modGraphic">
          <ac:chgData name="noh taehyun" userId="26ea3cd8016ad7de" providerId="LiveId" clId="{C2707972-722B-44EB-A99A-B0D620065C06}" dt="2021-09-03T18:08:19.083" v="1915" actId="478"/>
          <ac:graphicFrameMkLst>
            <pc:docMk/>
            <pc:sldMk cId="3516650593" sldId="270"/>
            <ac:graphicFrameMk id="3" creationId="{02534B73-24EF-41E5-B4D5-9C049076B22F}"/>
          </ac:graphicFrameMkLst>
        </pc:graphicFrameChg>
        <pc:graphicFrameChg chg="add mod modGraphic">
          <ac:chgData name="noh taehyun" userId="26ea3cd8016ad7de" providerId="LiveId" clId="{C2707972-722B-44EB-A99A-B0D620065C06}" dt="2021-09-03T18:14:37.581" v="1982" actId="20577"/>
          <ac:graphicFrameMkLst>
            <pc:docMk/>
            <pc:sldMk cId="3516650593" sldId="270"/>
            <ac:graphicFrameMk id="10" creationId="{6E7333DB-3CA6-4229-B78E-14D8F0E92CE9}"/>
          </ac:graphicFrameMkLst>
        </pc:graphicFrame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9" creationId="{225AEBED-B569-4F86-9316-9382CAF87C9B}"/>
          </ac:cxnSpMkLst>
        </pc:cxn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11" creationId="{4C5471FC-7CD8-4807-A9A6-D02C3DCEC580}"/>
          </ac:cxnSpMkLst>
        </pc:cxn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14" creationId="{28543C14-6551-49B7-9584-0E28A47B0DA5}"/>
          </ac:cxnSpMkLst>
        </pc:cxn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17" creationId="{91B44759-1276-4147-AA3A-A67C200C2A03}"/>
          </ac:cxnSpMkLst>
        </pc:cxn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20" creationId="{2DD5A998-C19F-435D-816A-3E8E3B3D4552}"/>
          </ac:cxnSpMkLst>
        </pc:cxn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23" creationId="{718408F4-0D6C-468C-A063-99ACB1B4068A}"/>
          </ac:cxnSpMkLst>
        </pc:cxnChg>
      </pc:sldChg>
      <pc:sldChg chg="del">
        <pc:chgData name="noh taehyun" userId="26ea3cd8016ad7de" providerId="LiveId" clId="{C2707972-722B-44EB-A99A-B0D620065C06}" dt="2021-09-03T15:54:13.046" v="12" actId="47"/>
        <pc:sldMkLst>
          <pc:docMk/>
          <pc:sldMk cId="142278660" sldId="271"/>
        </pc:sldMkLst>
      </pc:sldChg>
      <pc:sldChg chg="modSp add mod ord">
        <pc:chgData name="noh taehyun" userId="26ea3cd8016ad7de" providerId="LiveId" clId="{C2707972-722B-44EB-A99A-B0D620065C06}" dt="2021-09-03T18:39:51.122" v="2019"/>
        <pc:sldMkLst>
          <pc:docMk/>
          <pc:sldMk cId="4233186788" sldId="271"/>
        </pc:sldMkLst>
        <pc:spChg chg="mod">
          <ac:chgData name="noh taehyun" userId="26ea3cd8016ad7de" providerId="LiveId" clId="{C2707972-722B-44EB-A99A-B0D620065C06}" dt="2021-09-03T18:39:51.122" v="2019"/>
          <ac:spMkLst>
            <pc:docMk/>
            <pc:sldMk cId="4233186788" sldId="271"/>
            <ac:spMk id="15" creationId="{9EF60862-7B40-4E76-9CC7-0366A9777C5E}"/>
          </ac:spMkLst>
        </pc:spChg>
      </pc:sldChg>
      <pc:sldChg chg="del">
        <pc:chgData name="noh taehyun" userId="26ea3cd8016ad7de" providerId="LiveId" clId="{C2707972-722B-44EB-A99A-B0D620065C06}" dt="2021-09-03T15:54:12.859" v="11" actId="47"/>
        <pc:sldMkLst>
          <pc:docMk/>
          <pc:sldMk cId="190484914" sldId="272"/>
        </pc:sldMkLst>
      </pc:sldChg>
      <pc:sldChg chg="addSp delSp modSp add mod ord">
        <pc:chgData name="noh taehyun" userId="26ea3cd8016ad7de" providerId="LiveId" clId="{C2707972-722B-44EB-A99A-B0D620065C06}" dt="2021-09-03T18:43:13.278" v="2268"/>
        <pc:sldMkLst>
          <pc:docMk/>
          <pc:sldMk cId="2323353861" sldId="272"/>
        </pc:sldMkLst>
        <pc:spChg chg="add del mod">
          <ac:chgData name="noh taehyun" userId="26ea3cd8016ad7de" providerId="LiveId" clId="{C2707972-722B-44EB-A99A-B0D620065C06}" dt="2021-09-03T18:42:57.663" v="2214" actId="478"/>
          <ac:spMkLst>
            <pc:docMk/>
            <pc:sldMk cId="2323353861" sldId="272"/>
            <ac:spMk id="4" creationId="{77512866-20AB-4199-99A3-2B312FDB351E}"/>
          </ac:spMkLst>
        </pc:spChg>
        <pc:spChg chg="del mod">
          <ac:chgData name="noh taehyun" userId="26ea3cd8016ad7de" providerId="LiveId" clId="{C2707972-722B-44EB-A99A-B0D620065C06}" dt="2021-09-03T18:40:12.778" v="2058" actId="478"/>
          <ac:spMkLst>
            <pc:docMk/>
            <pc:sldMk cId="2323353861" sldId="272"/>
            <ac:spMk id="25" creationId="{0A222E7F-78A3-4519-9130-8AE4ABC8E1B0}"/>
          </ac:spMkLst>
        </pc:spChg>
        <pc:graphicFrameChg chg="mod modGraphic">
          <ac:chgData name="noh taehyun" userId="26ea3cd8016ad7de" providerId="LiveId" clId="{C2707972-722B-44EB-A99A-B0D620065C06}" dt="2021-09-03T18:43:13.278" v="2268"/>
          <ac:graphicFrameMkLst>
            <pc:docMk/>
            <pc:sldMk cId="2323353861" sldId="272"/>
            <ac:graphicFrameMk id="10" creationId="{6E7333DB-3CA6-4229-B78E-14D8F0E92CE9}"/>
          </ac:graphicFrameMkLst>
        </pc:graphicFrameChg>
      </pc:sldChg>
      <pc:sldChg chg="del">
        <pc:chgData name="noh taehyun" userId="26ea3cd8016ad7de" providerId="LiveId" clId="{C2707972-722B-44EB-A99A-B0D620065C06}" dt="2021-09-03T15:54:12.662" v="10" actId="47"/>
        <pc:sldMkLst>
          <pc:docMk/>
          <pc:sldMk cId="1679229888" sldId="273"/>
        </pc:sldMkLst>
      </pc:sldChg>
      <pc:sldChg chg="del">
        <pc:chgData name="noh taehyun" userId="26ea3cd8016ad7de" providerId="LiveId" clId="{C2707972-722B-44EB-A99A-B0D620065C06}" dt="2021-09-03T15:54:12.457" v="9" actId="47"/>
        <pc:sldMkLst>
          <pc:docMk/>
          <pc:sldMk cId="3958694706" sldId="274"/>
        </pc:sldMkLst>
      </pc:sldChg>
      <pc:sldChg chg="del">
        <pc:chgData name="noh taehyun" userId="26ea3cd8016ad7de" providerId="LiveId" clId="{C2707972-722B-44EB-A99A-B0D620065C06}" dt="2021-09-03T15:54:12.259" v="8" actId="47"/>
        <pc:sldMkLst>
          <pc:docMk/>
          <pc:sldMk cId="3779636430" sldId="275"/>
        </pc:sldMkLst>
      </pc:sldChg>
      <pc:sldChg chg="del">
        <pc:chgData name="noh taehyun" userId="26ea3cd8016ad7de" providerId="LiveId" clId="{C2707972-722B-44EB-A99A-B0D620065C06}" dt="2021-09-03T15:54:12.087" v="7" actId="47"/>
        <pc:sldMkLst>
          <pc:docMk/>
          <pc:sldMk cId="45596218" sldId="276"/>
        </pc:sldMkLst>
      </pc:sldChg>
      <pc:sldChg chg="del">
        <pc:chgData name="noh taehyun" userId="26ea3cd8016ad7de" providerId="LiveId" clId="{C2707972-722B-44EB-A99A-B0D620065C06}" dt="2021-09-03T15:54:11.863" v="6" actId="47"/>
        <pc:sldMkLst>
          <pc:docMk/>
          <pc:sldMk cId="2794957804" sldId="277"/>
        </pc:sldMkLst>
      </pc:sldChg>
      <pc:sldChg chg="del">
        <pc:chgData name="noh taehyun" userId="26ea3cd8016ad7de" providerId="LiveId" clId="{C2707972-722B-44EB-A99A-B0D620065C06}" dt="2021-09-03T15:54:11.663" v="5" actId="47"/>
        <pc:sldMkLst>
          <pc:docMk/>
          <pc:sldMk cId="1598146763" sldId="278"/>
        </pc:sldMkLst>
      </pc:sldChg>
      <pc:sldChg chg="del">
        <pc:chgData name="noh taehyun" userId="26ea3cd8016ad7de" providerId="LiveId" clId="{C2707972-722B-44EB-A99A-B0D620065C06}" dt="2021-09-03T15:54:11.429" v="4" actId="47"/>
        <pc:sldMkLst>
          <pc:docMk/>
          <pc:sldMk cId="1447848090" sldId="279"/>
        </pc:sldMkLst>
      </pc:sldChg>
      <pc:sldChg chg="del">
        <pc:chgData name="noh taehyun" userId="26ea3cd8016ad7de" providerId="LiveId" clId="{C2707972-722B-44EB-A99A-B0D620065C06}" dt="2021-09-03T15:54:11.195" v="3" actId="47"/>
        <pc:sldMkLst>
          <pc:docMk/>
          <pc:sldMk cId="18978420" sldId="280"/>
        </pc:sldMkLst>
      </pc:sldChg>
      <pc:sldChg chg="del">
        <pc:chgData name="noh taehyun" userId="26ea3cd8016ad7de" providerId="LiveId" clId="{C2707972-722B-44EB-A99A-B0D620065C06}" dt="2021-09-03T15:54:10.993" v="2" actId="47"/>
        <pc:sldMkLst>
          <pc:docMk/>
          <pc:sldMk cId="2191650359" sldId="281"/>
        </pc:sldMkLst>
      </pc:sldChg>
      <pc:sldChg chg="del">
        <pc:chgData name="noh taehyun" userId="26ea3cd8016ad7de" providerId="LiveId" clId="{C2707972-722B-44EB-A99A-B0D620065C06}" dt="2021-09-03T15:54:10.698" v="1" actId="47"/>
        <pc:sldMkLst>
          <pc:docMk/>
          <pc:sldMk cId="3933326963" sldId="282"/>
        </pc:sldMkLst>
      </pc:sldChg>
      <pc:sldChg chg="del">
        <pc:chgData name="noh taehyun" userId="26ea3cd8016ad7de" providerId="LiveId" clId="{C2707972-722B-44EB-A99A-B0D620065C06}" dt="2021-09-03T15:54:10.221" v="0" actId="47"/>
        <pc:sldMkLst>
          <pc:docMk/>
          <pc:sldMk cId="1451024593" sldId="283"/>
        </pc:sldMkLst>
      </pc:sldChg>
    </pc:docChg>
  </pc:docChgLst>
  <pc:docChgLst>
    <pc:chgData name="noh taehyun" userId="26ea3cd8016ad7de" providerId="LiveId" clId="{EDFDAAC6-7FFE-4599-A206-F831CD19048E}"/>
    <pc:docChg chg="undo custSel addSld modSld">
      <pc:chgData name="noh taehyun" userId="26ea3cd8016ad7de" providerId="LiveId" clId="{EDFDAAC6-7FFE-4599-A206-F831CD19048E}" dt="2021-07-29T17:54:57.788" v="2957" actId="207"/>
      <pc:docMkLst>
        <pc:docMk/>
      </pc:docMkLst>
      <pc:sldChg chg="delSp modSp mod">
        <pc:chgData name="noh taehyun" userId="26ea3cd8016ad7de" providerId="LiveId" clId="{EDFDAAC6-7FFE-4599-A206-F831CD19048E}" dt="2021-07-29T17:09:08.016" v="366" actId="20577"/>
        <pc:sldMkLst>
          <pc:docMk/>
          <pc:sldMk cId="1390913482" sldId="257"/>
        </pc:sldMkLst>
        <pc:spChg chg="del">
          <ac:chgData name="noh taehyun" userId="26ea3cd8016ad7de" providerId="LiveId" clId="{EDFDAAC6-7FFE-4599-A206-F831CD19048E}" dt="2021-07-29T16:57:17.702" v="41" actId="478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DFDAAC6-7FFE-4599-A206-F831CD19048E}" dt="2021-07-29T16:57:42.672" v="53" actId="478"/>
          <ac:spMkLst>
            <pc:docMk/>
            <pc:sldMk cId="1390913482" sldId="257"/>
            <ac:spMk id="12" creationId="{2E22E654-4220-4291-B30B-35065D8BE262}"/>
          </ac:spMkLst>
        </pc:spChg>
        <pc:spChg chg="mod">
          <ac:chgData name="noh taehyun" userId="26ea3cd8016ad7de" providerId="LiveId" clId="{EDFDAAC6-7FFE-4599-A206-F831CD19048E}" dt="2021-07-29T17:09:08.016" v="366" actId="20577"/>
          <ac:spMkLst>
            <pc:docMk/>
            <pc:sldMk cId="1390913482" sldId="257"/>
            <ac:spMk id="14" creationId="{085D0EC4-2E3C-40D4-B8A1-334E696EA683}"/>
          </ac:spMkLst>
        </pc:spChg>
        <pc:spChg chg="del">
          <ac:chgData name="noh taehyun" userId="26ea3cd8016ad7de" providerId="LiveId" clId="{EDFDAAC6-7FFE-4599-A206-F831CD19048E}" dt="2021-07-29T17:01:18.209" v="112" actId="478"/>
          <ac:spMkLst>
            <pc:docMk/>
            <pc:sldMk cId="1390913482" sldId="257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01:18.209" v="112" actId="478"/>
          <ac:spMkLst>
            <pc:docMk/>
            <pc:sldMk cId="1390913482" sldId="257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01:18.209" v="112" actId="478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DFDAAC6-7FFE-4599-A206-F831CD19048E}" dt="2021-07-29T17:01:29.224" v="236" actId="1036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DFDAAC6-7FFE-4599-A206-F831CD19048E}" dt="2021-07-29T17:01:18.209" v="112" actId="478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Sp modSp add mod">
        <pc:chgData name="noh taehyun" userId="26ea3cd8016ad7de" providerId="LiveId" clId="{EDFDAAC6-7FFE-4599-A206-F831CD19048E}" dt="2021-07-29T17:10:38.214" v="561" actId="20577"/>
        <pc:sldMkLst>
          <pc:docMk/>
          <pc:sldMk cId="3674459388" sldId="259"/>
        </pc:sldMkLst>
        <pc:spChg chg="mod">
          <ac:chgData name="noh taehyun" userId="26ea3cd8016ad7de" providerId="LiveId" clId="{EDFDAAC6-7FFE-4599-A206-F831CD19048E}" dt="2021-07-29T17:10:38.214" v="561" actId="20577"/>
          <ac:spMkLst>
            <pc:docMk/>
            <pc:sldMk cId="3674459388" sldId="259"/>
            <ac:spMk id="14" creationId="{085D0EC4-2E3C-40D4-B8A1-334E696EA683}"/>
          </ac:spMkLst>
        </pc:spChg>
        <pc:spChg chg="del">
          <ac:chgData name="noh taehyun" userId="26ea3cd8016ad7de" providerId="LiveId" clId="{EDFDAAC6-7FFE-4599-A206-F831CD19048E}" dt="2021-07-29T17:10:21.487" v="548" actId="478"/>
          <ac:spMkLst>
            <pc:docMk/>
            <pc:sldMk cId="3674459388" sldId="259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10:21.487" v="548" actId="478"/>
          <ac:spMkLst>
            <pc:docMk/>
            <pc:sldMk cId="3674459388" sldId="259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10:21.487" v="548" actId="478"/>
          <ac:spMkLst>
            <pc:docMk/>
            <pc:sldMk cId="3674459388" sldId="259"/>
            <ac:spMk id="18" creationId="{204AEFFD-9B57-4BD2-9654-AD09BC2BF3A3}"/>
          </ac:spMkLst>
        </pc:spChg>
        <pc:graphicFrameChg chg="mod modGraphic">
          <ac:chgData name="noh taehyun" userId="26ea3cd8016ad7de" providerId="LiveId" clId="{EDFDAAC6-7FFE-4599-A206-F831CD19048E}" dt="2021-07-29T17:10:08.906" v="546" actId="113"/>
          <ac:graphicFrameMkLst>
            <pc:docMk/>
            <pc:sldMk cId="3674459388" sldId="259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DFDAAC6-7FFE-4599-A206-F831CD19048E}" dt="2021-07-29T17:10:21.487" v="548" actId="478"/>
          <ac:graphicFrameMkLst>
            <pc:docMk/>
            <pc:sldMk cId="3674459388" sldId="259"/>
            <ac:graphicFrameMk id="15" creationId="{44831AB8-9705-4702-B335-A0B65897355A}"/>
          </ac:graphicFrameMkLst>
        </pc:graphicFrameChg>
      </pc:sldChg>
      <pc:sldChg chg="delSp modSp add mod">
        <pc:chgData name="noh taehyun" userId="26ea3cd8016ad7de" providerId="LiveId" clId="{EDFDAAC6-7FFE-4599-A206-F831CD19048E}" dt="2021-07-29T17:54:57.788" v="2957" actId="207"/>
        <pc:sldMkLst>
          <pc:docMk/>
          <pc:sldMk cId="982193171" sldId="260"/>
        </pc:sldMkLst>
        <pc:spChg chg="mod">
          <ac:chgData name="noh taehyun" userId="26ea3cd8016ad7de" providerId="LiveId" clId="{EDFDAAC6-7FFE-4599-A206-F831CD19048E}" dt="2021-07-29T17:54:39.999" v="2952" actId="20577"/>
          <ac:spMkLst>
            <pc:docMk/>
            <pc:sldMk cId="982193171" sldId="260"/>
            <ac:spMk id="14" creationId="{085D0EC4-2E3C-40D4-B8A1-334E696EA683}"/>
          </ac:spMkLst>
        </pc:spChg>
        <pc:spChg chg="del">
          <ac:chgData name="noh taehyun" userId="26ea3cd8016ad7de" providerId="LiveId" clId="{EDFDAAC6-7FFE-4599-A206-F831CD19048E}" dt="2021-07-29T17:52:00.715" v="2919" actId="478"/>
          <ac:spMkLst>
            <pc:docMk/>
            <pc:sldMk cId="982193171" sldId="260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52:00.715" v="2919" actId="478"/>
          <ac:spMkLst>
            <pc:docMk/>
            <pc:sldMk cId="982193171" sldId="260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52:00.715" v="2919" actId="478"/>
          <ac:spMkLst>
            <pc:docMk/>
            <pc:sldMk cId="982193171" sldId="260"/>
            <ac:spMk id="18" creationId="{204AEFFD-9B57-4BD2-9654-AD09BC2BF3A3}"/>
          </ac:spMkLst>
        </pc:spChg>
        <pc:graphicFrameChg chg="modGraphic">
          <ac:chgData name="noh taehyun" userId="26ea3cd8016ad7de" providerId="LiveId" clId="{EDFDAAC6-7FFE-4599-A206-F831CD19048E}" dt="2021-07-29T17:54:57.788" v="2957" actId="207"/>
          <ac:graphicFrameMkLst>
            <pc:docMk/>
            <pc:sldMk cId="982193171" sldId="260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DFDAAC6-7FFE-4599-A206-F831CD19048E}" dt="2021-07-29T17:52:00.715" v="2919" actId="478"/>
          <ac:graphicFrameMkLst>
            <pc:docMk/>
            <pc:sldMk cId="982193171" sldId="260"/>
            <ac:graphicFrameMk id="15" creationId="{44831AB8-9705-4702-B335-A0B65897355A}"/>
          </ac:graphicFrameMkLst>
        </pc:graphicFrameChg>
      </pc:sldChg>
      <pc:sldChg chg="delSp add mod">
        <pc:chgData name="noh taehyun" userId="26ea3cd8016ad7de" providerId="LiveId" clId="{EDFDAAC6-7FFE-4599-A206-F831CD19048E}" dt="2021-07-29T17:19:52.358" v="612" actId="478"/>
        <pc:sldMkLst>
          <pc:docMk/>
          <pc:sldMk cId="103961986" sldId="261"/>
        </pc:sldMkLst>
        <pc:spChg chg="del">
          <ac:chgData name="noh taehyun" userId="26ea3cd8016ad7de" providerId="LiveId" clId="{EDFDAAC6-7FFE-4599-A206-F831CD19048E}" dt="2021-07-29T17:19:52.358" v="612" actId="478"/>
          <ac:spMkLst>
            <pc:docMk/>
            <pc:sldMk cId="103961986" sldId="261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19:52.358" v="612" actId="478"/>
          <ac:spMkLst>
            <pc:docMk/>
            <pc:sldMk cId="103961986" sldId="261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19:52.358" v="612" actId="478"/>
          <ac:spMkLst>
            <pc:docMk/>
            <pc:sldMk cId="103961986" sldId="261"/>
            <ac:spMk id="18" creationId="{204AEFFD-9B57-4BD2-9654-AD09BC2BF3A3}"/>
          </ac:spMkLst>
        </pc:spChg>
        <pc:graphicFrameChg chg="del">
          <ac:chgData name="noh taehyun" userId="26ea3cd8016ad7de" providerId="LiveId" clId="{EDFDAAC6-7FFE-4599-A206-F831CD19048E}" dt="2021-07-29T17:19:52.358" v="612" actId="478"/>
          <ac:graphicFrameMkLst>
            <pc:docMk/>
            <pc:sldMk cId="103961986" sldId="261"/>
            <ac:graphicFrameMk id="15" creationId="{44831AB8-9705-4702-B335-A0B65897355A}"/>
          </ac:graphicFrameMkLst>
        </pc:graphicFrameChg>
      </pc:sldChg>
      <pc:sldChg chg="modSp add mod">
        <pc:chgData name="noh taehyun" userId="26ea3cd8016ad7de" providerId="LiveId" clId="{EDFDAAC6-7FFE-4599-A206-F831CD19048E}" dt="2021-07-29T17:22:07.615" v="631" actId="113"/>
        <pc:sldMkLst>
          <pc:docMk/>
          <pc:sldMk cId="2796644516" sldId="262"/>
        </pc:sldMkLst>
        <pc:spChg chg="mod">
          <ac:chgData name="noh taehyun" userId="26ea3cd8016ad7de" providerId="LiveId" clId="{EDFDAAC6-7FFE-4599-A206-F831CD19048E}" dt="2021-07-29T17:21:54.187" v="625" actId="20577"/>
          <ac:spMkLst>
            <pc:docMk/>
            <pc:sldMk cId="2796644516" sldId="262"/>
            <ac:spMk id="14" creationId="{085D0EC4-2E3C-40D4-B8A1-334E696EA683}"/>
          </ac:spMkLst>
        </pc:spChg>
        <pc:graphicFrameChg chg="modGraphic">
          <ac:chgData name="noh taehyun" userId="26ea3cd8016ad7de" providerId="LiveId" clId="{EDFDAAC6-7FFE-4599-A206-F831CD19048E}" dt="2021-07-29T17:22:07.615" v="631" actId="113"/>
          <ac:graphicFrameMkLst>
            <pc:docMk/>
            <pc:sldMk cId="2796644516" sldId="262"/>
            <ac:graphicFrameMk id="6" creationId="{25178FBE-B363-44F8-818D-CA09E361AC6A}"/>
          </ac:graphicFrameMkLst>
        </pc:graphicFrameChg>
      </pc:sldChg>
      <pc:sldChg chg="addSp modSp add mod">
        <pc:chgData name="noh taehyun" userId="26ea3cd8016ad7de" providerId="LiveId" clId="{EDFDAAC6-7FFE-4599-A206-F831CD19048E}" dt="2021-07-29T17:31:05.205" v="1837" actId="207"/>
        <pc:sldMkLst>
          <pc:docMk/>
          <pc:sldMk cId="3000999043" sldId="263"/>
        </pc:sldMkLst>
        <pc:spChg chg="add mod">
          <ac:chgData name="noh taehyun" userId="26ea3cd8016ad7de" providerId="LiveId" clId="{EDFDAAC6-7FFE-4599-A206-F831CD19048E}" dt="2021-07-29T17:26:07.360" v="846" actId="1036"/>
          <ac:spMkLst>
            <pc:docMk/>
            <pc:sldMk cId="3000999043" sldId="263"/>
            <ac:spMk id="2" creationId="{7C9322C1-7B52-496D-9816-64EA96642599}"/>
          </ac:spMkLst>
        </pc:spChg>
        <pc:spChg chg="add mod">
          <ac:chgData name="noh taehyun" userId="26ea3cd8016ad7de" providerId="LiveId" clId="{EDFDAAC6-7FFE-4599-A206-F831CD19048E}" dt="2021-07-29T17:26:19.232" v="848" actId="14100"/>
          <ac:spMkLst>
            <pc:docMk/>
            <pc:sldMk cId="3000999043" sldId="263"/>
            <ac:spMk id="5" creationId="{39756109-61C1-4EB8-B97B-7531C68F4F69}"/>
          </ac:spMkLst>
        </pc:spChg>
        <pc:spChg chg="add mod">
          <ac:chgData name="noh taehyun" userId="26ea3cd8016ad7de" providerId="LiveId" clId="{EDFDAAC6-7FFE-4599-A206-F831CD19048E}" dt="2021-07-29T17:29:09.343" v="1323" actId="1035"/>
          <ac:spMkLst>
            <pc:docMk/>
            <pc:sldMk cId="3000999043" sldId="263"/>
            <ac:spMk id="7" creationId="{36AC980D-39B5-44C2-A6C3-6EEC8B52DF1F}"/>
          </ac:spMkLst>
        </pc:spChg>
        <pc:spChg chg="add mod">
          <ac:chgData name="noh taehyun" userId="26ea3cd8016ad7de" providerId="LiveId" clId="{EDFDAAC6-7FFE-4599-A206-F831CD19048E}" dt="2021-07-29T17:29:09.343" v="1323" actId="1035"/>
          <ac:spMkLst>
            <pc:docMk/>
            <pc:sldMk cId="3000999043" sldId="263"/>
            <ac:spMk id="8" creationId="{A22568B6-A441-43AE-8693-69627E113F95}"/>
          </ac:spMkLst>
        </pc:spChg>
        <pc:spChg chg="add mod">
          <ac:chgData name="noh taehyun" userId="26ea3cd8016ad7de" providerId="LiveId" clId="{EDFDAAC6-7FFE-4599-A206-F831CD19048E}" dt="2021-07-29T17:30:14.123" v="1829" actId="1037"/>
          <ac:spMkLst>
            <pc:docMk/>
            <pc:sldMk cId="3000999043" sldId="263"/>
            <ac:spMk id="10" creationId="{0F606E01-AF20-4E65-AA78-8F5ECC2EA8F5}"/>
          </ac:spMkLst>
        </pc:spChg>
        <pc:spChg chg="add mod">
          <ac:chgData name="noh taehyun" userId="26ea3cd8016ad7de" providerId="LiveId" clId="{EDFDAAC6-7FFE-4599-A206-F831CD19048E}" dt="2021-07-29T17:30:25.393" v="1831" actId="14100"/>
          <ac:spMkLst>
            <pc:docMk/>
            <pc:sldMk cId="3000999043" sldId="263"/>
            <ac:spMk id="11" creationId="{59D23375-EF1D-43D6-9CC7-D903F1698073}"/>
          </ac:spMkLst>
        </pc:spChg>
        <pc:spChg chg="mod">
          <ac:chgData name="noh taehyun" userId="26ea3cd8016ad7de" providerId="LiveId" clId="{EDFDAAC6-7FFE-4599-A206-F831CD19048E}" dt="2021-07-29T17:24:48.390" v="645" actId="20577"/>
          <ac:spMkLst>
            <pc:docMk/>
            <pc:sldMk cId="3000999043" sldId="263"/>
            <ac:spMk id="14" creationId="{085D0EC4-2E3C-40D4-B8A1-334E696EA683}"/>
          </ac:spMkLst>
        </pc:spChg>
        <pc:graphicFrameChg chg="mod modGraphic">
          <ac:chgData name="noh taehyun" userId="26ea3cd8016ad7de" providerId="LiveId" clId="{EDFDAAC6-7FFE-4599-A206-F831CD19048E}" dt="2021-07-29T17:26:07.360" v="846" actId="1036"/>
          <ac:graphicFrameMkLst>
            <pc:docMk/>
            <pc:sldMk cId="3000999043" sldId="263"/>
            <ac:graphicFrameMk id="6" creationId="{25178FBE-B363-44F8-818D-CA09E361AC6A}"/>
          </ac:graphicFrameMkLst>
        </pc:graphicFrameChg>
        <pc:graphicFrameChg chg="add mod modGraphic">
          <ac:chgData name="noh taehyun" userId="26ea3cd8016ad7de" providerId="LiveId" clId="{EDFDAAC6-7FFE-4599-A206-F831CD19048E}" dt="2021-07-29T17:31:05.205" v="1837" actId="207"/>
          <ac:graphicFrameMkLst>
            <pc:docMk/>
            <pc:sldMk cId="3000999043" sldId="263"/>
            <ac:graphicFrameMk id="9" creationId="{DFF9AE96-1BE6-4F93-ACAF-F46180AE3BE0}"/>
          </ac:graphicFrameMkLst>
        </pc:graphicFrameChg>
      </pc:sldChg>
      <pc:sldChg chg="delSp modSp add mod">
        <pc:chgData name="noh taehyun" userId="26ea3cd8016ad7de" providerId="LiveId" clId="{EDFDAAC6-7FFE-4599-A206-F831CD19048E}" dt="2021-07-29T17:33:08.148" v="2254" actId="20577"/>
        <pc:sldMkLst>
          <pc:docMk/>
          <pc:sldMk cId="2073445343" sldId="264"/>
        </pc:sldMkLst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2" creationId="{7C9322C1-7B52-496D-9816-64EA96642599}"/>
          </ac:spMkLst>
        </pc:spChg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5" creationId="{39756109-61C1-4EB8-B97B-7531C68F4F69}"/>
          </ac:spMkLst>
        </pc:spChg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7" creationId="{36AC980D-39B5-44C2-A6C3-6EEC8B52DF1F}"/>
          </ac:spMkLst>
        </pc:spChg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8" creationId="{A22568B6-A441-43AE-8693-69627E113F95}"/>
          </ac:spMkLst>
        </pc:spChg>
        <pc:spChg chg="del">
          <ac:chgData name="noh taehyun" userId="26ea3cd8016ad7de" providerId="LiveId" clId="{EDFDAAC6-7FFE-4599-A206-F831CD19048E}" dt="2021-07-29T17:31:28.045" v="1842" actId="478"/>
          <ac:spMkLst>
            <pc:docMk/>
            <pc:sldMk cId="2073445343" sldId="264"/>
            <ac:spMk id="10" creationId="{0F606E01-AF20-4E65-AA78-8F5ECC2EA8F5}"/>
          </ac:spMkLst>
        </pc:spChg>
        <pc:spChg chg="del">
          <ac:chgData name="noh taehyun" userId="26ea3cd8016ad7de" providerId="LiveId" clId="{EDFDAAC6-7FFE-4599-A206-F831CD19048E}" dt="2021-07-29T17:31:28.045" v="1842" actId="478"/>
          <ac:spMkLst>
            <pc:docMk/>
            <pc:sldMk cId="2073445343" sldId="264"/>
            <ac:spMk id="11" creationId="{59D23375-EF1D-43D6-9CC7-D903F1698073}"/>
          </ac:spMkLst>
        </pc:spChg>
        <pc:spChg chg="mod">
          <ac:chgData name="noh taehyun" userId="26ea3cd8016ad7de" providerId="LiveId" clId="{EDFDAAC6-7FFE-4599-A206-F831CD19048E}" dt="2021-07-29T17:32:53.376" v="2239" actId="14100"/>
          <ac:spMkLst>
            <pc:docMk/>
            <pc:sldMk cId="2073445343" sldId="264"/>
            <ac:spMk id="14" creationId="{085D0EC4-2E3C-40D4-B8A1-334E696EA683}"/>
          </ac:spMkLst>
        </pc:spChg>
        <pc:graphicFrameChg chg="del">
          <ac:chgData name="noh taehyun" userId="26ea3cd8016ad7de" providerId="LiveId" clId="{EDFDAAC6-7FFE-4599-A206-F831CD19048E}" dt="2021-07-29T17:30:51.349" v="1833" actId="478"/>
          <ac:graphicFrameMkLst>
            <pc:docMk/>
            <pc:sldMk cId="2073445343" sldId="264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DFDAAC6-7FFE-4599-A206-F831CD19048E}" dt="2021-07-29T17:33:08.148" v="2254" actId="20577"/>
          <ac:graphicFrameMkLst>
            <pc:docMk/>
            <pc:sldMk cId="2073445343" sldId="264"/>
            <ac:graphicFrameMk id="9" creationId="{DFF9AE96-1BE6-4F93-ACAF-F46180AE3BE0}"/>
          </ac:graphicFrameMkLst>
        </pc:graphicFrameChg>
      </pc:sldChg>
      <pc:sldChg chg="addSp modSp add mod">
        <pc:chgData name="noh taehyun" userId="26ea3cd8016ad7de" providerId="LiveId" clId="{EDFDAAC6-7FFE-4599-A206-F831CD19048E}" dt="2021-07-29T17:41:03.679" v="2918" actId="207"/>
        <pc:sldMkLst>
          <pc:docMk/>
          <pc:sldMk cId="2941408081" sldId="265"/>
        </pc:sldMkLst>
        <pc:spChg chg="add mod">
          <ac:chgData name="noh taehyun" userId="26ea3cd8016ad7de" providerId="LiveId" clId="{EDFDAAC6-7FFE-4599-A206-F831CD19048E}" dt="2021-07-29T17:38:13.516" v="2435" actId="20577"/>
          <ac:spMkLst>
            <pc:docMk/>
            <pc:sldMk cId="2941408081" sldId="265"/>
            <ac:spMk id="4" creationId="{6B369A69-89FC-4BFB-84B5-9EF18287CC08}"/>
          </ac:spMkLst>
        </pc:spChg>
        <pc:spChg chg="add mod">
          <ac:chgData name="noh taehyun" userId="26ea3cd8016ad7de" providerId="LiveId" clId="{EDFDAAC6-7FFE-4599-A206-F831CD19048E}" dt="2021-07-29T17:40:24.025" v="2843" actId="1035"/>
          <ac:spMkLst>
            <pc:docMk/>
            <pc:sldMk cId="2941408081" sldId="265"/>
            <ac:spMk id="5" creationId="{59FE6AB7-F736-43C9-AA57-4B2586109404}"/>
          </ac:spMkLst>
        </pc:spChg>
        <pc:spChg chg="add mod">
          <ac:chgData name="noh taehyun" userId="26ea3cd8016ad7de" providerId="LiveId" clId="{EDFDAAC6-7FFE-4599-A206-F831CD19048E}" dt="2021-07-29T17:40:38.808" v="2855" actId="1035"/>
          <ac:spMkLst>
            <pc:docMk/>
            <pc:sldMk cId="2941408081" sldId="265"/>
            <ac:spMk id="7" creationId="{50D017C5-8E5F-41B6-98DC-DAE002695AEB}"/>
          </ac:spMkLst>
        </pc:spChg>
        <pc:spChg chg="mod">
          <ac:chgData name="noh taehyun" userId="26ea3cd8016ad7de" providerId="LiveId" clId="{EDFDAAC6-7FFE-4599-A206-F831CD19048E}" dt="2021-07-29T17:37:32.414" v="2320" actId="20577"/>
          <ac:spMkLst>
            <pc:docMk/>
            <pc:sldMk cId="2941408081" sldId="265"/>
            <ac:spMk id="14" creationId="{085D0EC4-2E3C-40D4-B8A1-334E696EA683}"/>
          </ac:spMkLst>
        </pc:spChg>
        <pc:graphicFrameChg chg="add mod modGraphic">
          <ac:chgData name="noh taehyun" userId="26ea3cd8016ad7de" providerId="LiveId" clId="{EDFDAAC6-7FFE-4599-A206-F831CD19048E}" dt="2021-07-29T17:40:34.978" v="2851" actId="1035"/>
          <ac:graphicFrameMkLst>
            <pc:docMk/>
            <pc:sldMk cId="2941408081" sldId="265"/>
            <ac:graphicFrameMk id="6" creationId="{F9EDF1CF-EFB6-495E-BFCD-A4E7CA4A4BB7}"/>
          </ac:graphicFrameMkLst>
        </pc:graphicFrameChg>
        <pc:graphicFrameChg chg="add mod modGraphic">
          <ac:chgData name="noh taehyun" userId="26ea3cd8016ad7de" providerId="LiveId" clId="{EDFDAAC6-7FFE-4599-A206-F831CD19048E}" dt="2021-07-29T17:41:03.679" v="2918" actId="207"/>
          <ac:graphicFrameMkLst>
            <pc:docMk/>
            <pc:sldMk cId="2941408081" sldId="265"/>
            <ac:graphicFrameMk id="8" creationId="{2C90A15C-97C8-4971-BED4-1893353B04BF}"/>
          </ac:graphicFrameMkLst>
        </pc:graphicFrameChg>
        <pc:graphicFrameChg chg="modGraphic">
          <ac:chgData name="noh taehyun" userId="26ea3cd8016ad7de" providerId="LiveId" clId="{EDFDAAC6-7FFE-4599-A206-F831CD19048E}" dt="2021-07-29T17:38:20.586" v="2437" actId="113"/>
          <ac:graphicFrameMkLst>
            <pc:docMk/>
            <pc:sldMk cId="2941408081" sldId="265"/>
            <ac:graphicFrameMk id="9" creationId="{DFF9AE96-1BE6-4F93-ACAF-F46180AE3BE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필독) 도지코인 차트분석 예언가 - 자유게시판 - 코인판 - 가상화폐 커뮤니티, 비트코인 김프 사이트, 김치프리미엄, 빗썸, 업비트  시세, 갤러리">
            <a:extLst>
              <a:ext uri="{FF2B5EF4-FFF2-40B4-BE49-F238E27FC236}">
                <a16:creationId xmlns:a16="http://schemas.microsoft.com/office/drawing/2014/main" id="{BB293B7A-A149-4ED0-B424-8A597EFEE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119491"/>
            <a:ext cx="7799485" cy="657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35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2515127" y="316593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3137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7352403" y="316593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F60862-7B40-4E76-9CC7-0366A9777C5E}"/>
              </a:ext>
            </a:extLst>
          </p:cNvPr>
          <p:cNvSpPr txBox="1"/>
          <p:nvPr/>
        </p:nvSpPr>
        <p:spPr>
          <a:xfrm>
            <a:off x="279316" y="150585"/>
            <a:ext cx="3637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ㅇ완전</a:t>
            </a:r>
            <a:r>
              <a:rPr lang="ko-KR" altLang="en-US" sz="3200" dirty="0">
                <a:solidFill>
                  <a:schemeClr val="bg1"/>
                </a:solidFill>
              </a:rPr>
              <a:t> 그래프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53F7749-E51B-4FA6-AD3A-C23083CA3F87}"/>
              </a:ext>
            </a:extLst>
          </p:cNvPr>
          <p:cNvSpPr/>
          <p:nvPr/>
        </p:nvSpPr>
        <p:spPr>
          <a:xfrm>
            <a:off x="5002882" y="4857356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DE1FBF2-6B79-4823-B041-17C223475413}"/>
              </a:ext>
            </a:extLst>
          </p:cNvPr>
          <p:cNvCxnSpPr>
            <a:stCxn id="4" idx="3"/>
            <a:endCxn id="2" idx="0"/>
          </p:cNvCxnSpPr>
          <p:nvPr/>
        </p:nvCxnSpPr>
        <p:spPr>
          <a:xfrm flipH="1">
            <a:off x="3034471" y="1608504"/>
            <a:ext cx="671456" cy="15574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FE79AC7-173C-4875-952A-EA1142816EBC}"/>
              </a:ext>
            </a:extLst>
          </p:cNvPr>
          <p:cNvCxnSpPr>
            <a:cxnSpLocks/>
            <a:stCxn id="16" idx="2"/>
            <a:endCxn id="2" idx="4"/>
          </p:cNvCxnSpPr>
          <p:nvPr/>
        </p:nvCxnSpPr>
        <p:spPr>
          <a:xfrm flipH="1" flipV="1">
            <a:off x="3034471" y="4177994"/>
            <a:ext cx="1968411" cy="11853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11A9BFB-1EB1-4715-A79C-A547858D9E49}"/>
              </a:ext>
            </a:extLst>
          </p:cNvPr>
          <p:cNvCxnSpPr>
            <a:cxnSpLocks/>
            <a:stCxn id="16" idx="6"/>
            <a:endCxn id="8" idx="3"/>
          </p:cNvCxnSpPr>
          <p:nvPr/>
        </p:nvCxnSpPr>
        <p:spPr>
          <a:xfrm flipV="1">
            <a:off x="6041570" y="4029782"/>
            <a:ext cx="1462945" cy="13336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A009D2F-59BF-4AAE-A931-73BED131CAFD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7200291" y="1608504"/>
            <a:ext cx="671456" cy="15574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393B106-D50E-4487-915B-1597F034040A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17212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9D3AC1E-248B-4244-8907-10BDF52BE3CE}"/>
              </a:ext>
            </a:extLst>
          </p:cNvPr>
          <p:cNvCxnSpPr>
            <a:cxnSpLocks/>
            <a:stCxn id="7" idx="3"/>
            <a:endCxn id="2" idx="7"/>
          </p:cNvCxnSpPr>
          <p:nvPr/>
        </p:nvCxnSpPr>
        <p:spPr>
          <a:xfrm flipH="1">
            <a:off x="3401703" y="1608504"/>
            <a:ext cx="3064124" cy="17056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6A74492-53F0-4340-8BF4-B4485EACD3B0}"/>
              </a:ext>
            </a:extLst>
          </p:cNvPr>
          <p:cNvCxnSpPr>
            <a:cxnSpLocks/>
            <a:stCxn id="7" idx="4"/>
            <a:endCxn id="16" idx="7"/>
          </p:cNvCxnSpPr>
          <p:nvPr/>
        </p:nvCxnSpPr>
        <p:spPr>
          <a:xfrm flipH="1">
            <a:off x="5889458" y="1756716"/>
            <a:ext cx="943601" cy="32488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2E1284D-2EBD-4EE7-A802-4DD411E9F29A}"/>
              </a:ext>
            </a:extLst>
          </p:cNvPr>
          <p:cNvCxnSpPr>
            <a:cxnSpLocks/>
            <a:stCxn id="4" idx="4"/>
            <a:endCxn id="16" idx="1"/>
          </p:cNvCxnSpPr>
          <p:nvPr/>
        </p:nvCxnSpPr>
        <p:spPr>
          <a:xfrm>
            <a:off x="4073159" y="1756716"/>
            <a:ext cx="1081835" cy="32488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D5706C5-BA3B-4196-9F04-A0808E9AFDFD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4440391" y="1608504"/>
            <a:ext cx="3064124" cy="17056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98463F1-2678-4A9F-9B3E-29255680DA2C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3553815" y="3671967"/>
            <a:ext cx="379858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59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5AEBED-B569-4F86-9316-9382CAF87C9B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5471FC-7CD8-4807-A9A6-D02C3DCEC58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440391" y="1608504"/>
            <a:ext cx="1069331" cy="1646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43C14-6551-49B7-9584-0E28A47B0DA5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44759-1276-4147-AA3A-A67C200C2A03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D5A998-C19F-435D-816A-3E8E3B3D4552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6315616" y="3018827"/>
            <a:ext cx="2840018" cy="4557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408F4-0D6C-468C-A063-99ACB1B4068A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F60862-7B40-4E76-9CC7-0366A9777C5E}"/>
              </a:ext>
            </a:extLst>
          </p:cNvPr>
          <p:cNvSpPr txBox="1"/>
          <p:nvPr/>
        </p:nvSpPr>
        <p:spPr>
          <a:xfrm>
            <a:off x="279316" y="150585"/>
            <a:ext cx="3637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ㅇ연결</a:t>
            </a:r>
            <a:r>
              <a:rPr lang="ko-KR" altLang="en-US" sz="3200" dirty="0">
                <a:solidFill>
                  <a:schemeClr val="bg1"/>
                </a:solidFill>
              </a:rPr>
              <a:t> 그래프</a:t>
            </a:r>
          </a:p>
        </p:txBody>
      </p:sp>
    </p:spTree>
    <p:extLst>
      <p:ext uri="{BB962C8B-B14F-4D97-AF65-F5344CB8AC3E}">
        <p14:creationId xmlns:p14="http://schemas.microsoft.com/office/powerpoint/2010/main" val="319547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F60862-7B40-4E76-9CC7-0366A9777C5E}"/>
              </a:ext>
            </a:extLst>
          </p:cNvPr>
          <p:cNvSpPr txBox="1"/>
          <p:nvPr/>
        </p:nvSpPr>
        <p:spPr>
          <a:xfrm>
            <a:off x="279316" y="150585"/>
            <a:ext cx="3637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ㅇ단순</a:t>
            </a:r>
            <a:r>
              <a:rPr lang="ko-KR" altLang="en-US" sz="3200" dirty="0">
                <a:solidFill>
                  <a:schemeClr val="bg1"/>
                </a:solidFill>
              </a:rPr>
              <a:t> 그래프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AB50CF-92FE-4D1E-9216-61D8F35DE7FA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1B7707-9600-4C80-B932-8B09E60481D4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4440391" y="1608504"/>
            <a:ext cx="988649" cy="150823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37B5BFA-4738-4E53-A182-327212E4315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E61AA3B-E669-4928-9613-52B5A6EBA4F8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48359-CC51-47D7-8E27-B21DE573EAE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6315616" y="3116737"/>
            <a:ext cx="2948127" cy="35781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8B03D8D-8AED-4B98-ACAB-0FB1D690A35C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4117C13-FA0C-462A-A29F-39338EECAA83}"/>
              </a:ext>
            </a:extLst>
          </p:cNvPr>
          <p:cNvSpPr txBox="1"/>
          <p:nvPr/>
        </p:nvSpPr>
        <p:spPr>
          <a:xfrm>
            <a:off x="955468" y="4710887"/>
            <a:ext cx="3637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루프가 존재하면 안됨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C3B7D854-2380-4D33-9A8D-D98C76DBC9CA}"/>
              </a:ext>
            </a:extLst>
          </p:cNvPr>
          <p:cNvCxnSpPr>
            <a:stCxn id="2" idx="1"/>
            <a:endCxn id="2" idx="2"/>
          </p:cNvCxnSpPr>
          <p:nvPr/>
        </p:nvCxnSpPr>
        <p:spPr>
          <a:xfrm rot="16200000" flipH="1" flipV="1">
            <a:off x="1456446" y="2713562"/>
            <a:ext cx="357816" cy="152112"/>
          </a:xfrm>
          <a:prstGeom prst="curvedConnector4">
            <a:avLst>
              <a:gd name="adj1" fmla="val -105309"/>
              <a:gd name="adj2" fmla="val 250284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B7982D-0B65-495B-A185-D0C033E89F8C}"/>
              </a:ext>
            </a:extLst>
          </p:cNvPr>
          <p:cNvCxnSpPr/>
          <p:nvPr/>
        </p:nvCxnSpPr>
        <p:spPr>
          <a:xfrm flipH="1">
            <a:off x="1175657" y="2610710"/>
            <a:ext cx="152400" cy="2135645"/>
          </a:xfrm>
          <a:prstGeom prst="line">
            <a:avLst/>
          </a:prstGeom>
          <a:ln w="762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7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5AEBED-B569-4F86-9316-9382CAF87C9B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5471FC-7CD8-4807-A9A6-D02C3DCEC58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440391" y="1608504"/>
            <a:ext cx="1069331" cy="1646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43C14-6551-49B7-9584-0E28A47B0DA5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44759-1276-4147-AA3A-A67C200C2A03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D5A998-C19F-435D-816A-3E8E3B3D4552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6315616" y="3018827"/>
            <a:ext cx="2840018" cy="4557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408F4-0D6C-468C-A063-99ACB1B4068A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F60862-7B40-4E76-9CC7-0366A9777C5E}"/>
              </a:ext>
            </a:extLst>
          </p:cNvPr>
          <p:cNvSpPr txBox="1"/>
          <p:nvPr/>
        </p:nvSpPr>
        <p:spPr>
          <a:xfrm>
            <a:off x="279316" y="150585"/>
            <a:ext cx="6665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ㅇ무방향</a:t>
            </a:r>
            <a:r>
              <a:rPr lang="ko-KR" altLang="en-US" sz="3200" dirty="0">
                <a:solidFill>
                  <a:schemeClr val="bg1"/>
                </a:solidFill>
              </a:rPr>
              <a:t> 그래프의 표현 방법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47E5DC-3CE4-4182-B954-51A4F02BFAE7}"/>
              </a:ext>
            </a:extLst>
          </p:cNvPr>
          <p:cNvSpPr txBox="1"/>
          <p:nvPr/>
        </p:nvSpPr>
        <p:spPr>
          <a:xfrm>
            <a:off x="1878798" y="2670054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71702D-D295-45D2-A18B-AD86496CF07A}"/>
              </a:ext>
            </a:extLst>
          </p:cNvPr>
          <p:cNvSpPr txBox="1"/>
          <p:nvPr/>
        </p:nvSpPr>
        <p:spPr>
          <a:xfrm>
            <a:off x="3838226" y="950110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7170E-CFCB-48EE-9488-DA0FC24C4C43}"/>
              </a:ext>
            </a:extLst>
          </p:cNvPr>
          <p:cNvSpPr txBox="1"/>
          <p:nvPr/>
        </p:nvSpPr>
        <p:spPr>
          <a:xfrm>
            <a:off x="5579940" y="3138139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765B4-8339-486B-B00B-4AC0B7FC1537}"/>
              </a:ext>
            </a:extLst>
          </p:cNvPr>
          <p:cNvSpPr txBox="1"/>
          <p:nvPr/>
        </p:nvSpPr>
        <p:spPr>
          <a:xfrm>
            <a:off x="7245454" y="950111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EB6940-25FA-4B29-BFEF-C5DF9D3B9AEA}"/>
              </a:ext>
            </a:extLst>
          </p:cNvPr>
          <p:cNvSpPr txBox="1"/>
          <p:nvPr/>
        </p:nvSpPr>
        <p:spPr>
          <a:xfrm>
            <a:off x="9466141" y="2713599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BBABD1-DA55-482B-9373-50E580893B23}"/>
              </a:ext>
            </a:extLst>
          </p:cNvPr>
          <p:cNvSpPr txBox="1"/>
          <p:nvPr/>
        </p:nvSpPr>
        <p:spPr>
          <a:xfrm>
            <a:off x="8421112" y="5108455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6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308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6E7333DB-3CA6-4229-B78E-14D8F0E92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16087"/>
              </p:ext>
            </p:extLst>
          </p:nvPr>
        </p:nvGraphicFramePr>
        <p:xfrm>
          <a:off x="856343" y="1100665"/>
          <a:ext cx="10257968" cy="533278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65424">
                  <a:extLst>
                    <a:ext uri="{9D8B030D-6E8A-4147-A177-3AD203B41FA5}">
                      <a16:colId xmlns:a16="http://schemas.microsoft.com/office/drawing/2014/main" val="2254424388"/>
                    </a:ext>
                  </a:extLst>
                </a:gridCol>
                <a:gridCol w="1465424">
                  <a:extLst>
                    <a:ext uri="{9D8B030D-6E8A-4147-A177-3AD203B41FA5}">
                      <a16:colId xmlns:a16="http://schemas.microsoft.com/office/drawing/2014/main" val="3948295443"/>
                    </a:ext>
                  </a:extLst>
                </a:gridCol>
                <a:gridCol w="1465424">
                  <a:extLst>
                    <a:ext uri="{9D8B030D-6E8A-4147-A177-3AD203B41FA5}">
                      <a16:colId xmlns:a16="http://schemas.microsoft.com/office/drawing/2014/main" val="1956488666"/>
                    </a:ext>
                  </a:extLst>
                </a:gridCol>
                <a:gridCol w="1465424">
                  <a:extLst>
                    <a:ext uri="{9D8B030D-6E8A-4147-A177-3AD203B41FA5}">
                      <a16:colId xmlns:a16="http://schemas.microsoft.com/office/drawing/2014/main" val="131362623"/>
                    </a:ext>
                  </a:extLst>
                </a:gridCol>
                <a:gridCol w="1465424">
                  <a:extLst>
                    <a:ext uri="{9D8B030D-6E8A-4147-A177-3AD203B41FA5}">
                      <a16:colId xmlns:a16="http://schemas.microsoft.com/office/drawing/2014/main" val="1426672753"/>
                    </a:ext>
                  </a:extLst>
                </a:gridCol>
                <a:gridCol w="1465424">
                  <a:extLst>
                    <a:ext uri="{9D8B030D-6E8A-4147-A177-3AD203B41FA5}">
                      <a16:colId xmlns:a16="http://schemas.microsoft.com/office/drawing/2014/main" val="3277930334"/>
                    </a:ext>
                  </a:extLst>
                </a:gridCol>
                <a:gridCol w="1465424">
                  <a:extLst>
                    <a:ext uri="{9D8B030D-6E8A-4147-A177-3AD203B41FA5}">
                      <a16:colId xmlns:a16="http://schemas.microsoft.com/office/drawing/2014/main" val="1145814780"/>
                    </a:ext>
                  </a:extLst>
                </a:gridCol>
              </a:tblGrid>
              <a:tr h="76182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441721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48384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65403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904185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591668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6125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59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650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5AEBED-B569-4F86-9316-9382CAF87C9B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5471FC-7CD8-4807-A9A6-D02C3DCEC58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440391" y="1608504"/>
            <a:ext cx="1069331" cy="1646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43C14-6551-49B7-9584-0E28A47B0DA5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44759-1276-4147-AA3A-A67C200C2A03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D5A998-C19F-435D-816A-3E8E3B3D4552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6315616" y="3018827"/>
            <a:ext cx="2840018" cy="4557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408F4-0D6C-468C-A063-99ACB1B4068A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F60862-7B40-4E76-9CC7-0366A9777C5E}"/>
              </a:ext>
            </a:extLst>
          </p:cNvPr>
          <p:cNvSpPr txBox="1"/>
          <p:nvPr/>
        </p:nvSpPr>
        <p:spPr>
          <a:xfrm>
            <a:off x="279316" y="150585"/>
            <a:ext cx="6665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ㅇ인접</a:t>
            </a:r>
            <a:r>
              <a:rPr lang="ko-KR" altLang="en-US" sz="3200" dirty="0">
                <a:solidFill>
                  <a:schemeClr val="bg1"/>
                </a:solidFill>
              </a:rPr>
              <a:t> 리스트 표현 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47E5DC-3CE4-4182-B954-51A4F02BFAE7}"/>
              </a:ext>
            </a:extLst>
          </p:cNvPr>
          <p:cNvSpPr txBox="1"/>
          <p:nvPr/>
        </p:nvSpPr>
        <p:spPr>
          <a:xfrm>
            <a:off x="1878798" y="2670054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71702D-D295-45D2-A18B-AD86496CF07A}"/>
              </a:ext>
            </a:extLst>
          </p:cNvPr>
          <p:cNvSpPr txBox="1"/>
          <p:nvPr/>
        </p:nvSpPr>
        <p:spPr>
          <a:xfrm>
            <a:off x="3838226" y="950110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7170E-CFCB-48EE-9488-DA0FC24C4C43}"/>
              </a:ext>
            </a:extLst>
          </p:cNvPr>
          <p:cNvSpPr txBox="1"/>
          <p:nvPr/>
        </p:nvSpPr>
        <p:spPr>
          <a:xfrm>
            <a:off x="5579940" y="3138139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765B4-8339-486B-B00B-4AC0B7FC1537}"/>
              </a:ext>
            </a:extLst>
          </p:cNvPr>
          <p:cNvSpPr txBox="1"/>
          <p:nvPr/>
        </p:nvSpPr>
        <p:spPr>
          <a:xfrm>
            <a:off x="7245454" y="950111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EB6940-25FA-4B29-BFEF-C5DF9D3B9AEA}"/>
              </a:ext>
            </a:extLst>
          </p:cNvPr>
          <p:cNvSpPr txBox="1"/>
          <p:nvPr/>
        </p:nvSpPr>
        <p:spPr>
          <a:xfrm>
            <a:off x="9466141" y="2713599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BBABD1-DA55-482B-9373-50E580893B23}"/>
              </a:ext>
            </a:extLst>
          </p:cNvPr>
          <p:cNvSpPr txBox="1"/>
          <p:nvPr/>
        </p:nvSpPr>
        <p:spPr>
          <a:xfrm>
            <a:off x="8421112" y="5108455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6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8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6E7333DB-3CA6-4229-B78E-14D8F0E92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218922"/>
              </p:ext>
            </p:extLst>
          </p:nvPr>
        </p:nvGraphicFramePr>
        <p:xfrm>
          <a:off x="4122053" y="741436"/>
          <a:ext cx="4396272" cy="533278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65424">
                  <a:extLst>
                    <a:ext uri="{9D8B030D-6E8A-4147-A177-3AD203B41FA5}">
                      <a16:colId xmlns:a16="http://schemas.microsoft.com/office/drawing/2014/main" val="2254424388"/>
                    </a:ext>
                  </a:extLst>
                </a:gridCol>
                <a:gridCol w="1465424">
                  <a:extLst>
                    <a:ext uri="{9D8B030D-6E8A-4147-A177-3AD203B41FA5}">
                      <a16:colId xmlns:a16="http://schemas.microsoft.com/office/drawing/2014/main" val="3948295443"/>
                    </a:ext>
                  </a:extLst>
                </a:gridCol>
                <a:gridCol w="1465424">
                  <a:extLst>
                    <a:ext uri="{9D8B030D-6E8A-4147-A177-3AD203B41FA5}">
                      <a16:colId xmlns:a16="http://schemas.microsoft.com/office/drawing/2014/main" val="1956488666"/>
                    </a:ext>
                  </a:extLst>
                </a:gridCol>
              </a:tblGrid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2"/>
                          </a:solidFill>
                        </a:rPr>
                        <a:t>노드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2"/>
                          </a:solidFill>
                        </a:rPr>
                        <a:t>연결되어 있는 노드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379178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48384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65403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904185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591668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6125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59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353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표 11">
                <a:extLst>
                  <a:ext uri="{FF2B5EF4-FFF2-40B4-BE49-F238E27FC236}">
                    <a16:creationId xmlns:a16="http://schemas.microsoft.com/office/drawing/2014/main" id="{6E7333DB-3CA6-4229-B78E-14D8F0E92C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953329"/>
                  </p:ext>
                </p:extLst>
              </p:nvPr>
            </p:nvGraphicFramePr>
            <p:xfrm>
              <a:off x="751113" y="464649"/>
              <a:ext cx="10352316" cy="5931224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450772">
                      <a:extLst>
                        <a:ext uri="{9D8B030D-6E8A-4147-A177-3AD203B41FA5}">
                          <a16:colId xmlns:a16="http://schemas.microsoft.com/office/drawing/2014/main" val="2254424388"/>
                        </a:ext>
                      </a:extLst>
                    </a:gridCol>
                    <a:gridCol w="3450772">
                      <a:extLst>
                        <a:ext uri="{9D8B030D-6E8A-4147-A177-3AD203B41FA5}">
                          <a16:colId xmlns:a16="http://schemas.microsoft.com/office/drawing/2014/main" val="3948295443"/>
                        </a:ext>
                      </a:extLst>
                    </a:gridCol>
                    <a:gridCol w="3450772">
                      <a:extLst>
                        <a:ext uri="{9D8B030D-6E8A-4147-A177-3AD203B41FA5}">
                          <a16:colId xmlns:a16="http://schemas.microsoft.com/office/drawing/2014/main" val="1956488666"/>
                        </a:ext>
                      </a:extLst>
                    </a:gridCol>
                  </a:tblGrid>
                  <a:tr h="109418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인접 행렬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인접 리스트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248384"/>
                      </a:ext>
                    </a:extLst>
                  </a:tr>
                  <a:tr h="1094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공간 복잡도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O(V+E)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065403"/>
                      </a:ext>
                    </a:extLst>
                  </a:tr>
                  <a:tr h="1094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정점 </a:t>
                          </a:r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U,V</a:t>
                          </a:r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가 연결되어 있는지 확인하는 시간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O(1)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O(MIN(DEG(U), DEG(V))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6904185"/>
                      </a:ext>
                    </a:extLst>
                  </a:tr>
                  <a:tr h="1094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정점 </a:t>
                          </a:r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V</a:t>
                          </a:r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와 연결된 모든 정점을 확인하는 시간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O(V)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O(DEG(V))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9591668"/>
                      </a:ext>
                    </a:extLst>
                  </a:tr>
                  <a:tr h="1094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효율적인 상황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1.</a:t>
                          </a:r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두 점의 연결여부를 자주 확인할 때</a:t>
                          </a:r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, 2.E</a:t>
                          </a:r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가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ko-KR" alt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에</m:t>
                              </m:r>
                            </m:oMath>
                          </a14:m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 가까울 때</a:t>
                          </a: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1.</a:t>
                          </a:r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특정 정점에 연결된 모든 정점을 자주 확인할 때</a:t>
                          </a:r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, 2.E</a:t>
                          </a:r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가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ko-KR" alt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보</m:t>
                              </m:r>
                            </m:oMath>
                          </a14:m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다 훨씬 작을 때</a:t>
                          </a: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9361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표 11">
                <a:extLst>
                  <a:ext uri="{FF2B5EF4-FFF2-40B4-BE49-F238E27FC236}">
                    <a16:creationId xmlns:a16="http://schemas.microsoft.com/office/drawing/2014/main" id="{6E7333DB-3CA6-4229-B78E-14D8F0E92C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953329"/>
                  </p:ext>
                </p:extLst>
              </p:nvPr>
            </p:nvGraphicFramePr>
            <p:xfrm>
              <a:off x="751113" y="464649"/>
              <a:ext cx="10352316" cy="5931224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450772">
                      <a:extLst>
                        <a:ext uri="{9D8B030D-6E8A-4147-A177-3AD203B41FA5}">
                          <a16:colId xmlns:a16="http://schemas.microsoft.com/office/drawing/2014/main" val="2254424388"/>
                        </a:ext>
                      </a:extLst>
                    </a:gridCol>
                    <a:gridCol w="3450772">
                      <a:extLst>
                        <a:ext uri="{9D8B030D-6E8A-4147-A177-3AD203B41FA5}">
                          <a16:colId xmlns:a16="http://schemas.microsoft.com/office/drawing/2014/main" val="3948295443"/>
                        </a:ext>
                      </a:extLst>
                    </a:gridCol>
                    <a:gridCol w="3450772">
                      <a:extLst>
                        <a:ext uri="{9D8B030D-6E8A-4147-A177-3AD203B41FA5}">
                          <a16:colId xmlns:a16="http://schemas.microsoft.com/office/drawing/2014/main" val="1956488666"/>
                        </a:ext>
                      </a:extLst>
                    </a:gridCol>
                  </a:tblGrid>
                  <a:tr h="109418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인접 행렬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인접 리스트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248384"/>
                      </a:ext>
                    </a:extLst>
                  </a:tr>
                  <a:tr h="1094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공간 복잡도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1117" r="-100176" b="-3558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O(V+E)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065403"/>
                      </a:ext>
                    </a:extLst>
                  </a:tr>
                  <a:tr h="1094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정점 </a:t>
                          </a:r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U,V</a:t>
                          </a:r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가 연결되어 있는지 확인하는 시간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O(1)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O(MIN(DEG(U), DEG(V))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6904185"/>
                      </a:ext>
                    </a:extLst>
                  </a:tr>
                  <a:tr h="1094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정점 </a:t>
                          </a:r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V</a:t>
                          </a:r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와 연결된 모든 정점을 확인하는 시간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O(V)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O(DEG(V))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9591668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효율적인 상황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82353" r="-100176" b="-8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53" t="-282353" r="-353" b="-86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9361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0722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그래프</a:t>
            </a:r>
          </a:p>
        </p:txBody>
      </p:sp>
      <p:pic>
        <p:nvPicPr>
          <p:cNvPr id="1026" name="Picture 2" descr="필독) 도지코인 차트분석 예언가 - 자유게시판 - 코인판 - 가상화폐 커뮤니티, 비트코인 김프 사이트, 김치프리미엄, 빗썸, 업비트  시세, 갤러리">
            <a:extLst>
              <a:ext uri="{FF2B5EF4-FFF2-40B4-BE49-F238E27FC236}">
                <a16:creationId xmlns:a16="http://schemas.microsoft.com/office/drawing/2014/main" id="{BB293B7A-A149-4ED0-B424-8A597EFEE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0"/>
            <a:ext cx="7799485" cy="657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5AEBED-B569-4F86-9316-9382CAF87C9B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5471FC-7CD8-4807-A9A6-D02C3DCEC58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440391" y="1608504"/>
            <a:ext cx="1069331" cy="1646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43C14-6551-49B7-9584-0E28A47B0DA5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44759-1276-4147-AA3A-A67C200C2A03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D5A998-C19F-435D-816A-3E8E3B3D4552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6315616" y="3018827"/>
            <a:ext cx="2840018" cy="4557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408F4-0D6C-468C-A063-99ACB1B4068A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03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5AEBED-B569-4F86-9316-9382CAF87C9B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5471FC-7CD8-4807-A9A6-D02C3DCEC58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440391" y="1608504"/>
            <a:ext cx="1069331" cy="1646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43C14-6551-49B7-9584-0E28A47B0DA5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44759-1276-4147-AA3A-A67C200C2A03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D5A998-C19F-435D-816A-3E8E3B3D4552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6315616" y="3018827"/>
            <a:ext cx="2840018" cy="4557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408F4-0D6C-468C-A063-99ACB1B4068A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C48012-C3C2-4D48-B20B-CAA6216C2BB7}"/>
              </a:ext>
            </a:extLst>
          </p:cNvPr>
          <p:cNvSpPr txBox="1"/>
          <p:nvPr/>
        </p:nvSpPr>
        <p:spPr>
          <a:xfrm>
            <a:off x="311771" y="160419"/>
            <a:ext cx="4827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ㅇ정점</a:t>
            </a:r>
            <a:r>
              <a:rPr lang="en-US" altLang="ko-KR" sz="3200" dirty="0">
                <a:solidFill>
                  <a:schemeClr val="bg1"/>
                </a:solidFill>
              </a:rPr>
              <a:t>(Node or Vertex)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2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5AEBED-B569-4F86-9316-9382CAF87C9B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5471FC-7CD8-4807-A9A6-D02C3DCEC58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440391" y="1608504"/>
            <a:ext cx="1069331" cy="164632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43C14-6551-49B7-9584-0E28A47B0DA5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44759-1276-4147-AA3A-A67C200C2A03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D5A998-C19F-435D-816A-3E8E3B3D4552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6315616" y="3018827"/>
            <a:ext cx="2840018" cy="45572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408F4-0D6C-468C-A063-99ACB1B4068A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0C1456-7077-4F71-864C-1C518466727A}"/>
              </a:ext>
            </a:extLst>
          </p:cNvPr>
          <p:cNvSpPr txBox="1"/>
          <p:nvPr/>
        </p:nvSpPr>
        <p:spPr>
          <a:xfrm>
            <a:off x="311771" y="160419"/>
            <a:ext cx="4827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ㅇ간선</a:t>
            </a:r>
            <a:r>
              <a:rPr lang="en-US" altLang="ko-KR" sz="3200" dirty="0">
                <a:solidFill>
                  <a:schemeClr val="bg1"/>
                </a:solidFill>
              </a:rPr>
              <a:t>(Edge)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9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5AEBED-B569-4F86-9316-9382CAF87C9B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5471FC-7CD8-4807-A9A6-D02C3DCEC58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440391" y="1608504"/>
            <a:ext cx="1069331" cy="164632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43C14-6551-49B7-9584-0E28A47B0DA5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44759-1276-4147-AA3A-A67C200C2A03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D5A998-C19F-435D-816A-3E8E3B3D4552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6315616" y="3018827"/>
            <a:ext cx="2840018" cy="45572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408F4-0D6C-468C-A063-99ACB1B4068A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42BE64-10DC-4279-A9DF-D50E097527FC}"/>
              </a:ext>
            </a:extLst>
          </p:cNvPr>
          <p:cNvSpPr txBox="1"/>
          <p:nvPr/>
        </p:nvSpPr>
        <p:spPr>
          <a:xfrm>
            <a:off x="3950276" y="4324003"/>
            <a:ext cx="3637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이 정점의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Degree</a:t>
            </a:r>
            <a:r>
              <a:rPr lang="ko-KR" altLang="en-US" sz="3200" dirty="0">
                <a:solidFill>
                  <a:schemeClr val="bg1"/>
                </a:solidFill>
              </a:rPr>
              <a:t>는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입니다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529177A-B9ED-4A0B-9323-8CFC775B53AF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4975056" y="3832368"/>
            <a:ext cx="453984" cy="491635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11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5AEBED-B569-4F86-9316-9382CAF87C9B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5471FC-7CD8-4807-A9A6-D02C3DCEC58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440391" y="1608504"/>
            <a:ext cx="1069331" cy="1646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43C14-6551-49B7-9584-0E28A47B0DA5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44759-1276-4147-AA3A-A67C200C2A03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D5A998-C19F-435D-816A-3E8E3B3D4552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6315616" y="3018827"/>
            <a:ext cx="2840018" cy="4557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408F4-0D6C-468C-A063-99ACB1B4068A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F60862-7B40-4E76-9CC7-0366A9777C5E}"/>
              </a:ext>
            </a:extLst>
          </p:cNvPr>
          <p:cNvSpPr txBox="1"/>
          <p:nvPr/>
        </p:nvSpPr>
        <p:spPr>
          <a:xfrm>
            <a:off x="279316" y="150585"/>
            <a:ext cx="3637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ㅇ무방향</a:t>
            </a:r>
            <a:r>
              <a:rPr lang="ko-KR" altLang="en-US" sz="3200" dirty="0">
                <a:solidFill>
                  <a:schemeClr val="bg1"/>
                </a:solidFill>
              </a:rPr>
              <a:t> 그래프</a:t>
            </a:r>
          </a:p>
        </p:txBody>
      </p:sp>
    </p:spTree>
    <p:extLst>
      <p:ext uri="{BB962C8B-B14F-4D97-AF65-F5344CB8AC3E}">
        <p14:creationId xmlns:p14="http://schemas.microsoft.com/office/powerpoint/2010/main" val="410721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F60862-7B40-4E76-9CC7-0366A9777C5E}"/>
              </a:ext>
            </a:extLst>
          </p:cNvPr>
          <p:cNvSpPr txBox="1"/>
          <p:nvPr/>
        </p:nvSpPr>
        <p:spPr>
          <a:xfrm>
            <a:off x="279316" y="150585"/>
            <a:ext cx="3637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ㅇ방향</a:t>
            </a:r>
            <a:r>
              <a:rPr lang="ko-KR" altLang="en-US" sz="3200" dirty="0">
                <a:solidFill>
                  <a:schemeClr val="bg1"/>
                </a:solidFill>
              </a:rPr>
              <a:t> 그래프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AB50CF-92FE-4D1E-9216-61D8F35DE7FA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1B7707-9600-4C80-B932-8B09E60481D4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4440391" y="1608504"/>
            <a:ext cx="988649" cy="150823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37B5BFA-4738-4E53-A182-327212E4315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E61AA3B-E669-4928-9613-52B5A6EBA4F8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48359-CC51-47D7-8E27-B21DE573EAE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6315616" y="3116737"/>
            <a:ext cx="2948127" cy="35781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8B03D8D-8AED-4B98-ACAB-0FB1D690A35C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4117C13-FA0C-462A-A29F-39338EECAA83}"/>
              </a:ext>
            </a:extLst>
          </p:cNvPr>
          <p:cNvSpPr txBox="1"/>
          <p:nvPr/>
        </p:nvSpPr>
        <p:spPr>
          <a:xfrm>
            <a:off x="2829079" y="4746355"/>
            <a:ext cx="3637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Outdegree = 2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Indegree = 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3B0105C-AFB8-4370-B659-102164FE5387}"/>
              </a:ext>
            </a:extLst>
          </p:cNvPr>
          <p:cNvCxnSpPr>
            <a:stCxn id="5" idx="3"/>
            <a:endCxn id="33" idx="0"/>
          </p:cNvCxnSpPr>
          <p:nvPr/>
        </p:nvCxnSpPr>
        <p:spPr>
          <a:xfrm flipH="1">
            <a:off x="4647597" y="3832368"/>
            <a:ext cx="781443" cy="913987"/>
          </a:xfrm>
          <a:prstGeom prst="line">
            <a:avLst/>
          </a:prstGeom>
          <a:ln w="762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9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5AEBED-B569-4F86-9316-9382CAF87C9B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5471FC-7CD8-4807-A9A6-D02C3DCEC58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440391" y="1608504"/>
            <a:ext cx="1069331" cy="164632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43C14-6551-49B7-9584-0E28A47B0DA5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44759-1276-4147-AA3A-A67C200C2A03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D5A998-C19F-435D-816A-3E8E3B3D4552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6315616" y="3018827"/>
            <a:ext cx="2840018" cy="4557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408F4-0D6C-468C-A063-99ACB1B4068A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F60862-7B40-4E76-9CC7-0366A9777C5E}"/>
              </a:ext>
            </a:extLst>
          </p:cNvPr>
          <p:cNvSpPr txBox="1"/>
          <p:nvPr/>
        </p:nvSpPr>
        <p:spPr>
          <a:xfrm>
            <a:off x="279316" y="150585"/>
            <a:ext cx="3637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</a:t>
            </a:r>
            <a:r>
              <a:rPr lang="en-US" altLang="ko-KR" sz="3200" dirty="0">
                <a:solidFill>
                  <a:schemeClr val="bg1"/>
                </a:solidFill>
              </a:rPr>
              <a:t>Cyclic Graph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1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F60862-7B40-4E76-9CC7-0366A9777C5E}"/>
              </a:ext>
            </a:extLst>
          </p:cNvPr>
          <p:cNvSpPr txBox="1"/>
          <p:nvPr/>
        </p:nvSpPr>
        <p:spPr>
          <a:xfrm>
            <a:off x="279316" y="150585"/>
            <a:ext cx="3637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</a:t>
            </a:r>
            <a:r>
              <a:rPr lang="en-US" altLang="ko-KR" sz="3200" dirty="0">
                <a:solidFill>
                  <a:schemeClr val="bg1"/>
                </a:solidFill>
              </a:rPr>
              <a:t>Acyclic Graph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AB50CF-92FE-4D1E-9216-61D8F35DE7FA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1B7707-9600-4C80-B932-8B09E60481D4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4440391" y="1608504"/>
            <a:ext cx="988649" cy="150823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37B5BFA-4738-4E53-A182-327212E4315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E61AA3B-E669-4928-9613-52B5A6EBA4F8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48359-CC51-47D7-8E27-B21DE573EAE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6315616" y="3116737"/>
            <a:ext cx="2948127" cy="35781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8B03D8D-8AED-4B98-ACAB-0FB1D690A35C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E98C0F-06D1-4EFC-8C29-6D6A890E74C1}"/>
              </a:ext>
            </a:extLst>
          </p:cNvPr>
          <p:cNvSpPr txBox="1"/>
          <p:nvPr/>
        </p:nvSpPr>
        <p:spPr>
          <a:xfrm>
            <a:off x="614325" y="4490419"/>
            <a:ext cx="6604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언뜻 보면 사이클이 존재하는 것처럼 보이나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간선의 방향으로 인해 사이클이 존재하지 않음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1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245</Words>
  <Application>Microsoft Office PowerPoint</Application>
  <PresentationFormat>와이드스크린</PresentationFormat>
  <Paragraphs>110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40</cp:revision>
  <dcterms:created xsi:type="dcterms:W3CDTF">2021-04-28T09:36:51Z</dcterms:created>
  <dcterms:modified xsi:type="dcterms:W3CDTF">2021-09-04T01:05:22Z</dcterms:modified>
</cp:coreProperties>
</file>