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19FDE-1CD2-480E-9C18-54C7A3C6D7C5}" v="455" dt="2022-08-01T14:00:4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0A9AFAF1-EF16-474D-B936-CDAB3744CE80}"/>
    <pc:docChg chg="custSel modSld">
      <pc:chgData name="noh taehyun" userId="26ea3cd8016ad7de" providerId="LiveId" clId="{0A9AFAF1-EF16-474D-B936-CDAB3744CE80}" dt="2021-11-28T03:50:40.191" v="8" actId="478"/>
      <pc:docMkLst>
        <pc:docMk/>
      </pc:docMkLst>
      <pc:sldChg chg="delSp modSp mod">
        <pc:chgData name="noh taehyun" userId="26ea3cd8016ad7de" providerId="LiveId" clId="{0A9AFAF1-EF16-474D-B936-CDAB3744CE80}" dt="2021-11-28T03:50:40.191" v="8" actId="478"/>
        <pc:sldMkLst>
          <pc:docMk/>
          <pc:sldMk cId="2112404214" sldId="256"/>
        </pc:sldMkLst>
        <pc:spChg chg="mod">
          <ac:chgData name="noh taehyun" userId="26ea3cd8016ad7de" providerId="LiveId" clId="{0A9AFAF1-EF16-474D-B936-CDAB3744CE80}" dt="2021-11-28T03:50:34.367" v="7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9" creationId="{B396ED95-C602-4BC9-BD1C-812CAB3E1DD8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8" creationId="{204AEFFD-9B57-4BD2-9654-AD09BC2BF3A3}"/>
          </ac:spMkLst>
        </pc:spChg>
        <pc:graphicFrameChg chg="del">
          <ac:chgData name="noh taehyun" userId="26ea3cd8016ad7de" providerId="LiveId" clId="{0A9AFAF1-EF16-474D-B936-CDAB3744CE80}" dt="2021-11-28T03:50:40.191" v="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0A9AFAF1-EF16-474D-B936-CDAB3744CE80}" dt="2021-11-28T03:50:40.191" v="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</pc:docChg>
  </pc:docChgLst>
  <pc:docChgLst>
    <pc:chgData name="노태현" userId="96c899e7-218f-44fa-88d0-cfd2f9582355" providerId="ADAL" clId="{80D19FDE-1CD2-480E-9C18-54C7A3C6D7C5}"/>
    <pc:docChg chg="undo custSel addSld modSld">
      <pc:chgData name="노태현" userId="96c899e7-218f-44fa-88d0-cfd2f9582355" providerId="ADAL" clId="{80D19FDE-1CD2-480E-9C18-54C7A3C6D7C5}" dt="2022-08-01T14:00:51.932" v="6145" actId="20577"/>
      <pc:docMkLst>
        <pc:docMk/>
      </pc:docMkLst>
      <pc:sldChg chg="modSp mod">
        <pc:chgData name="노태현" userId="96c899e7-218f-44fa-88d0-cfd2f9582355" providerId="ADAL" clId="{80D19FDE-1CD2-480E-9C18-54C7A3C6D7C5}" dt="2022-08-01T13:48:24.341" v="6122" actId="20577"/>
        <pc:sldMkLst>
          <pc:docMk/>
          <pc:sldMk cId="2112404214" sldId="256"/>
        </pc:sldMkLst>
        <pc:spChg chg="mod">
          <ac:chgData name="노태현" userId="96c899e7-218f-44fa-88d0-cfd2f9582355" providerId="ADAL" clId="{80D19FDE-1CD2-480E-9C18-54C7A3C6D7C5}" dt="2022-08-01T13:48:24.341" v="6122" actId="20577"/>
          <ac:spMkLst>
            <pc:docMk/>
            <pc:sldMk cId="2112404214" sldId="256"/>
            <ac:spMk id="10" creationId="{6977B01B-CBE6-4FC6-A9AD-D322C5043188}"/>
          </ac:spMkLst>
        </pc:spChg>
      </pc:sldChg>
      <pc:sldChg chg="modSp mod">
        <pc:chgData name="노태현" userId="96c899e7-218f-44fa-88d0-cfd2f9582355" providerId="ADAL" clId="{80D19FDE-1CD2-480E-9C18-54C7A3C6D7C5}" dt="2022-08-01T12:08:48.898" v="5" actId="2710"/>
        <pc:sldMkLst>
          <pc:docMk/>
          <pc:sldMk cId="4094573127" sldId="261"/>
        </pc:sldMkLst>
        <pc:spChg chg="mod">
          <ac:chgData name="노태현" userId="96c899e7-218f-44fa-88d0-cfd2f9582355" providerId="ADAL" clId="{80D19FDE-1CD2-480E-9C18-54C7A3C6D7C5}" dt="2022-08-01T12:08:48.898" v="5" actId="2710"/>
          <ac:spMkLst>
            <pc:docMk/>
            <pc:sldMk cId="4094573127" sldId="261"/>
            <ac:spMk id="11" creationId="{4C796890-5A98-43B2-B6CB-3A5419E9BC89}"/>
          </ac:spMkLst>
        </pc:spChg>
      </pc:sldChg>
      <pc:sldChg chg="modSp mod">
        <pc:chgData name="노태현" userId="96c899e7-218f-44fa-88d0-cfd2f9582355" providerId="ADAL" clId="{80D19FDE-1CD2-480E-9C18-54C7A3C6D7C5}" dt="2022-08-01T12:09:18.647" v="11" actId="1076"/>
        <pc:sldMkLst>
          <pc:docMk/>
          <pc:sldMk cId="3876706199" sldId="262"/>
        </pc:sldMkLst>
        <pc:spChg chg="mod">
          <ac:chgData name="노태현" userId="96c899e7-218f-44fa-88d0-cfd2f9582355" providerId="ADAL" clId="{80D19FDE-1CD2-480E-9C18-54C7A3C6D7C5}" dt="2022-08-01T12:09:18.647" v="11" actId="1076"/>
          <ac:spMkLst>
            <pc:docMk/>
            <pc:sldMk cId="3876706199" sldId="262"/>
            <ac:spMk id="11" creationId="{4C796890-5A98-43B2-B6CB-3A5419E9BC89}"/>
          </ac:spMkLst>
        </pc:spChg>
      </pc:sldChg>
      <pc:sldChg chg="addSp delSp modSp mod">
        <pc:chgData name="노태현" userId="96c899e7-218f-44fa-88d0-cfd2f9582355" providerId="ADAL" clId="{80D19FDE-1CD2-480E-9C18-54C7A3C6D7C5}" dt="2022-08-01T12:19:12.431" v="807"/>
        <pc:sldMkLst>
          <pc:docMk/>
          <pc:sldMk cId="2839364316" sldId="264"/>
        </pc:sldMkLst>
        <pc:spChg chg="add del mod">
          <ac:chgData name="노태현" userId="96c899e7-218f-44fa-88d0-cfd2f9582355" providerId="ADAL" clId="{80D19FDE-1CD2-480E-9C18-54C7A3C6D7C5}" dt="2022-08-01T12:15:35.840" v="476" actId="478"/>
          <ac:spMkLst>
            <pc:docMk/>
            <pc:sldMk cId="2839364316" sldId="264"/>
            <ac:spMk id="4" creationId="{5892876E-4207-0F78-48A4-4B14AF32324A}"/>
          </ac:spMkLst>
        </pc:spChg>
        <pc:spChg chg="add mod">
          <ac:chgData name="노태현" userId="96c899e7-218f-44fa-88d0-cfd2f9582355" providerId="ADAL" clId="{80D19FDE-1CD2-480E-9C18-54C7A3C6D7C5}" dt="2022-08-01T12:19:12.431" v="807"/>
          <ac:spMkLst>
            <pc:docMk/>
            <pc:sldMk cId="2839364316" sldId="264"/>
            <ac:spMk id="5" creationId="{815E5399-02D6-E853-53ED-1B9ECD2A4E89}"/>
          </ac:spMkLst>
        </pc:spChg>
        <pc:spChg chg="mod">
          <ac:chgData name="노태현" userId="96c899e7-218f-44fa-88d0-cfd2f9582355" providerId="ADAL" clId="{80D19FDE-1CD2-480E-9C18-54C7A3C6D7C5}" dt="2022-08-01T12:13:15.534" v="465" actId="20577"/>
          <ac:spMkLst>
            <pc:docMk/>
            <pc:sldMk cId="2839364316" sldId="264"/>
            <ac:spMk id="12" creationId="{135E210C-72BF-4DB2-BAF2-0F829620A28A}"/>
          </ac:spMkLst>
        </pc:spChg>
        <pc:graphicFrameChg chg="add mod modGraphic">
          <ac:chgData name="노태현" userId="96c899e7-218f-44fa-88d0-cfd2f9582355" providerId="ADAL" clId="{80D19FDE-1CD2-480E-9C18-54C7A3C6D7C5}" dt="2022-08-01T12:16:06.866" v="505" actId="20577"/>
          <ac:graphicFrameMkLst>
            <pc:docMk/>
            <pc:sldMk cId="2839364316" sldId="264"/>
            <ac:graphicFrameMk id="3" creationId="{C839CA89-1F49-D04B-E6E6-C9757B6CBD53}"/>
          </ac:graphicFrameMkLst>
        </pc:graphicFrameChg>
      </pc:sldChg>
      <pc:sldChg chg="addSp delSp modSp add mod">
        <pc:chgData name="노태현" userId="96c899e7-218f-44fa-88d0-cfd2f9582355" providerId="ADAL" clId="{80D19FDE-1CD2-480E-9C18-54C7A3C6D7C5}" dt="2022-08-01T13:06:30.750" v="2656"/>
        <pc:sldMkLst>
          <pc:docMk/>
          <pc:sldMk cId="1100893730" sldId="265"/>
        </pc:sldMkLst>
        <pc:spChg chg="mod">
          <ac:chgData name="노태현" userId="96c899e7-218f-44fa-88d0-cfd2f9582355" providerId="ADAL" clId="{80D19FDE-1CD2-480E-9C18-54C7A3C6D7C5}" dt="2022-08-01T13:06:25.928" v="2654" actId="20577"/>
          <ac:spMkLst>
            <pc:docMk/>
            <pc:sldMk cId="1100893730" sldId="265"/>
            <ac:spMk id="4" creationId="{5892876E-4207-0F78-48A4-4B14AF32324A}"/>
          </ac:spMkLst>
        </pc:spChg>
        <pc:spChg chg="add del mod">
          <ac:chgData name="노태현" userId="96c899e7-218f-44fa-88d0-cfd2f9582355" providerId="ADAL" clId="{80D19FDE-1CD2-480E-9C18-54C7A3C6D7C5}" dt="2022-08-01T13:06:30.750" v="2656"/>
          <ac:spMkLst>
            <pc:docMk/>
            <pc:sldMk cId="1100893730" sldId="265"/>
            <ac:spMk id="10" creationId="{6AF2DEC0-B1FD-64DB-5769-7CA6492CC52B}"/>
          </ac:spMkLst>
        </pc:spChg>
        <pc:spChg chg="mod">
          <ac:chgData name="노태현" userId="96c899e7-218f-44fa-88d0-cfd2f9582355" providerId="ADAL" clId="{80D19FDE-1CD2-480E-9C18-54C7A3C6D7C5}" dt="2022-08-01T12:27:04.726" v="2394" actId="5793"/>
          <ac:spMkLst>
            <pc:docMk/>
            <pc:sldMk cId="1100893730" sldId="265"/>
            <ac:spMk id="12" creationId="{135E210C-72BF-4DB2-BAF2-0F829620A28A}"/>
          </ac:spMkLst>
        </pc:spChg>
        <pc:graphicFrameChg chg="add del mod modGraphic">
          <ac:chgData name="노태현" userId="96c899e7-218f-44fa-88d0-cfd2f9582355" providerId="ADAL" clId="{80D19FDE-1CD2-480E-9C18-54C7A3C6D7C5}" dt="2022-08-01T12:27:32.045" v="2403" actId="3680"/>
          <ac:graphicFrameMkLst>
            <pc:docMk/>
            <pc:sldMk cId="1100893730" sldId="265"/>
            <ac:graphicFrameMk id="2" creationId="{7B7A867A-89EC-EBA8-D49A-62FD043E7D94}"/>
          </ac:graphicFrameMkLst>
        </pc:graphicFrameChg>
        <pc:graphicFrameChg chg="del">
          <ac:chgData name="노태현" userId="96c899e7-218f-44fa-88d0-cfd2f9582355" providerId="ADAL" clId="{80D19FDE-1CD2-480E-9C18-54C7A3C6D7C5}" dt="2022-08-01T12:27:08.442" v="2395" actId="478"/>
          <ac:graphicFrameMkLst>
            <pc:docMk/>
            <pc:sldMk cId="1100893730" sldId="265"/>
            <ac:graphicFrameMk id="3" creationId="{C839CA89-1F49-D04B-E6E6-C9757B6CBD53}"/>
          </ac:graphicFrameMkLst>
        </pc:graphicFrameChg>
        <pc:graphicFrameChg chg="add mod modGraphic">
          <ac:chgData name="노태현" userId="96c899e7-218f-44fa-88d0-cfd2f9582355" providerId="ADAL" clId="{80D19FDE-1CD2-480E-9C18-54C7A3C6D7C5}" dt="2022-08-01T12:28:10.539" v="2446" actId="20577"/>
          <ac:graphicFrameMkLst>
            <pc:docMk/>
            <pc:sldMk cId="1100893730" sldId="265"/>
            <ac:graphicFrameMk id="5" creationId="{B0634769-4EDF-9B03-BF15-5CA49603D5BD}"/>
          </ac:graphicFrameMkLst>
        </pc:graphicFrameChg>
        <pc:graphicFrameChg chg="add del">
          <ac:chgData name="노태현" userId="96c899e7-218f-44fa-88d0-cfd2f9582355" providerId="ADAL" clId="{80D19FDE-1CD2-480E-9C18-54C7A3C6D7C5}" dt="2022-08-01T12:28:26.873" v="2448" actId="478"/>
          <ac:graphicFrameMkLst>
            <pc:docMk/>
            <pc:sldMk cId="1100893730" sldId="265"/>
            <ac:graphicFrameMk id="6" creationId="{2427B347-902F-90F4-55DC-6266497E520B}"/>
          </ac:graphicFrameMkLst>
        </pc:graphicFrameChg>
        <pc:graphicFrameChg chg="add mod modGraphic">
          <ac:chgData name="노태현" userId="96c899e7-218f-44fa-88d0-cfd2f9582355" providerId="ADAL" clId="{80D19FDE-1CD2-480E-9C18-54C7A3C6D7C5}" dt="2022-08-01T12:30:16.160" v="2530" actId="20577"/>
          <ac:graphicFrameMkLst>
            <pc:docMk/>
            <pc:sldMk cId="1100893730" sldId="265"/>
            <ac:graphicFrameMk id="7" creationId="{FEB823D9-E16C-054F-9A94-1E6D21A1AA72}"/>
          </ac:graphicFrameMkLst>
        </pc:graphicFrameChg>
        <pc:graphicFrameChg chg="add del mod">
          <ac:chgData name="노태현" userId="96c899e7-218f-44fa-88d0-cfd2f9582355" providerId="ADAL" clId="{80D19FDE-1CD2-480E-9C18-54C7A3C6D7C5}" dt="2022-08-01T12:28:44.316" v="2454" actId="478"/>
          <ac:graphicFrameMkLst>
            <pc:docMk/>
            <pc:sldMk cId="1100893730" sldId="265"/>
            <ac:graphicFrameMk id="9" creationId="{C92BDEE2-01F8-08C4-51AD-C5BEEA255A87}"/>
          </ac:graphicFrameMkLst>
        </pc:graphicFrameChg>
      </pc:sldChg>
      <pc:sldChg chg="delSp modSp add mod">
        <pc:chgData name="노태현" userId="96c899e7-218f-44fa-88d0-cfd2f9582355" providerId="ADAL" clId="{80D19FDE-1CD2-480E-9C18-54C7A3C6D7C5}" dt="2022-08-01T12:25:44.208" v="2177" actId="2710"/>
        <pc:sldMkLst>
          <pc:docMk/>
          <pc:sldMk cId="2203263955" sldId="266"/>
        </pc:sldMkLst>
        <pc:spChg chg="mod">
          <ac:chgData name="노태현" userId="96c899e7-218f-44fa-88d0-cfd2f9582355" providerId="ADAL" clId="{80D19FDE-1CD2-480E-9C18-54C7A3C6D7C5}" dt="2022-08-01T12:25:44.208" v="2177" actId="2710"/>
          <ac:spMkLst>
            <pc:docMk/>
            <pc:sldMk cId="2203263955" sldId="266"/>
            <ac:spMk id="5" creationId="{815E5399-02D6-E853-53ED-1B9ECD2A4E89}"/>
          </ac:spMkLst>
        </pc:spChg>
        <pc:spChg chg="del">
          <ac:chgData name="노태현" userId="96c899e7-218f-44fa-88d0-cfd2f9582355" providerId="ADAL" clId="{80D19FDE-1CD2-480E-9C18-54C7A3C6D7C5}" dt="2022-08-01T12:19:33.574" v="809" actId="478"/>
          <ac:spMkLst>
            <pc:docMk/>
            <pc:sldMk cId="2203263955" sldId="266"/>
            <ac:spMk id="12" creationId="{135E210C-72BF-4DB2-BAF2-0F829620A28A}"/>
          </ac:spMkLst>
        </pc:spChg>
        <pc:graphicFrameChg chg="mod">
          <ac:chgData name="노태현" userId="96c899e7-218f-44fa-88d0-cfd2f9582355" providerId="ADAL" clId="{80D19FDE-1CD2-480E-9C18-54C7A3C6D7C5}" dt="2022-08-01T12:19:39.654" v="810" actId="1076"/>
          <ac:graphicFrameMkLst>
            <pc:docMk/>
            <pc:sldMk cId="2203263955" sldId="266"/>
            <ac:graphicFrameMk id="3" creationId="{C839CA89-1F49-D04B-E6E6-C9757B6CBD53}"/>
          </ac:graphicFrameMkLst>
        </pc:graphicFrameChg>
      </pc:sldChg>
      <pc:sldChg chg="delSp modSp add mod">
        <pc:chgData name="노태현" userId="96c899e7-218f-44fa-88d0-cfd2f9582355" providerId="ADAL" clId="{80D19FDE-1CD2-480E-9C18-54C7A3C6D7C5}" dt="2022-08-01T13:08:18.020" v="3101" actId="2710"/>
        <pc:sldMkLst>
          <pc:docMk/>
          <pc:sldMk cId="3489957623" sldId="267"/>
        </pc:sldMkLst>
        <pc:spChg chg="del">
          <ac:chgData name="노태현" userId="96c899e7-218f-44fa-88d0-cfd2f9582355" providerId="ADAL" clId="{80D19FDE-1CD2-480E-9C18-54C7A3C6D7C5}" dt="2022-08-01T13:08:14.623" v="3100" actId="478"/>
          <ac:spMkLst>
            <pc:docMk/>
            <pc:sldMk cId="3489957623" sldId="267"/>
            <ac:spMk id="4" creationId="{5892876E-4207-0F78-48A4-4B14AF32324A}"/>
          </ac:spMkLst>
        </pc:spChg>
        <pc:spChg chg="mod">
          <ac:chgData name="노태현" userId="96c899e7-218f-44fa-88d0-cfd2f9582355" providerId="ADAL" clId="{80D19FDE-1CD2-480E-9C18-54C7A3C6D7C5}" dt="2022-08-01T13:08:18.020" v="3101" actId="2710"/>
          <ac:spMkLst>
            <pc:docMk/>
            <pc:sldMk cId="3489957623" sldId="267"/>
            <ac:spMk id="12" creationId="{135E210C-72BF-4DB2-BAF2-0F829620A28A}"/>
          </ac:spMkLst>
        </pc:spChg>
        <pc:graphicFrameChg chg="del">
          <ac:chgData name="노태현" userId="96c899e7-218f-44fa-88d0-cfd2f9582355" providerId="ADAL" clId="{80D19FDE-1CD2-480E-9C18-54C7A3C6D7C5}" dt="2022-08-01T13:08:10.974" v="3099" actId="478"/>
          <ac:graphicFrameMkLst>
            <pc:docMk/>
            <pc:sldMk cId="3489957623" sldId="267"/>
            <ac:graphicFrameMk id="5" creationId="{B0634769-4EDF-9B03-BF15-5CA49603D5BD}"/>
          </ac:graphicFrameMkLst>
        </pc:graphicFrameChg>
        <pc:graphicFrameChg chg="del">
          <ac:chgData name="노태현" userId="96c899e7-218f-44fa-88d0-cfd2f9582355" providerId="ADAL" clId="{80D19FDE-1CD2-480E-9C18-54C7A3C6D7C5}" dt="2022-08-01T13:08:10.974" v="3099" actId="478"/>
          <ac:graphicFrameMkLst>
            <pc:docMk/>
            <pc:sldMk cId="3489957623" sldId="267"/>
            <ac:graphicFrameMk id="7" creationId="{FEB823D9-E16C-054F-9A94-1E6D21A1AA72}"/>
          </ac:graphicFrameMkLst>
        </pc:graphicFrameChg>
      </pc:sldChg>
      <pc:sldChg chg="addSp modSp add mod">
        <pc:chgData name="노태현" userId="96c899e7-218f-44fa-88d0-cfd2f9582355" providerId="ADAL" clId="{80D19FDE-1CD2-480E-9C18-54C7A3C6D7C5}" dt="2022-08-01T13:55:29.962" v="6131" actId="1035"/>
        <pc:sldMkLst>
          <pc:docMk/>
          <pc:sldMk cId="1590923725" sldId="268"/>
        </pc:sldMkLst>
        <pc:spChg chg="add mod">
          <ac:chgData name="노태현" userId="96c899e7-218f-44fa-88d0-cfd2f9582355" providerId="ADAL" clId="{80D19FDE-1CD2-480E-9C18-54C7A3C6D7C5}" dt="2022-08-01T13:55:29.962" v="6131" actId="1035"/>
          <ac:spMkLst>
            <pc:docMk/>
            <pc:sldMk cId="1590923725" sldId="268"/>
            <ac:spMk id="4" creationId="{12134F02-23BC-E363-5DAD-F1B26739269D}"/>
          </ac:spMkLst>
        </pc:spChg>
        <pc:spChg chg="mod">
          <ac:chgData name="노태현" userId="96c899e7-218f-44fa-88d0-cfd2f9582355" providerId="ADAL" clId="{80D19FDE-1CD2-480E-9C18-54C7A3C6D7C5}" dt="2022-08-01T13:55:29.962" v="6131" actId="1035"/>
          <ac:spMkLst>
            <pc:docMk/>
            <pc:sldMk cId="1590923725" sldId="268"/>
            <ac:spMk id="12" creationId="{135E210C-72BF-4DB2-BAF2-0F829620A28A}"/>
          </ac:spMkLst>
        </pc:spChg>
        <pc:graphicFrameChg chg="add mod modGraphic">
          <ac:chgData name="노태현" userId="96c899e7-218f-44fa-88d0-cfd2f9582355" providerId="ADAL" clId="{80D19FDE-1CD2-480E-9C18-54C7A3C6D7C5}" dt="2022-08-01T13:55:29.962" v="6131" actId="1035"/>
          <ac:graphicFrameMkLst>
            <pc:docMk/>
            <pc:sldMk cId="1590923725" sldId="268"/>
            <ac:graphicFrameMk id="3" creationId="{8AFB9A03-E15A-860F-7338-8042C9BE7C17}"/>
          </ac:graphicFrameMkLst>
        </pc:graphicFrameChg>
        <pc:graphicFrameChg chg="add mod modGraphic">
          <ac:chgData name="노태현" userId="96c899e7-218f-44fa-88d0-cfd2f9582355" providerId="ADAL" clId="{80D19FDE-1CD2-480E-9C18-54C7A3C6D7C5}" dt="2022-08-01T13:55:29.962" v="6131" actId="1035"/>
          <ac:graphicFrameMkLst>
            <pc:docMk/>
            <pc:sldMk cId="1590923725" sldId="268"/>
            <ac:graphicFrameMk id="5" creationId="{3BBB7B66-1DC8-F5A4-826A-07130A70E383}"/>
          </ac:graphicFrameMkLst>
        </pc:graphicFrameChg>
      </pc:sldChg>
      <pc:sldChg chg="addSp delSp modSp add mod">
        <pc:chgData name="노태현" userId="96c899e7-218f-44fa-88d0-cfd2f9582355" providerId="ADAL" clId="{80D19FDE-1CD2-480E-9C18-54C7A3C6D7C5}" dt="2022-08-01T13:17:34.899" v="4376" actId="20577"/>
        <pc:sldMkLst>
          <pc:docMk/>
          <pc:sldMk cId="1886500061" sldId="269"/>
        </pc:sldMkLst>
        <pc:spChg chg="mod">
          <ac:chgData name="노태현" userId="96c899e7-218f-44fa-88d0-cfd2f9582355" providerId="ADAL" clId="{80D19FDE-1CD2-480E-9C18-54C7A3C6D7C5}" dt="2022-08-01T13:15:51.376" v="3979" actId="20577"/>
          <ac:spMkLst>
            <pc:docMk/>
            <pc:sldMk cId="1886500061" sldId="269"/>
            <ac:spMk id="4" creationId="{12134F02-23BC-E363-5DAD-F1B26739269D}"/>
          </ac:spMkLst>
        </pc:spChg>
        <pc:spChg chg="add mod">
          <ac:chgData name="노태현" userId="96c899e7-218f-44fa-88d0-cfd2f9582355" providerId="ADAL" clId="{80D19FDE-1CD2-480E-9C18-54C7A3C6D7C5}" dt="2022-08-01T13:17:34.899" v="4376" actId="20577"/>
          <ac:spMkLst>
            <pc:docMk/>
            <pc:sldMk cId="1886500061" sldId="269"/>
            <ac:spMk id="7" creationId="{AA73E652-CAE0-88B5-E560-3D690EF48F18}"/>
          </ac:spMkLst>
        </pc:spChg>
        <pc:spChg chg="del">
          <ac:chgData name="노태현" userId="96c899e7-218f-44fa-88d0-cfd2f9582355" providerId="ADAL" clId="{80D19FDE-1CD2-480E-9C18-54C7A3C6D7C5}" dt="2022-08-01T13:12:41.830" v="3595" actId="478"/>
          <ac:spMkLst>
            <pc:docMk/>
            <pc:sldMk cId="1886500061" sldId="269"/>
            <ac:spMk id="12" creationId="{135E210C-72BF-4DB2-BAF2-0F829620A28A}"/>
          </ac:spMkLst>
        </pc:spChg>
        <pc:graphicFrameChg chg="del">
          <ac:chgData name="노태현" userId="96c899e7-218f-44fa-88d0-cfd2f9582355" providerId="ADAL" clId="{80D19FDE-1CD2-480E-9C18-54C7A3C6D7C5}" dt="2022-08-01T13:12:41.830" v="3595" actId="478"/>
          <ac:graphicFrameMkLst>
            <pc:docMk/>
            <pc:sldMk cId="1886500061" sldId="269"/>
            <ac:graphicFrameMk id="3" creationId="{8AFB9A03-E15A-860F-7338-8042C9BE7C17}"/>
          </ac:graphicFrameMkLst>
        </pc:graphicFrameChg>
        <pc:graphicFrameChg chg="mod modGraphic">
          <ac:chgData name="노태현" userId="96c899e7-218f-44fa-88d0-cfd2f9582355" providerId="ADAL" clId="{80D19FDE-1CD2-480E-9C18-54C7A3C6D7C5}" dt="2022-08-01T13:15:47.304" v="3971" actId="20577"/>
          <ac:graphicFrameMkLst>
            <pc:docMk/>
            <pc:sldMk cId="1886500061" sldId="269"/>
            <ac:graphicFrameMk id="5" creationId="{3BBB7B66-1DC8-F5A4-826A-07130A70E383}"/>
          </ac:graphicFrameMkLst>
        </pc:graphicFrameChg>
        <pc:graphicFrameChg chg="add del mod">
          <ac:chgData name="노태현" userId="96c899e7-218f-44fa-88d0-cfd2f9582355" providerId="ADAL" clId="{80D19FDE-1CD2-480E-9C18-54C7A3C6D7C5}" dt="2022-08-01T13:14:15.074" v="3835" actId="478"/>
          <ac:graphicFrameMkLst>
            <pc:docMk/>
            <pc:sldMk cId="1886500061" sldId="269"/>
            <ac:graphicFrameMk id="6" creationId="{A48C8F2D-5609-E640-DAE0-A24F39407C3E}"/>
          </ac:graphicFrameMkLst>
        </pc:graphicFrameChg>
      </pc:sldChg>
      <pc:sldChg chg="addSp delSp modSp add mod">
        <pc:chgData name="노태현" userId="96c899e7-218f-44fa-88d0-cfd2f9582355" providerId="ADAL" clId="{80D19FDE-1CD2-480E-9C18-54C7A3C6D7C5}" dt="2022-08-01T13:22:27.496" v="5073" actId="20577"/>
        <pc:sldMkLst>
          <pc:docMk/>
          <pc:sldMk cId="488631595" sldId="270"/>
        </pc:sldMkLst>
        <pc:spChg chg="add mod">
          <ac:chgData name="노태현" userId="96c899e7-218f-44fa-88d0-cfd2f9582355" providerId="ADAL" clId="{80D19FDE-1CD2-480E-9C18-54C7A3C6D7C5}" dt="2022-08-01T13:21:24.243" v="4803" actId="1038"/>
          <ac:spMkLst>
            <pc:docMk/>
            <pc:sldMk cId="488631595" sldId="270"/>
            <ac:spMk id="2" creationId="{2B7478A0-E62A-0835-AFC2-5F7A1C888F76}"/>
          </ac:spMkLst>
        </pc:spChg>
        <pc:spChg chg="mod">
          <ac:chgData name="노태현" userId="96c899e7-218f-44fa-88d0-cfd2f9582355" providerId="ADAL" clId="{80D19FDE-1CD2-480E-9C18-54C7A3C6D7C5}" dt="2022-08-01T13:22:27.496" v="5073" actId="20577"/>
          <ac:spMkLst>
            <pc:docMk/>
            <pc:sldMk cId="488631595" sldId="270"/>
            <ac:spMk id="4" creationId="{12134F02-23BC-E363-5DAD-F1B26739269D}"/>
          </ac:spMkLst>
        </pc:spChg>
        <pc:spChg chg="add mod">
          <ac:chgData name="노태현" userId="96c899e7-218f-44fa-88d0-cfd2f9582355" providerId="ADAL" clId="{80D19FDE-1CD2-480E-9C18-54C7A3C6D7C5}" dt="2022-08-01T13:19:05.466" v="4398" actId="1076"/>
          <ac:spMkLst>
            <pc:docMk/>
            <pc:sldMk cId="488631595" sldId="270"/>
            <ac:spMk id="6" creationId="{DBC04F6B-55F5-2E98-D9DF-BC8173DDEC60}"/>
          </ac:spMkLst>
        </pc:spChg>
        <pc:spChg chg="del">
          <ac:chgData name="노태현" userId="96c899e7-218f-44fa-88d0-cfd2f9582355" providerId="ADAL" clId="{80D19FDE-1CD2-480E-9C18-54C7A3C6D7C5}" dt="2022-08-01T13:18:23.341" v="4378" actId="478"/>
          <ac:spMkLst>
            <pc:docMk/>
            <pc:sldMk cId="488631595" sldId="270"/>
            <ac:spMk id="7" creationId="{AA73E652-CAE0-88B5-E560-3D690EF48F18}"/>
          </ac:spMkLst>
        </pc:spChg>
        <pc:graphicFrameChg chg="mod modGraphic">
          <ac:chgData name="노태현" userId="96c899e7-218f-44fa-88d0-cfd2f9582355" providerId="ADAL" clId="{80D19FDE-1CD2-480E-9C18-54C7A3C6D7C5}" dt="2022-08-01T13:20:47.231" v="4745" actId="20577"/>
          <ac:graphicFrameMkLst>
            <pc:docMk/>
            <pc:sldMk cId="488631595" sldId="270"/>
            <ac:graphicFrameMk id="5" creationId="{3BBB7B66-1DC8-F5A4-826A-07130A70E383}"/>
          </ac:graphicFrameMkLst>
        </pc:graphicFrameChg>
      </pc:sldChg>
      <pc:sldChg chg="modSp add mod">
        <pc:chgData name="노태현" userId="96c899e7-218f-44fa-88d0-cfd2f9582355" providerId="ADAL" clId="{80D19FDE-1CD2-480E-9C18-54C7A3C6D7C5}" dt="2022-08-01T13:23:48.860" v="5077" actId="20577"/>
        <pc:sldMkLst>
          <pc:docMk/>
          <pc:sldMk cId="1207779053" sldId="271"/>
        </pc:sldMkLst>
        <pc:spChg chg="mod">
          <ac:chgData name="노태현" userId="96c899e7-218f-44fa-88d0-cfd2f9582355" providerId="ADAL" clId="{80D19FDE-1CD2-480E-9C18-54C7A3C6D7C5}" dt="2022-08-01T13:23:48.860" v="5077" actId="20577"/>
          <ac:spMkLst>
            <pc:docMk/>
            <pc:sldMk cId="1207779053" sldId="271"/>
            <ac:spMk id="4" creationId="{12134F02-23BC-E363-5DAD-F1B26739269D}"/>
          </ac:spMkLst>
        </pc:spChg>
      </pc:sldChg>
      <pc:sldChg chg="addSp delSp modSp add mod">
        <pc:chgData name="노태현" userId="96c899e7-218f-44fa-88d0-cfd2f9582355" providerId="ADAL" clId="{80D19FDE-1CD2-480E-9C18-54C7A3C6D7C5}" dt="2022-08-01T14:00:51.932" v="6145" actId="20577"/>
        <pc:sldMkLst>
          <pc:docMk/>
          <pc:sldMk cId="1681219056" sldId="272"/>
        </pc:sldMkLst>
        <pc:spChg chg="del">
          <ac:chgData name="노태현" userId="96c899e7-218f-44fa-88d0-cfd2f9582355" providerId="ADAL" clId="{80D19FDE-1CD2-480E-9C18-54C7A3C6D7C5}" dt="2022-08-01T13:24:13.690" v="5096" actId="478"/>
          <ac:spMkLst>
            <pc:docMk/>
            <pc:sldMk cId="1681219056" sldId="272"/>
            <ac:spMk id="2" creationId="{2B7478A0-E62A-0835-AFC2-5F7A1C888F76}"/>
          </ac:spMkLst>
        </pc:spChg>
        <pc:spChg chg="mod">
          <ac:chgData name="노태현" userId="96c899e7-218f-44fa-88d0-cfd2f9582355" providerId="ADAL" clId="{80D19FDE-1CD2-480E-9C18-54C7A3C6D7C5}" dt="2022-08-01T13:27:15.967" v="5624" actId="1076"/>
          <ac:spMkLst>
            <pc:docMk/>
            <pc:sldMk cId="1681219056" sldId="272"/>
            <ac:spMk id="4" creationId="{12134F02-23BC-E363-5DAD-F1B26739269D}"/>
          </ac:spMkLst>
        </pc:spChg>
        <pc:spChg chg="mod">
          <ac:chgData name="노태현" userId="96c899e7-218f-44fa-88d0-cfd2f9582355" providerId="ADAL" clId="{80D19FDE-1CD2-480E-9C18-54C7A3C6D7C5}" dt="2022-08-01T13:24:06.717" v="5094" actId="20577"/>
          <ac:spMkLst>
            <pc:docMk/>
            <pc:sldMk cId="1681219056" sldId="272"/>
            <ac:spMk id="6" creationId="{DBC04F6B-55F5-2E98-D9DF-BC8173DDEC60}"/>
          </ac:spMkLst>
        </pc:spChg>
        <pc:spChg chg="add mod">
          <ac:chgData name="노태현" userId="96c899e7-218f-44fa-88d0-cfd2f9582355" providerId="ADAL" clId="{80D19FDE-1CD2-480E-9C18-54C7A3C6D7C5}" dt="2022-08-01T13:27:26.946" v="5637" actId="255"/>
          <ac:spMkLst>
            <pc:docMk/>
            <pc:sldMk cId="1681219056" sldId="272"/>
            <ac:spMk id="7" creationId="{BEC6FD30-98E2-A148-E554-422F3B2E56D5}"/>
          </ac:spMkLst>
        </pc:spChg>
        <pc:spChg chg="add mod">
          <ac:chgData name="노태현" userId="96c899e7-218f-44fa-88d0-cfd2f9582355" providerId="ADAL" clId="{80D19FDE-1CD2-480E-9C18-54C7A3C6D7C5}" dt="2022-08-01T14:00:51.932" v="6145" actId="20577"/>
          <ac:spMkLst>
            <pc:docMk/>
            <pc:sldMk cId="1681219056" sldId="272"/>
            <ac:spMk id="8" creationId="{83BC18B9-FDF7-9936-8AA3-82E5F455E479}"/>
          </ac:spMkLst>
        </pc:spChg>
        <pc:graphicFrameChg chg="del">
          <ac:chgData name="노태현" userId="96c899e7-218f-44fa-88d0-cfd2f9582355" providerId="ADAL" clId="{80D19FDE-1CD2-480E-9C18-54C7A3C6D7C5}" dt="2022-08-01T13:24:09.574" v="5095" actId="478"/>
          <ac:graphicFrameMkLst>
            <pc:docMk/>
            <pc:sldMk cId="1681219056" sldId="272"/>
            <ac:graphicFrameMk id="5" creationId="{3BBB7B66-1DC8-F5A4-826A-07130A70E383}"/>
          </ac:graphicFrameMkLst>
        </pc:graphicFrameChg>
      </pc:sldChg>
    </pc:docChg>
  </pc:docChgLst>
  <pc:docChgLst>
    <pc:chgData name="noh taehyun" userId="26ea3cd8016ad7de" providerId="LiveId" clId="{00202761-97CB-4AC1-9E2D-CF905E2911AA}"/>
    <pc:docChg chg="undo custSel addSld modSld">
      <pc:chgData name="noh taehyun" userId="26ea3cd8016ad7de" providerId="LiveId" clId="{00202761-97CB-4AC1-9E2D-CF905E2911AA}" dt="2021-11-28T04:46:03.399" v="7074"/>
      <pc:docMkLst>
        <pc:docMk/>
      </pc:docMkLst>
      <pc:sldChg chg="modSp mod">
        <pc:chgData name="noh taehyun" userId="26ea3cd8016ad7de" providerId="LiveId" clId="{00202761-97CB-4AC1-9E2D-CF905E2911AA}" dt="2021-11-28T04:00:41.557" v="1703" actId="20577"/>
        <pc:sldMkLst>
          <pc:docMk/>
          <pc:sldMk cId="2112404214" sldId="256"/>
        </pc:sldMkLst>
        <pc:spChg chg="mod">
          <ac:chgData name="noh taehyun" userId="26ea3cd8016ad7de" providerId="LiveId" clId="{00202761-97CB-4AC1-9E2D-CF905E2911AA}" dt="2021-11-28T03:57:43.685" v="870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00202761-97CB-4AC1-9E2D-CF905E2911AA}" dt="2021-11-28T04:00:41.557" v="1703" actId="20577"/>
          <ac:spMkLst>
            <pc:docMk/>
            <pc:sldMk cId="2112404214" sldId="256"/>
            <ac:spMk id="10" creationId="{6977B01B-CBE6-4FC6-A9AD-D322C5043188}"/>
          </ac:spMkLst>
        </pc:spChg>
      </pc:sldChg>
      <pc:sldChg chg="addSp delSp modSp mod">
        <pc:chgData name="noh taehyun" userId="26ea3cd8016ad7de" providerId="LiveId" clId="{00202761-97CB-4AC1-9E2D-CF905E2911AA}" dt="2021-11-28T04:06:56.564" v="2349" actId="1036"/>
        <pc:sldMkLst>
          <pc:docMk/>
          <pc:sldMk cId="1390913482" sldId="257"/>
        </pc:sldMkLst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9" creationId="{B396ED95-C602-4BC9-BD1C-812CAB3E1DD8}"/>
          </ac:spMkLst>
        </pc:spChg>
        <pc:spChg chg="add mod">
          <ac:chgData name="noh taehyun" userId="26ea3cd8016ad7de" providerId="LiveId" clId="{00202761-97CB-4AC1-9E2D-CF905E2911AA}" dt="2021-11-28T04:06:52.773" v="2344" actId="1035"/>
          <ac:spMkLst>
            <pc:docMk/>
            <pc:sldMk cId="1390913482" sldId="257"/>
            <ac:spMk id="11" creationId="{4C796890-5A98-43B2-B6CB-3A5419E9BC89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2" creationId="{2E22E654-4220-4291-B30B-35065D8BE262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8" creationId="{204AEFFD-9B57-4BD2-9654-AD09BC2BF3A3}"/>
          </ac:spMkLst>
        </pc:spChg>
        <pc:graphicFrameChg chg="add mod modGraphic">
          <ac:chgData name="noh taehyun" userId="26ea3cd8016ad7de" providerId="LiveId" clId="{00202761-97CB-4AC1-9E2D-CF905E2911AA}" dt="2021-11-28T04:06:56.564" v="2349" actId="1036"/>
          <ac:graphicFrameMkLst>
            <pc:docMk/>
            <pc:sldMk cId="1390913482" sldId="257"/>
            <ac:graphicFrameMk id="2" creationId="{19C292D8-0FED-47E0-A5A7-716F7AB5472C}"/>
          </ac:graphicFrameMkLst>
        </pc:graphicFrameChg>
        <pc:graphicFrameChg chg="del">
          <ac:chgData name="noh taehyun" userId="26ea3cd8016ad7de" providerId="LiveId" clId="{00202761-97CB-4AC1-9E2D-CF905E2911AA}" dt="2021-11-28T04:00:50.450" v="1704" actId="478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00202761-97CB-4AC1-9E2D-CF905E2911AA}" dt="2021-11-28T04:00:50.450" v="1704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00202761-97CB-4AC1-9E2D-CF905E2911AA}" dt="2021-11-28T04:09:05.783" v="2380" actId="6549"/>
        <pc:sldMkLst>
          <pc:docMk/>
          <pc:sldMk cId="2152464915" sldId="258"/>
        </pc:sldMkLst>
        <pc:graphicFrameChg chg="mod modGraphic">
          <ac:chgData name="noh taehyun" userId="26ea3cd8016ad7de" providerId="LiveId" clId="{00202761-97CB-4AC1-9E2D-CF905E2911AA}" dt="2021-11-28T04:09:05.783" v="2380" actId="6549"/>
          <ac:graphicFrameMkLst>
            <pc:docMk/>
            <pc:sldMk cId="2152464915" sldId="258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11:46.395" v="2879" actId="1035"/>
        <pc:sldMkLst>
          <pc:docMk/>
          <pc:sldMk cId="1629298846" sldId="259"/>
        </pc:sldMkLst>
        <pc:spChg chg="mod">
          <ac:chgData name="noh taehyun" userId="26ea3cd8016ad7de" providerId="LiveId" clId="{00202761-97CB-4AC1-9E2D-CF905E2911AA}" dt="2021-11-28T04:11:46.395" v="2879" actId="1035"/>
          <ac:spMkLst>
            <pc:docMk/>
            <pc:sldMk cId="1629298846" sldId="259"/>
            <ac:spMk id="11" creationId="{4C796890-5A98-43B2-B6CB-3A5419E9BC89}"/>
          </ac:spMkLst>
        </pc:spChg>
        <pc:graphicFrameChg chg="modGraphic">
          <ac:chgData name="noh taehyun" userId="26ea3cd8016ad7de" providerId="LiveId" clId="{00202761-97CB-4AC1-9E2D-CF905E2911AA}" dt="2021-11-28T04:09:42.991" v="2390" actId="113"/>
          <ac:graphicFrameMkLst>
            <pc:docMk/>
            <pc:sldMk cId="1629298846" sldId="259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13:31.782" v="3151" actId="20577"/>
        <pc:sldMkLst>
          <pc:docMk/>
          <pc:sldMk cId="4056679591" sldId="260"/>
        </pc:sldMkLst>
        <pc:spChg chg="mod">
          <ac:chgData name="noh taehyun" userId="26ea3cd8016ad7de" providerId="LiveId" clId="{00202761-97CB-4AC1-9E2D-CF905E2911AA}" dt="2021-11-28T04:13:31.782" v="3151" actId="20577"/>
          <ac:spMkLst>
            <pc:docMk/>
            <pc:sldMk cId="4056679591" sldId="260"/>
            <ac:spMk id="11" creationId="{4C796890-5A98-43B2-B6CB-3A5419E9BC89}"/>
          </ac:spMkLst>
        </pc:spChg>
        <pc:graphicFrameChg chg="modGraphic">
          <ac:chgData name="noh taehyun" userId="26ea3cd8016ad7de" providerId="LiveId" clId="{00202761-97CB-4AC1-9E2D-CF905E2911AA}" dt="2021-11-28T04:12:40.727" v="2893" actId="207"/>
          <ac:graphicFrameMkLst>
            <pc:docMk/>
            <pc:sldMk cId="4056679591" sldId="260"/>
            <ac:graphicFrameMk id="2" creationId="{19C292D8-0FED-47E0-A5A7-716F7AB5472C}"/>
          </ac:graphicFrameMkLst>
        </pc:graphicFrameChg>
      </pc:sldChg>
      <pc:sldChg chg="delSp modSp add mod">
        <pc:chgData name="noh taehyun" userId="26ea3cd8016ad7de" providerId="LiveId" clId="{00202761-97CB-4AC1-9E2D-CF905E2911AA}" dt="2021-11-28T04:19:52.611" v="4536" actId="20577"/>
        <pc:sldMkLst>
          <pc:docMk/>
          <pc:sldMk cId="4094573127" sldId="261"/>
        </pc:sldMkLst>
        <pc:spChg chg="mod">
          <ac:chgData name="noh taehyun" userId="26ea3cd8016ad7de" providerId="LiveId" clId="{00202761-97CB-4AC1-9E2D-CF905E2911AA}" dt="2021-11-28T04:19:52.611" v="4536" actId="20577"/>
          <ac:spMkLst>
            <pc:docMk/>
            <pc:sldMk cId="4094573127" sldId="261"/>
            <ac:spMk id="11" creationId="{4C796890-5A98-43B2-B6CB-3A5419E9BC89}"/>
          </ac:spMkLst>
        </pc:spChg>
        <pc:graphicFrameChg chg="del">
          <ac:chgData name="noh taehyun" userId="26ea3cd8016ad7de" providerId="LiveId" clId="{00202761-97CB-4AC1-9E2D-CF905E2911AA}" dt="2021-11-28T04:13:54.639" v="3153" actId="478"/>
          <ac:graphicFrameMkLst>
            <pc:docMk/>
            <pc:sldMk cId="4094573127" sldId="261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40:18.243" v="6290" actId="20577"/>
        <pc:sldMkLst>
          <pc:docMk/>
          <pc:sldMk cId="3876706199" sldId="262"/>
        </pc:sldMkLst>
        <pc:spChg chg="mod">
          <ac:chgData name="noh taehyun" userId="26ea3cd8016ad7de" providerId="LiveId" clId="{00202761-97CB-4AC1-9E2D-CF905E2911AA}" dt="2021-11-28T04:40:18.243" v="6290" actId="20577"/>
          <ac:spMkLst>
            <pc:docMk/>
            <pc:sldMk cId="3876706199" sldId="262"/>
            <ac:spMk id="11" creationId="{4C796890-5A98-43B2-B6CB-3A5419E9BC89}"/>
          </ac:spMkLst>
        </pc:spChg>
      </pc:sldChg>
      <pc:sldChg chg="addSp delSp modSp add mod">
        <pc:chgData name="noh taehyun" userId="26ea3cd8016ad7de" providerId="LiveId" clId="{00202761-97CB-4AC1-9E2D-CF905E2911AA}" dt="2021-11-28T04:44:14.194" v="6991" actId="1076"/>
        <pc:sldMkLst>
          <pc:docMk/>
          <pc:sldMk cId="4060997064" sldId="263"/>
        </pc:sldMkLst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5" creationId="{6AB028A2-68AB-4D27-B916-1465B478BA6D}"/>
          </ac:spMkLst>
        </pc:spChg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8" creationId="{993C4FAB-12D8-44A3-B3A5-F6586F8E1A4C}"/>
          </ac:spMkLst>
        </pc:spChg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10" creationId="{CAA4CD3D-8674-49E4-8352-CAEE5920B1C5}"/>
          </ac:spMkLst>
        </pc:spChg>
        <pc:spChg chg="del">
          <ac:chgData name="noh taehyun" userId="26ea3cd8016ad7de" providerId="LiveId" clId="{00202761-97CB-4AC1-9E2D-CF905E2911AA}" dt="2021-11-28T04:35:48.670" v="5375" actId="478"/>
          <ac:spMkLst>
            <pc:docMk/>
            <pc:sldMk cId="4060997064" sldId="263"/>
            <ac:spMk id="11" creationId="{4C796890-5A98-43B2-B6CB-3A5419E9BC89}"/>
          </ac:spMkLst>
        </pc:spChg>
        <pc:spChg chg="add mod">
          <ac:chgData name="noh taehyun" userId="26ea3cd8016ad7de" providerId="LiveId" clId="{00202761-97CB-4AC1-9E2D-CF905E2911AA}" dt="2021-11-28T04:44:14.194" v="6991" actId="1076"/>
          <ac:spMkLst>
            <pc:docMk/>
            <pc:sldMk cId="4060997064" sldId="263"/>
            <ac:spMk id="12" creationId="{135E210C-72BF-4DB2-BAF2-0F829620A28A}"/>
          </ac:spMkLst>
        </pc:spChg>
        <pc:picChg chg="add del">
          <ac:chgData name="noh taehyun" userId="26ea3cd8016ad7de" providerId="LiveId" clId="{00202761-97CB-4AC1-9E2D-CF905E2911AA}" dt="2021-11-28T04:36:03.238" v="5377" actId="22"/>
          <ac:picMkLst>
            <pc:docMk/>
            <pc:sldMk cId="4060997064" sldId="263"/>
            <ac:picMk id="3" creationId="{ECC0DCC6-4E98-4B2F-82FF-817E7FEA4386}"/>
          </ac:picMkLst>
        </pc:picChg>
        <pc:cxnChg chg="add mod">
          <ac:chgData name="noh taehyun" userId="26ea3cd8016ad7de" providerId="LiveId" clId="{00202761-97CB-4AC1-9E2D-CF905E2911AA}" dt="2021-11-28T04:42:16.576" v="6390" actId="1035"/>
          <ac:cxnSpMkLst>
            <pc:docMk/>
            <pc:sldMk cId="4060997064" sldId="263"/>
            <ac:cxnSpMk id="6" creationId="{4395CF84-CC55-42F4-92AA-DD15C7586EF3}"/>
          </ac:cxnSpMkLst>
        </pc:cxnChg>
        <pc:cxnChg chg="add mod">
          <ac:chgData name="noh taehyun" userId="26ea3cd8016ad7de" providerId="LiveId" clId="{00202761-97CB-4AC1-9E2D-CF905E2911AA}" dt="2021-11-28T04:42:16.576" v="6390" actId="1035"/>
          <ac:cxnSpMkLst>
            <pc:docMk/>
            <pc:sldMk cId="4060997064" sldId="263"/>
            <ac:cxnSpMk id="9" creationId="{9FF2416B-1FBC-4AD5-9D56-B2043483ED4E}"/>
          </ac:cxnSpMkLst>
        </pc:cxnChg>
      </pc:sldChg>
      <pc:sldChg chg="delSp modSp add mod">
        <pc:chgData name="noh taehyun" userId="26ea3cd8016ad7de" providerId="LiveId" clId="{00202761-97CB-4AC1-9E2D-CF905E2911AA}" dt="2021-11-28T04:46:03.399" v="7074"/>
        <pc:sldMkLst>
          <pc:docMk/>
          <pc:sldMk cId="2839364316" sldId="264"/>
        </pc:sldMkLst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5" creationId="{6AB028A2-68AB-4D27-B916-1465B478BA6D}"/>
          </ac:spMkLst>
        </pc:spChg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8" creationId="{993C4FAB-12D8-44A3-B3A5-F6586F8E1A4C}"/>
          </ac:spMkLst>
        </pc:spChg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10" creationId="{CAA4CD3D-8674-49E4-8352-CAEE5920B1C5}"/>
          </ac:spMkLst>
        </pc:spChg>
        <pc:spChg chg="mod">
          <ac:chgData name="noh taehyun" userId="26ea3cd8016ad7de" providerId="LiveId" clId="{00202761-97CB-4AC1-9E2D-CF905E2911AA}" dt="2021-11-28T04:46:03.399" v="7074"/>
          <ac:spMkLst>
            <pc:docMk/>
            <pc:sldMk cId="2839364316" sldId="264"/>
            <ac:spMk id="12" creationId="{135E210C-72BF-4DB2-BAF2-0F829620A28A}"/>
          </ac:spMkLst>
        </pc:spChg>
        <pc:cxnChg chg="del mod">
          <ac:chgData name="noh taehyun" userId="26ea3cd8016ad7de" providerId="LiveId" clId="{00202761-97CB-4AC1-9E2D-CF905E2911AA}" dt="2021-11-28T04:44:29.361" v="6993" actId="478"/>
          <ac:cxnSpMkLst>
            <pc:docMk/>
            <pc:sldMk cId="2839364316" sldId="264"/>
            <ac:cxnSpMk id="6" creationId="{4395CF84-CC55-42F4-92AA-DD15C7586EF3}"/>
          </ac:cxnSpMkLst>
        </pc:cxnChg>
        <pc:cxnChg chg="del">
          <ac:chgData name="noh taehyun" userId="26ea3cd8016ad7de" providerId="LiveId" clId="{00202761-97CB-4AC1-9E2D-CF905E2911AA}" dt="2021-11-28T04:44:29.361" v="6993" actId="478"/>
          <ac:cxnSpMkLst>
            <pc:docMk/>
            <pc:sldMk cId="2839364316" sldId="264"/>
            <ac:cxnSpMk id="9" creationId="{9FF2416B-1FBC-4AD5-9D56-B2043483ED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해시 </a:t>
            </a:r>
            <a:r>
              <a:rPr lang="en-US" altLang="ko-KR" sz="3200" dirty="0">
                <a:solidFill>
                  <a:schemeClr val="bg1"/>
                </a:solidFill>
              </a:rPr>
              <a:t>(hash)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dict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자료구조로 쉽게 구현을 할 수 있는 자료구조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같이 쉽게 사용할 수 있는 자료구조이기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코딩을 시작하셨거나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 아시는 분들은 이 파트를 짚고 넘어갈 필요가 없다고 생각하실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다루는 기업에서는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시간 복잡도를 줄여주는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해쉬를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원리를 알면서 적재적소에 사용할 수 있는지를 많이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대부분의 기업의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문제가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hash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사용해야 풀 수 있는 문제로 구현이 되어있거나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면접 질문으로 반드시 등장하게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우리는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사용하기 때문에 구현 파트는 넘어가도록 하되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내부 원리를 짚고 넘어가는 시간을 가지려고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39CA89-1F49-D04B-E6E6-C9757B6C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7755"/>
              </p:ext>
            </p:extLst>
          </p:nvPr>
        </p:nvGraphicFramePr>
        <p:xfrm>
          <a:off x="1720880" y="669466"/>
          <a:ext cx="8128000" cy="213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0000 0000 0000 5135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5E5399-02D6-E853-53ED-1B9ECD2A4E89}"/>
              </a:ext>
            </a:extLst>
          </p:cNvPr>
          <p:cNvSpPr txBox="1"/>
          <p:nvPr/>
        </p:nvSpPr>
        <p:spPr>
          <a:xfrm>
            <a:off x="1560973" y="3086955"/>
            <a:ext cx="877743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 자료구조에 값을 계속 넣다 보니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0000 0000 0001 5135, kang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값이 또 들어오게 되었습니다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해시 자료구조는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뒷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자리를 인덱스로 하고 있기 때문에 기존에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5135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인덱스에 있던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kim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kang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충돌이 일어나게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충돌이란 서로 다른 키가 같은 해시 값을 가지게 될 경우를 뜻합니다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이러한 충돌을 회피하면서 적절한 인덱스를 부여하기 위해 많은 해시함수 연구가 이뤄졌고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Chaining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6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5E210C-72BF-4DB2-BAF2-0F829620A28A}"/>
              </a:ext>
            </a:extLst>
          </p:cNvPr>
          <p:cNvSpPr txBox="1"/>
          <p:nvPr/>
        </p:nvSpPr>
        <p:spPr>
          <a:xfrm>
            <a:off x="623482" y="614662"/>
            <a:ext cx="1065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Chaining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Chaining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각 인덱스마다 연결 리스트를 하나씩 둡니다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삽입이 발생하면 인덱스의 연결리스트에 값을 추가합니다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2876E-4207-0F78-48A4-4B14AF32324A}"/>
              </a:ext>
            </a:extLst>
          </p:cNvPr>
          <p:cNvSpPr txBox="1"/>
          <p:nvPr/>
        </p:nvSpPr>
        <p:spPr>
          <a:xfrm>
            <a:off x="623482" y="4489013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이러면 충돌이 일어날 때마다 연결리스트에 추가하면 되기 때문에 충돌을 걱정할 필요가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634769-4EDF-9B03-BF15-5CA49603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18624"/>
              </p:ext>
            </p:extLst>
          </p:nvPr>
        </p:nvGraphicFramePr>
        <p:xfrm>
          <a:off x="1717963" y="21051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EB823D9-E16C-054F-9A94-1E6D21A1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77071"/>
              </p:ext>
            </p:extLst>
          </p:nvPr>
        </p:nvGraphicFramePr>
        <p:xfrm>
          <a:off x="5791199" y="2107429"/>
          <a:ext cx="7943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8">
                  <a:extLst>
                    <a:ext uri="{9D8B030D-6E8A-4147-A177-3AD203B41FA5}">
                      <a16:colId xmlns:a16="http://schemas.microsoft.com/office/drawing/2014/main" val="381610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7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9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9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9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5E210C-72BF-4DB2-BAF2-0F829620A28A}"/>
              </a:ext>
            </a:extLst>
          </p:cNvPr>
          <p:cNvSpPr txBox="1"/>
          <p:nvPr/>
        </p:nvSpPr>
        <p:spPr>
          <a:xfrm>
            <a:off x="623482" y="614662"/>
            <a:ext cx="10656277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Chaining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장점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최악의 상황을 가정해 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모든 데이터가 충돌이 일어났을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시간복잡도가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이상적인 상황에서는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그렇기 때문에 해시에서는 각 키의 해시 값이 최대한 균등하게 퍼져야 성능이 좋아지고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그러기 위해서는 주어진 데이터에 대한 좋은 해시 함수를 정해야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5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5E210C-72BF-4DB2-BAF2-0F829620A28A}"/>
              </a:ext>
            </a:extLst>
          </p:cNvPr>
          <p:cNvSpPr txBox="1"/>
          <p:nvPr/>
        </p:nvSpPr>
        <p:spPr>
          <a:xfrm>
            <a:off x="623482" y="513064"/>
            <a:ext cx="10656277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번째 회피 방법은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Chaining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다르게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그냥 인덱스에 바로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쌍을 넣습니다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AFB9A03-E15A-860F-7338-8042C9BE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2977"/>
              </p:ext>
            </p:extLst>
          </p:nvPr>
        </p:nvGraphicFramePr>
        <p:xfrm>
          <a:off x="1736435" y="2352350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000 000 000 3333 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134F02-23BC-E363-5DAD-F1B26739269D}"/>
              </a:ext>
            </a:extLst>
          </p:cNvPr>
          <p:cNvSpPr txBox="1"/>
          <p:nvPr/>
        </p:nvSpPr>
        <p:spPr>
          <a:xfrm>
            <a:off x="623482" y="4302455"/>
            <a:ext cx="110051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1234 3333, kang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삽입해야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인덱스가 겹침으로 그 다음 칸에 넣습니다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BB7B66-1DC8-F5A4-826A-07130A70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877"/>
              </p:ext>
            </p:extLst>
          </p:nvPr>
        </p:nvGraphicFramePr>
        <p:xfrm>
          <a:off x="1736435" y="4870509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 0000 0000 3333 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3333 kang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2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34F02-23BC-E363-5DAD-F1B26739269D}"/>
              </a:ext>
            </a:extLst>
          </p:cNvPr>
          <p:cNvSpPr txBox="1"/>
          <p:nvPr/>
        </p:nvSpPr>
        <p:spPr>
          <a:xfrm>
            <a:off x="457228" y="2806162"/>
            <a:ext cx="110051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예시를 조금 더 들어서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0000 3333, lee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넣어 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3333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3334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이미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차있기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3335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넣어 내용을 씁니다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BB7B66-1DC8-F5A4-826A-07130A70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56576"/>
              </p:ext>
            </p:extLst>
          </p:nvPr>
        </p:nvGraphicFramePr>
        <p:xfrm>
          <a:off x="1625598" y="620067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 0000 0000 3333 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3333 kang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0000 3333 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73E652-CAE0-88B5-E560-3D690EF48F18}"/>
              </a:ext>
            </a:extLst>
          </p:cNvPr>
          <p:cNvSpPr txBox="1"/>
          <p:nvPr/>
        </p:nvSpPr>
        <p:spPr>
          <a:xfrm>
            <a:off x="457228" y="3928380"/>
            <a:ext cx="110051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 다시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1234 1234 0000 3333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찾는다고 생각해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3333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자리는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0000 0000 0000 3333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kim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쓰고 있기 때문에 다음 칸을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일치하지 않아서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칸을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그러면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3335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칸이 일치하기 때문에 해당 키가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lee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 것을 알 수가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0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34F02-23BC-E363-5DAD-F1B26739269D}"/>
              </a:ext>
            </a:extLst>
          </p:cNvPr>
          <p:cNvSpPr txBox="1"/>
          <p:nvPr/>
        </p:nvSpPr>
        <p:spPr>
          <a:xfrm>
            <a:off x="457227" y="3683616"/>
            <a:ext cx="110051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삭제 연산이 꽤 중요합니다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위와 같은 상황에서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1234 1234 1234 3333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삭제하는 연산을 한다고 했을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[3334]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그냥 찾아서 삭제하게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추후에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1234 1234 1234 3334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찾았을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[3334]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값이 비어 있기 때문에 값을 참조하지 못하게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기법에서는 값을 지울 때 쓰레기 값을 넣어줘야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BB7B66-1DC8-F5A4-826A-07130A70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80456"/>
              </p:ext>
            </p:extLst>
          </p:nvPr>
        </p:nvGraphicFramePr>
        <p:xfrm>
          <a:off x="1644071" y="1469813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 0000 0000 3333 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3333 kang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0000 3333 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04F6B-55F5-2E98-D9DF-BC8173DDEC60}"/>
              </a:ext>
            </a:extLst>
          </p:cNvPr>
          <p:cNvSpPr txBox="1"/>
          <p:nvPr/>
        </p:nvSpPr>
        <p:spPr>
          <a:xfrm>
            <a:off x="457227" y="514924"/>
            <a:ext cx="106562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Erase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7478A0-E62A-0835-AFC2-5F7A1C888F76}"/>
              </a:ext>
            </a:extLst>
          </p:cNvPr>
          <p:cNvSpPr/>
          <p:nvPr/>
        </p:nvSpPr>
        <p:spPr>
          <a:xfrm>
            <a:off x="4922980" y="1801090"/>
            <a:ext cx="738909" cy="14287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3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34F02-23BC-E363-5DAD-F1B26739269D}"/>
              </a:ext>
            </a:extLst>
          </p:cNvPr>
          <p:cNvSpPr txBox="1"/>
          <p:nvPr/>
        </p:nvSpPr>
        <p:spPr>
          <a:xfrm>
            <a:off x="457227" y="3683616"/>
            <a:ext cx="110051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삭제 연산이 꽤 중요합니다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위와 같은 상황에서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1234 1234 1234 3333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삭제하는 연산을 한다고 했을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[3334]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그냥 찾아서 삭제하게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추후에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1234 1234 1234 3334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찾았을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[3334]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값이 비어 있기 때문에 값을 참조하지 못하게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기법에서는 값을 지울 때 쓰레기 값을 넣어줘야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BB7B66-1DC8-F5A4-826A-07130A70E383}"/>
              </a:ext>
            </a:extLst>
          </p:cNvPr>
          <p:cNvGraphicFramePr>
            <a:graphicFrameLocks noGrp="1"/>
          </p:cNvGraphicFramePr>
          <p:nvPr/>
        </p:nvGraphicFramePr>
        <p:xfrm>
          <a:off x="1644071" y="1469813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8344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485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36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31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0492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377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377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430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815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 0000 0000 3333 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3333 kang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0000 3333 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1234 1234 1234 3334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2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04F6B-55F5-2E98-D9DF-BC8173DDEC60}"/>
              </a:ext>
            </a:extLst>
          </p:cNvPr>
          <p:cNvSpPr txBox="1"/>
          <p:nvPr/>
        </p:nvSpPr>
        <p:spPr>
          <a:xfrm>
            <a:off x="457227" y="514924"/>
            <a:ext cx="106562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Erase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7478A0-E62A-0835-AFC2-5F7A1C888F76}"/>
              </a:ext>
            </a:extLst>
          </p:cNvPr>
          <p:cNvSpPr/>
          <p:nvPr/>
        </p:nvSpPr>
        <p:spPr>
          <a:xfrm>
            <a:off x="4922980" y="1801090"/>
            <a:ext cx="738909" cy="14287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34F02-23BC-E363-5DAD-F1B26739269D}"/>
              </a:ext>
            </a:extLst>
          </p:cNvPr>
          <p:cNvSpPr txBox="1"/>
          <p:nvPr/>
        </p:nvSpPr>
        <p:spPr>
          <a:xfrm>
            <a:off x="282815" y="1365289"/>
            <a:ext cx="110051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앞서서 충돌이 일어났을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칸씩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옆을 보는 방식을 소개했는데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방식을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Linear probing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이라고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방식은 구현이 간단하고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Cache hit rate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높습니다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 단점으로는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Clustering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높습니다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중복 키가 발생하면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Hash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함수가 잘 작동해도 데이터가 일정 구간에 뭉치게 되면서 성능저하가 일어나는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04F6B-55F5-2E98-D9DF-BC8173DDEC60}"/>
              </a:ext>
            </a:extLst>
          </p:cNvPr>
          <p:cNvSpPr txBox="1"/>
          <p:nvPr/>
        </p:nvSpPr>
        <p:spPr>
          <a:xfrm>
            <a:off x="457227" y="514924"/>
            <a:ext cx="106562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Linear Probing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6FD30-98E2-A148-E554-422F3B2E56D5}"/>
              </a:ext>
            </a:extLst>
          </p:cNvPr>
          <p:cNvSpPr txBox="1"/>
          <p:nvPr/>
        </p:nvSpPr>
        <p:spPr>
          <a:xfrm>
            <a:off x="457226" y="3429000"/>
            <a:ext cx="106562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마치며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C18B9-FDF7-9936-8AA3-82E5F455E479}"/>
              </a:ext>
            </a:extLst>
          </p:cNvPr>
          <p:cNvSpPr txBox="1"/>
          <p:nvPr/>
        </p:nvSpPr>
        <p:spPr>
          <a:xfrm>
            <a:off x="282814" y="4140816"/>
            <a:ext cx="110051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 자료구조는 방금 소개한 것 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Quadratic Probing, Double Hashing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등이 더 존재합니다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Load Factor =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원소의 개수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테이블의 크기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Load Factor &lt;= 1(chaining), Load factor &lt;= 0.75(Open Addressing)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 함수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(M + x % M) = 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문자열에 관한 해시 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2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17195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3727 2380 0612 2168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8187 9231 8901 7929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796890-5A98-43B2-B6CB-3A5419E9BC89}"/>
              </a:ext>
            </a:extLst>
          </p:cNvPr>
          <p:cNvSpPr txBox="1"/>
          <p:nvPr/>
        </p:nvSpPr>
        <p:spPr>
          <a:xfrm>
            <a:off x="687651" y="550537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표는 각 사람이 가지고 있는 카드 번호를 의미합니다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 번호를 임의로 섞어서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각의 카드 번호가 누구의 카드 번호인지 맞추는 문제를 푼다고 생각해봅시다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96395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3727 2380 0612 2168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8187 9231 8901 7929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796890-5A98-43B2-B6CB-3A5419E9BC89}"/>
              </a:ext>
            </a:extLst>
          </p:cNvPr>
          <p:cNvSpPr txBox="1"/>
          <p:nvPr/>
        </p:nvSpPr>
        <p:spPr>
          <a:xfrm>
            <a:off x="687651" y="550537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표는 각 사람이 가지고 있는 카드 번호를 의미합니다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 번호를 임의로 섞어서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각의 카드 번호가 누구의 카드 번호인지 맞추는 문제를 푼다고 생각해봅시다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4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45768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89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796890-5A98-43B2-B6CB-3A5419E9BC89}"/>
              </a:ext>
            </a:extLst>
          </p:cNvPr>
          <p:cNvSpPr txBox="1"/>
          <p:nvPr/>
        </p:nvSpPr>
        <p:spPr>
          <a:xfrm>
            <a:off x="687651" y="5312875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아마도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카드번호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자리를 다 외우시는 분은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없을거라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생각합니다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내용처럼 앞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자리까지가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모두 고유하기 때문에 이 숫자들만 외워도 각 카드 번호가 누구를 가리키는지 손쉽게 찾을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이러한 원리를 기반한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자료구조입니다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3964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89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796890-5A98-43B2-B6CB-3A5419E9BC89}"/>
              </a:ext>
            </a:extLst>
          </p:cNvPr>
          <p:cNvSpPr txBox="1"/>
          <p:nvPr/>
        </p:nvSpPr>
        <p:spPr>
          <a:xfrm>
            <a:off x="687651" y="5312875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 자료구조는 키에 대응되는 값을 저장하는 자료구조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본 표의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card no.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라고 생각하고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name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라고 생각하시면 이해가 편하실 겁니다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6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796890-5A98-43B2-B6CB-3A5419E9BC89}"/>
              </a:ext>
            </a:extLst>
          </p:cNvPr>
          <p:cNvSpPr txBox="1"/>
          <p:nvPr/>
        </p:nvSpPr>
        <p:spPr>
          <a:xfrm>
            <a:off x="543271" y="619307"/>
            <a:ext cx="10656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insert, erase, find, update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관련된 모든 메소드를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해결합니다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눈여겨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보셔야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할 것은 모든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값에 대해 평등하게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서비스를 제공할 수 있다는 점입니다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평등이 중요한 이유를 예를 들어 설명해 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불평등할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고객과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고객이 로그인을 하려고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-&gt; 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서비스 초창기에 가입한 회원이기 때문에 검색이 빨라서 로그인이 빠름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고객은 최근에 가입한 회원이기 때문에 순차검색을 할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속도로 검색해도 느리게 로그인이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-&gt; </a:t>
            </a:r>
            <a:r>
              <a:rPr lang="ko-KR" altLang="en-US" b="1" dirty="0">
                <a:solidFill>
                  <a:srgbClr val="FF0000"/>
                </a:solidFill>
              </a:rPr>
              <a:t>불평등이 발생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96890-5A98-43B2-B6CB-3A5419E9BC89}"/>
                  </a:ext>
                </a:extLst>
              </p:cNvPr>
              <p:cNvSpPr txBox="1"/>
              <p:nvPr/>
            </p:nvSpPr>
            <p:spPr>
              <a:xfrm>
                <a:off x="534034" y="413485"/>
                <a:ext cx="10656277" cy="622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해시의 원리</a:t>
                </a:r>
                <a:r>
                  <a:rPr lang="en-US" altLang="ko-KR" sz="24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알고리즘 수업 중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해시는 시간과 공간을 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트레이딩한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자료구조다 라고 정의하곤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 이유는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key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값을 배열의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놓기 때문이라 그렇습니다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근데 이 트레이딩의 대가가 커서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단순하게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놓고 계산하기엔 공간을 너무 많이 차지하게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예를 들면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위에서 보여줬던 카드의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16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자리는 모든 경우의 수가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개만큼 많아서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1TB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의 램 혹은 외장하드를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만개 만큼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(40PB)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준비한 다음 다 다음을 수 있게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그러나 보통 모든 카드 번호의 경우의 수를 다 담을 일은 발생하지 않게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그렇기 때문에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에서 빈자리가 발생하는 경우가 많아지고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빈자리를 없앨 방법을 고안하고자 해시함수라는 것을 만들게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해시 함수란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카드 번호를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놓았을 때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조금 겹치더라도 뒤에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자리까지만을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사용하여 인덱싱을 하자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라는 개념에서 파생되었다고 볼 수 있습니다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96890-5A98-43B2-B6CB-3A5419E9B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4" y="413485"/>
                <a:ext cx="10656277" cy="6225102"/>
              </a:xfrm>
              <a:prstGeom prst="rect">
                <a:avLst/>
              </a:prstGeom>
              <a:blipFill>
                <a:blip r:embed="rId2"/>
                <a:stretch>
                  <a:fillRect l="-801" r="-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028A2-68AB-4D27-B916-1465B478BA6D}"/>
              </a:ext>
            </a:extLst>
          </p:cNvPr>
          <p:cNvSpPr txBox="1"/>
          <p:nvPr/>
        </p:nvSpPr>
        <p:spPr>
          <a:xfrm>
            <a:off x="1676400" y="1223972"/>
            <a:ext cx="158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Key </a:t>
            </a:r>
            <a:r>
              <a:rPr lang="ko-KR" altLang="en-US" sz="3200" dirty="0">
                <a:solidFill>
                  <a:schemeClr val="bg1"/>
                </a:solidFill>
              </a:rPr>
              <a:t>값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95CF84-CC55-42F4-92AA-DD15C7586EF3}"/>
              </a:ext>
            </a:extLst>
          </p:cNvPr>
          <p:cNvCxnSpPr>
            <a:stCxn id="5" idx="3"/>
          </p:cNvCxnSpPr>
          <p:nvPr/>
        </p:nvCxnSpPr>
        <p:spPr>
          <a:xfrm flipV="1">
            <a:off x="3256547" y="1516359"/>
            <a:ext cx="16523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3C4FAB-12D8-44A3-B3A5-F6586F8E1A4C}"/>
              </a:ext>
            </a:extLst>
          </p:cNvPr>
          <p:cNvSpPr txBox="1"/>
          <p:nvPr/>
        </p:nvSpPr>
        <p:spPr>
          <a:xfrm>
            <a:off x="4908885" y="1223972"/>
            <a:ext cx="206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해시 함수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2416B-1FBC-4AD5-9D56-B2043483ED4E}"/>
              </a:ext>
            </a:extLst>
          </p:cNvPr>
          <p:cNvCxnSpPr/>
          <p:nvPr/>
        </p:nvCxnSpPr>
        <p:spPr>
          <a:xfrm flipV="1">
            <a:off x="6825916" y="1516358"/>
            <a:ext cx="16523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A4CD3D-8674-49E4-8352-CAEE5920B1C5}"/>
              </a:ext>
            </a:extLst>
          </p:cNvPr>
          <p:cNvSpPr txBox="1"/>
          <p:nvPr/>
        </p:nvSpPr>
        <p:spPr>
          <a:xfrm>
            <a:off x="8478255" y="1223970"/>
            <a:ext cx="145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Idx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값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E210C-72BF-4DB2-BAF2-0F829620A28A}"/>
              </a:ext>
            </a:extLst>
          </p:cNvPr>
          <p:cNvSpPr txBox="1"/>
          <p:nvPr/>
        </p:nvSpPr>
        <p:spPr>
          <a:xfrm>
            <a:off x="767861" y="2459504"/>
            <a:ext cx="10656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해시 함수는 여러 분야에서 아직도 연구 개발을 많이 하고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대표적으로 해시 자료구조에서 사용되는 것은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SHA256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이라는 해시함수를 사용합니다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최근에는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딥러닝을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이용하여 보다 최적의 해시함수를 만들어내는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노력등을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하고 있는 것으로 알고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5E210C-72BF-4DB2-BAF2-0F829620A28A}"/>
              </a:ext>
            </a:extLst>
          </p:cNvPr>
          <p:cNvSpPr txBox="1"/>
          <p:nvPr/>
        </p:nvSpPr>
        <p:spPr>
          <a:xfrm>
            <a:off x="623482" y="614662"/>
            <a:ext cx="106562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충돌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여기까지만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보면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Hash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그냥 키를 해시 함수에 넣어서 적당한 범위의 정수로 바꾸고 그걸 배열의 인덱스로 이용해 해시 테이블에서 값을 잘 처리해주면 끝인 것 같아 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충돌이라는 큰 리스크가 있고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처리하는게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해시의 성능의 지표가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충돌이란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39CA89-1F49-D04B-E6E6-C9757B6C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5052"/>
              </p:ext>
            </p:extLst>
          </p:nvPr>
        </p:nvGraphicFramePr>
        <p:xfrm>
          <a:off x="1563862" y="2664521"/>
          <a:ext cx="8128000" cy="213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0000 0000 0000 5135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67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5E5399-02D6-E853-53ED-1B9ECD2A4E89}"/>
              </a:ext>
            </a:extLst>
          </p:cNvPr>
          <p:cNvSpPr txBox="1"/>
          <p:nvPr/>
        </p:nvSpPr>
        <p:spPr>
          <a:xfrm>
            <a:off x="1403955" y="5082010"/>
            <a:ext cx="877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뒷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자리만 보는 해시 자료구조에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0000 0000 0000 5135,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kim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키와 값의 쌍을 삽입하겠습니다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삽입을 하게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5135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인덱스에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Kim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나타내는 값이 들어가게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3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1392</Words>
  <Application>Microsoft Office PowerPoint</Application>
  <PresentationFormat>와이드스크린</PresentationFormat>
  <Paragraphs>191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38</cp:revision>
  <dcterms:created xsi:type="dcterms:W3CDTF">2021-04-28T09:36:51Z</dcterms:created>
  <dcterms:modified xsi:type="dcterms:W3CDTF">2022-08-01T14:00:56Z</dcterms:modified>
</cp:coreProperties>
</file>