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3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B7BF6-DD3D-4FAB-8A57-C192B80B5CDB}" v="83" dt="2021-11-04T12:33:56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noh taehyun" userId="26ea3cd8016ad7de" providerId="LiveId" clId="{D5BA566D-F3B6-408E-AAE4-4005C889CECA}"/>
    <pc:docChg chg="custSel addSld modSld">
      <pc:chgData name="noh taehyun" userId="26ea3cd8016ad7de" providerId="LiveId" clId="{D5BA566D-F3B6-408E-AAE4-4005C889CECA}" dt="2021-10-05T12:38:21.705" v="4765" actId="20577"/>
      <pc:docMkLst>
        <pc:docMk/>
      </pc:docMkLst>
      <pc:sldChg chg="modSp mod">
        <pc:chgData name="noh taehyun" userId="26ea3cd8016ad7de" providerId="LiveId" clId="{D5BA566D-F3B6-408E-AAE4-4005C889CECA}" dt="2021-10-04T13:05:32.638" v="91" actId="20577"/>
        <pc:sldMkLst>
          <pc:docMk/>
          <pc:sldMk cId="1509092948" sldId="281"/>
        </pc:sldMkLst>
        <pc:spChg chg="mod">
          <ac:chgData name="noh taehyun" userId="26ea3cd8016ad7de" providerId="LiveId" clId="{D5BA566D-F3B6-408E-AAE4-4005C889CECA}" dt="2021-10-04T13:05:32.638" v="91" actId="20577"/>
          <ac:spMkLst>
            <pc:docMk/>
            <pc:sldMk cId="1509092948" sldId="281"/>
            <ac:spMk id="9" creationId="{D9F487D4-35D6-4249-8171-375AA4C7F83C}"/>
          </ac:spMkLst>
        </pc:spChg>
        <pc:spChg chg="mod">
          <ac:chgData name="noh taehyun" userId="26ea3cd8016ad7de" providerId="LiveId" clId="{D5BA566D-F3B6-408E-AAE4-4005C889CECA}" dt="2021-10-04T13:05:02.521" v="89" actId="20577"/>
          <ac:spMkLst>
            <pc:docMk/>
            <pc:sldMk cId="1509092948" sldId="281"/>
            <ac:spMk id="18" creationId="{400E1B42-C251-450D-A33B-F3DA49E22ED0}"/>
          </ac:spMkLst>
        </pc:spChg>
      </pc:sldChg>
      <pc:sldChg chg="modSp mod">
        <pc:chgData name="noh taehyun" userId="26ea3cd8016ad7de" providerId="LiveId" clId="{D5BA566D-F3B6-408E-AAE4-4005C889CECA}" dt="2021-10-04T13:11:33.520" v="524" actId="20577"/>
        <pc:sldMkLst>
          <pc:docMk/>
          <pc:sldMk cId="1853266817" sldId="282"/>
        </pc:sldMkLst>
        <pc:spChg chg="mod">
          <ac:chgData name="noh taehyun" userId="26ea3cd8016ad7de" providerId="LiveId" clId="{D5BA566D-F3B6-408E-AAE4-4005C889CECA}" dt="2021-10-04T13:11:33.520" v="524" actId="20577"/>
          <ac:spMkLst>
            <pc:docMk/>
            <pc:sldMk cId="1853266817" sldId="282"/>
            <ac:spMk id="18" creationId="{400E1B42-C251-450D-A33B-F3DA49E22ED0}"/>
          </ac:spMkLst>
        </pc:spChg>
      </pc:sldChg>
      <pc:sldChg chg="modSp add mod">
        <pc:chgData name="noh taehyun" userId="26ea3cd8016ad7de" providerId="LiveId" clId="{D5BA566D-F3B6-408E-AAE4-4005C889CECA}" dt="2021-10-05T11:59:57.884" v="1268" actId="20577"/>
        <pc:sldMkLst>
          <pc:docMk/>
          <pc:sldMk cId="45907726" sldId="283"/>
        </pc:sldMkLst>
        <pc:spChg chg="mod">
          <ac:chgData name="noh taehyun" userId="26ea3cd8016ad7de" providerId="LiveId" clId="{D5BA566D-F3B6-408E-AAE4-4005C889CECA}" dt="2021-10-05T11:59:57.884" v="1268" actId="20577"/>
          <ac:spMkLst>
            <pc:docMk/>
            <pc:sldMk cId="45907726" sldId="283"/>
            <ac:spMk id="5" creationId="{8251E471-F9D0-4506-A27C-A56EF94BFF7D}"/>
          </ac:spMkLst>
        </pc:spChg>
        <pc:spChg chg="mod">
          <ac:chgData name="noh taehyun" userId="26ea3cd8016ad7de" providerId="LiveId" clId="{D5BA566D-F3B6-408E-AAE4-4005C889CECA}" dt="2021-10-05T11:47:53.774" v="533"/>
          <ac:spMkLst>
            <pc:docMk/>
            <pc:sldMk cId="45907726" sldId="283"/>
            <ac:spMk id="12" creationId="{596AC5E1-B4AA-48E3-862A-9440B136518E}"/>
          </ac:spMkLst>
        </pc:spChg>
        <pc:spChg chg="mod">
          <ac:chgData name="noh taehyun" userId="26ea3cd8016ad7de" providerId="LiveId" clId="{D5BA566D-F3B6-408E-AAE4-4005C889CECA}" dt="2021-10-05T11:53:59.525" v="701" actId="14100"/>
          <ac:spMkLst>
            <pc:docMk/>
            <pc:sldMk cId="45907726" sldId="283"/>
            <ac:spMk id="22" creationId="{C7AD19F1-3CE7-4FA1-91C0-02724BB3FFC1}"/>
          </ac:spMkLst>
        </pc:spChg>
        <pc:graphicFrameChg chg="mod modGraphic">
          <ac:chgData name="noh taehyun" userId="26ea3cd8016ad7de" providerId="LiveId" clId="{D5BA566D-F3B6-408E-AAE4-4005C889CECA}" dt="2021-10-05T11:54:57.567" v="808" actId="20577"/>
          <ac:graphicFrameMkLst>
            <pc:docMk/>
            <pc:sldMk cId="45907726" sldId="283"/>
            <ac:graphicFrameMk id="2" creationId="{69628D52-A5D8-4EC4-9C1D-9B74BD3593F7}"/>
          </ac:graphicFrameMkLst>
        </pc:graphicFrameChg>
      </pc:sldChg>
      <pc:sldChg chg="modSp add mod">
        <pc:chgData name="noh taehyun" userId="26ea3cd8016ad7de" providerId="LiveId" clId="{D5BA566D-F3B6-408E-AAE4-4005C889CECA}" dt="2021-10-05T12:03:24.394" v="1691" actId="1036"/>
        <pc:sldMkLst>
          <pc:docMk/>
          <pc:sldMk cId="3523169534" sldId="284"/>
        </pc:sldMkLst>
        <pc:spChg chg="mod">
          <ac:chgData name="noh taehyun" userId="26ea3cd8016ad7de" providerId="LiveId" clId="{D5BA566D-F3B6-408E-AAE4-4005C889CECA}" dt="2021-10-05T12:03:01.836" v="1681" actId="20577"/>
          <ac:spMkLst>
            <pc:docMk/>
            <pc:sldMk cId="3523169534" sldId="284"/>
            <ac:spMk id="5" creationId="{8251E471-F9D0-4506-A27C-A56EF94BFF7D}"/>
          </ac:spMkLst>
        </pc:spChg>
        <pc:graphicFrameChg chg="mod">
          <ac:chgData name="noh taehyun" userId="26ea3cd8016ad7de" providerId="LiveId" clId="{D5BA566D-F3B6-408E-AAE4-4005C889CECA}" dt="2021-10-05T12:03:24.394" v="1691" actId="1036"/>
          <ac:graphicFrameMkLst>
            <pc:docMk/>
            <pc:sldMk cId="3523169534" sldId="284"/>
            <ac:graphicFrameMk id="2" creationId="{69628D52-A5D8-4EC4-9C1D-9B74BD3593F7}"/>
          </ac:graphicFrameMkLst>
        </pc:graphicFrameChg>
      </pc:sldChg>
      <pc:sldChg chg="delSp modSp add mod">
        <pc:chgData name="noh taehyun" userId="26ea3cd8016ad7de" providerId="LiveId" clId="{D5BA566D-F3B6-408E-AAE4-4005C889CECA}" dt="2021-10-05T12:20:40.536" v="3255" actId="20577"/>
        <pc:sldMkLst>
          <pc:docMk/>
          <pc:sldMk cId="2654982163" sldId="285"/>
        </pc:sldMkLst>
        <pc:spChg chg="mod">
          <ac:chgData name="noh taehyun" userId="26ea3cd8016ad7de" providerId="LiveId" clId="{D5BA566D-F3B6-408E-AAE4-4005C889CECA}" dt="2021-10-05T12:20:40.536" v="3255" actId="20577"/>
          <ac:spMkLst>
            <pc:docMk/>
            <pc:sldMk cId="2654982163" sldId="285"/>
            <ac:spMk id="5" creationId="{8251E471-F9D0-4506-A27C-A56EF94BFF7D}"/>
          </ac:spMkLst>
        </pc:spChg>
        <pc:spChg chg="mod">
          <ac:chgData name="noh taehyun" userId="26ea3cd8016ad7de" providerId="LiveId" clId="{D5BA566D-F3B6-408E-AAE4-4005C889CECA}" dt="2021-10-05T12:03:43.573" v="1710"/>
          <ac:spMkLst>
            <pc:docMk/>
            <pc:sldMk cId="2654982163" sldId="285"/>
            <ac:spMk id="12" creationId="{596AC5E1-B4AA-48E3-862A-9440B136518E}"/>
          </ac:spMkLst>
        </pc:spChg>
        <pc:spChg chg="del mod">
          <ac:chgData name="noh taehyun" userId="26ea3cd8016ad7de" providerId="LiveId" clId="{D5BA566D-F3B6-408E-AAE4-4005C889CECA}" dt="2021-10-05T12:06:15.379" v="2338" actId="478"/>
          <ac:spMkLst>
            <pc:docMk/>
            <pc:sldMk cId="2654982163" sldId="285"/>
            <ac:spMk id="22" creationId="{C7AD19F1-3CE7-4FA1-91C0-02724BB3FFC1}"/>
          </ac:spMkLst>
        </pc:spChg>
        <pc:graphicFrameChg chg="del mod">
          <ac:chgData name="noh taehyun" userId="26ea3cd8016ad7de" providerId="LiveId" clId="{D5BA566D-F3B6-408E-AAE4-4005C889CECA}" dt="2021-10-05T12:06:15.379" v="2338" actId="478"/>
          <ac:graphicFrameMkLst>
            <pc:docMk/>
            <pc:sldMk cId="2654982163" sldId="285"/>
            <ac:graphicFrameMk id="2" creationId="{69628D52-A5D8-4EC4-9C1D-9B74BD3593F7}"/>
          </ac:graphicFrameMkLst>
        </pc:graphicFrameChg>
      </pc:sldChg>
      <pc:sldChg chg="delSp modSp add mod">
        <pc:chgData name="noh taehyun" userId="26ea3cd8016ad7de" providerId="LiveId" clId="{D5BA566D-F3B6-408E-AAE4-4005C889CECA}" dt="2021-10-05T12:37:36.433" v="4541" actId="20577"/>
        <pc:sldMkLst>
          <pc:docMk/>
          <pc:sldMk cId="4286056403" sldId="286"/>
        </pc:sldMkLst>
        <pc:spChg chg="mod">
          <ac:chgData name="noh taehyun" userId="26ea3cd8016ad7de" providerId="LiveId" clId="{D5BA566D-F3B6-408E-AAE4-4005C889CECA}" dt="2021-10-05T12:37:36.433" v="4541" actId="20577"/>
          <ac:spMkLst>
            <pc:docMk/>
            <pc:sldMk cId="4286056403" sldId="286"/>
            <ac:spMk id="5" creationId="{8251E471-F9D0-4506-A27C-A56EF94BFF7D}"/>
          </ac:spMkLst>
        </pc:spChg>
        <pc:spChg chg="del">
          <ac:chgData name="noh taehyun" userId="26ea3cd8016ad7de" providerId="LiveId" clId="{D5BA566D-F3B6-408E-AAE4-4005C889CECA}" dt="2021-10-05T12:21:45.788" v="3257" actId="478"/>
          <ac:spMkLst>
            <pc:docMk/>
            <pc:sldMk cId="4286056403" sldId="286"/>
            <ac:spMk id="12" creationId="{596AC5E1-B4AA-48E3-862A-9440B136518E}"/>
          </ac:spMkLst>
        </pc:spChg>
      </pc:sldChg>
      <pc:sldChg chg="modSp add mod">
        <pc:chgData name="noh taehyun" userId="26ea3cd8016ad7de" providerId="LiveId" clId="{D5BA566D-F3B6-408E-AAE4-4005C889CECA}" dt="2021-10-05T12:38:21.705" v="4765" actId="20577"/>
        <pc:sldMkLst>
          <pc:docMk/>
          <pc:sldMk cId="851161628" sldId="287"/>
        </pc:sldMkLst>
        <pc:spChg chg="mod">
          <ac:chgData name="noh taehyun" userId="26ea3cd8016ad7de" providerId="LiveId" clId="{D5BA566D-F3B6-408E-AAE4-4005C889CECA}" dt="2021-10-05T12:38:21.705" v="4765" actId="20577"/>
          <ac:spMkLst>
            <pc:docMk/>
            <pc:sldMk cId="851161628" sldId="287"/>
            <ac:spMk id="5" creationId="{8251E471-F9D0-4506-A27C-A56EF94BFF7D}"/>
          </ac:spMkLst>
        </pc:spChg>
      </pc:sldChg>
    </pc:docChg>
  </pc:docChgLst>
  <pc:docChgLst>
    <pc:chgData name="noh taehyun" userId="26ea3cd8016ad7de" providerId="LiveId" clId="{A7482589-A023-4B46-AC84-418A1C44673F}"/>
    <pc:docChg chg="undo custSel addSld delSld modSld sldOrd">
      <pc:chgData name="noh taehyun" userId="26ea3cd8016ad7de" providerId="LiveId" clId="{A7482589-A023-4B46-AC84-418A1C44673F}" dt="2021-09-13T16:19:38.727" v="8969" actId="5793"/>
      <pc:docMkLst>
        <pc:docMk/>
      </pc:docMkLst>
      <pc:sldChg chg="addSp delSp modSp mod">
        <pc:chgData name="noh taehyun" userId="26ea3cd8016ad7de" providerId="LiveId" clId="{A7482589-A023-4B46-AC84-418A1C44673F}" dt="2021-09-13T16:12:39.793" v="8640" actId="20577"/>
        <pc:sldMkLst>
          <pc:docMk/>
          <pc:sldMk cId="2112404214" sldId="256"/>
        </pc:sldMkLst>
        <pc:spChg chg="add mod">
          <ac:chgData name="noh taehyun" userId="26ea3cd8016ad7de" providerId="LiveId" clId="{A7482589-A023-4B46-AC84-418A1C44673F}" dt="2021-09-13T08:11:33.886" v="546" actId="1076"/>
          <ac:spMkLst>
            <pc:docMk/>
            <pc:sldMk cId="2112404214" sldId="256"/>
            <ac:spMk id="2" creationId="{06331B7A-E53C-467A-9D44-4BFB52218105}"/>
          </ac:spMkLst>
        </pc:spChg>
        <pc:spChg chg="mod">
          <ac:chgData name="noh taehyun" userId="26ea3cd8016ad7de" providerId="LiveId" clId="{A7482589-A023-4B46-AC84-418A1C44673F}" dt="2021-09-13T07:51:57.461" v="29" actId="20577"/>
          <ac:spMkLst>
            <pc:docMk/>
            <pc:sldMk cId="2112404214" sldId="256"/>
            <ac:spMk id="4" creationId="{0ADD3736-29C5-49A6-8C10-696896947644}"/>
          </ac:spMkLst>
        </pc:spChg>
        <pc:spChg chg="mod">
          <ac:chgData name="noh taehyun" userId="26ea3cd8016ad7de" providerId="LiveId" clId="{A7482589-A023-4B46-AC84-418A1C44673F}" dt="2021-09-13T08:10:36.351" v="537" actId="1036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A7482589-A023-4B46-AC84-418A1C44673F}" dt="2021-09-13T16:12:24.865" v="8632" actId="20577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A7482589-A023-4B46-AC84-418A1C44673F}" dt="2021-09-13T08:08:32.468" v="342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A7482589-A023-4B46-AC84-418A1C44673F}" dt="2021-09-13T08:08:50.804" v="345" actId="478"/>
          <ac:spMkLst>
            <pc:docMk/>
            <pc:sldMk cId="2112404214" sldId="256"/>
            <ac:spMk id="14" creationId="{085D0EC4-2E3C-40D4-B8A1-334E696EA683}"/>
          </ac:spMkLst>
        </pc:spChg>
        <pc:spChg chg="mod">
          <ac:chgData name="noh taehyun" userId="26ea3cd8016ad7de" providerId="LiveId" clId="{A7482589-A023-4B46-AC84-418A1C44673F}" dt="2021-09-13T08:10:36.351" v="537" actId="1036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A7482589-A023-4B46-AC84-418A1C44673F}" dt="2021-09-13T08:08:36.239" v="344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A7482589-A023-4B46-AC84-418A1C44673F}" dt="2021-09-13T08:08:34.301" v="343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A7482589-A023-4B46-AC84-418A1C44673F}" dt="2021-09-13T16:12:39.793" v="8640" actId="20577"/>
          <ac:spMkLst>
            <pc:docMk/>
            <pc:sldMk cId="2112404214" sldId="256"/>
            <ac:spMk id="19" creationId="{9110D4BA-6045-427C-A438-D1B3DD6C179C}"/>
          </ac:spMkLst>
        </pc:spChg>
        <pc:graphicFrameChg chg="add mod modGraphic">
          <ac:chgData name="noh taehyun" userId="26ea3cd8016ad7de" providerId="LiveId" clId="{A7482589-A023-4B46-AC84-418A1C44673F}" dt="2021-09-13T08:12:39.796" v="567" actId="207"/>
          <ac:graphicFrameMkLst>
            <pc:docMk/>
            <pc:sldMk cId="2112404214" sldId="256"/>
            <ac:graphicFrameMk id="3" creationId="{254E5FA2-B5BB-4704-8AB8-BD2AAA7170D8}"/>
          </ac:graphicFrameMkLst>
        </pc:graphicFrameChg>
        <pc:graphicFrameChg chg="mod modGraphic">
          <ac:chgData name="noh taehyun" userId="26ea3cd8016ad7de" providerId="LiveId" clId="{A7482589-A023-4B46-AC84-418A1C44673F}" dt="2021-09-13T08:11:01.099" v="540" actId="20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A7482589-A023-4B46-AC84-418A1C44673F}" dt="2021-09-13T08:11:06.799" v="541" actId="20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A7482589-A023-4B46-AC84-418A1C44673F}" dt="2021-09-13T13:04:04.764" v="8608" actId="47"/>
        <pc:sldMkLst>
          <pc:docMk/>
          <pc:sldMk cId="1390913482" sldId="257"/>
        </pc:sldMkLst>
      </pc:sldChg>
      <pc:sldChg chg="addSp delSp modSp add mod">
        <pc:chgData name="noh taehyun" userId="26ea3cd8016ad7de" providerId="LiveId" clId="{A7482589-A023-4B46-AC84-418A1C44673F}" dt="2021-09-13T16:11:52.764" v="8618" actId="20577"/>
        <pc:sldMkLst>
          <pc:docMk/>
          <pc:sldMk cId="2125782914" sldId="258"/>
        </pc:sldMkLst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2" creationId="{06331B7A-E53C-467A-9D44-4BFB52218105}"/>
          </ac:spMkLst>
        </pc:spChg>
        <pc:spChg chg="del">
          <ac:chgData name="noh taehyun" userId="26ea3cd8016ad7de" providerId="LiveId" clId="{A7482589-A023-4B46-AC84-418A1C44673F}" dt="2021-09-13T08:13:33.214" v="569" actId="478"/>
          <ac:spMkLst>
            <pc:docMk/>
            <pc:sldMk cId="2125782914" sldId="258"/>
            <ac:spMk id="4" creationId="{0ADD3736-29C5-49A6-8C10-696896947644}"/>
          </ac:spMkLst>
        </pc:spChg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9" creationId="{B396ED95-C602-4BC9-BD1C-812CAB3E1DD8}"/>
          </ac:spMkLst>
        </pc:spChg>
        <pc:spChg chg="mod">
          <ac:chgData name="noh taehyun" userId="26ea3cd8016ad7de" providerId="LiveId" clId="{A7482589-A023-4B46-AC84-418A1C44673F}" dt="2021-09-13T08:19:17.456" v="1550" actId="1038"/>
          <ac:spMkLst>
            <pc:docMk/>
            <pc:sldMk cId="2125782914" sldId="258"/>
            <ac:spMk id="10" creationId="{6977B01B-CBE6-4FC6-A9AD-D322C5043188}"/>
          </ac:spMkLst>
        </pc:spChg>
        <pc:spChg chg="add del mod">
          <ac:chgData name="noh taehyun" userId="26ea3cd8016ad7de" providerId="LiveId" clId="{A7482589-A023-4B46-AC84-418A1C44673F}" dt="2021-09-13T08:15:25.044" v="999"/>
          <ac:spMkLst>
            <pc:docMk/>
            <pc:sldMk cId="2125782914" sldId="258"/>
            <ac:spMk id="11" creationId="{E4B333F0-00FC-4429-A59A-70AEF78672C2}"/>
          </ac:spMkLst>
        </pc:spChg>
        <pc:spChg chg="add mod">
          <ac:chgData name="noh taehyun" userId="26ea3cd8016ad7de" providerId="LiveId" clId="{A7482589-A023-4B46-AC84-418A1C44673F}" dt="2021-09-13T08:17:25.088" v="1112" actId="14100"/>
          <ac:spMkLst>
            <pc:docMk/>
            <pc:sldMk cId="2125782914" sldId="258"/>
            <ac:spMk id="12" creationId="{596AC5E1-B4AA-48E3-862A-9440B136518E}"/>
          </ac:spMkLst>
        </pc:spChg>
        <pc:spChg chg="add mod">
          <ac:chgData name="noh taehyun" userId="26ea3cd8016ad7de" providerId="LiveId" clId="{A7482589-A023-4B46-AC84-418A1C44673F}" dt="2021-09-13T16:11:52.764" v="8618" actId="20577"/>
          <ac:spMkLst>
            <pc:docMk/>
            <pc:sldMk cId="2125782914" sldId="258"/>
            <ac:spMk id="13" creationId="{01DC81E7-2650-4D1A-B778-4EAF3991C319}"/>
          </ac:spMkLst>
        </pc:spChg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16" creationId="{60B8901E-2A4A-4FE1-B573-0C4FE96BF153}"/>
          </ac:spMkLst>
        </pc:sp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A7482589-A023-4B46-AC84-418A1C44673F}" dt="2021-09-13T16:11:45.707" v="8614" actId="5793"/>
        <pc:sldMkLst>
          <pc:docMk/>
          <pc:sldMk cId="2345219911" sldId="259"/>
        </pc:sldMkLst>
        <pc:spChg chg="add mod">
          <ac:chgData name="noh taehyun" userId="26ea3cd8016ad7de" providerId="LiveId" clId="{A7482589-A023-4B46-AC84-418A1C44673F}" dt="2021-09-13T16:11:45.707" v="8614" actId="5793"/>
          <ac:spMkLst>
            <pc:docMk/>
            <pc:sldMk cId="2345219911" sldId="259"/>
            <ac:spMk id="5" creationId="{DEF022D5-5906-41BF-A821-A3AF3043A926}"/>
          </ac:spMkLst>
        </pc:spChg>
        <pc:spChg chg="del">
          <ac:chgData name="noh taehyun" userId="26ea3cd8016ad7de" providerId="LiveId" clId="{A7482589-A023-4B46-AC84-418A1C44673F}" dt="2021-09-13T08:19:42.914" v="1580" actId="478"/>
          <ac:spMkLst>
            <pc:docMk/>
            <pc:sldMk cId="2345219911" sldId="259"/>
            <ac:spMk id="10" creationId="{6977B01B-CBE6-4FC6-A9AD-D322C5043188}"/>
          </ac:spMkLst>
        </pc:spChg>
        <pc:spChg chg="del">
          <ac:chgData name="noh taehyun" userId="26ea3cd8016ad7de" providerId="LiveId" clId="{A7482589-A023-4B46-AC84-418A1C44673F}" dt="2021-09-13T08:19:53.909" v="1582" actId="478"/>
          <ac:spMkLst>
            <pc:docMk/>
            <pc:sldMk cId="2345219911" sldId="259"/>
            <ac:spMk id="12" creationId="{596AC5E1-B4AA-48E3-862A-9440B136518E}"/>
          </ac:spMkLst>
        </pc:spChg>
        <pc:spChg chg="del mod">
          <ac:chgData name="noh taehyun" userId="26ea3cd8016ad7de" providerId="LiveId" clId="{A7482589-A023-4B46-AC84-418A1C44673F}" dt="2021-09-13T08:19:42.914" v="1580" actId="478"/>
          <ac:spMkLst>
            <pc:docMk/>
            <pc:sldMk cId="2345219911" sldId="259"/>
            <ac:spMk id="13" creationId="{01DC81E7-2650-4D1A-B778-4EAF3991C319}"/>
          </ac:spMkLst>
        </pc:spChg>
      </pc:sldChg>
      <pc:sldChg chg="addSp delSp modSp add mod ord">
        <pc:chgData name="noh taehyun" userId="26ea3cd8016ad7de" providerId="LiveId" clId="{A7482589-A023-4B46-AC84-418A1C44673F}" dt="2021-09-13T16:16:05.784" v="8821" actId="20577"/>
        <pc:sldMkLst>
          <pc:docMk/>
          <pc:sldMk cId="4041660680" sldId="260"/>
        </pc:sldMkLst>
        <pc:spChg chg="add del mod">
          <ac:chgData name="noh taehyun" userId="26ea3cd8016ad7de" providerId="LiveId" clId="{A7482589-A023-4B46-AC84-418A1C44673F}" dt="2021-09-13T09:05:01.760" v="3618" actId="478"/>
          <ac:spMkLst>
            <pc:docMk/>
            <pc:sldMk cId="4041660680" sldId="260"/>
            <ac:spMk id="3" creationId="{E91BA5C0-5213-448E-A0DF-BFBC6AF4F81D}"/>
          </ac:spMkLst>
        </pc:spChg>
        <pc:spChg chg="add mod">
          <ac:chgData name="noh taehyun" userId="26ea3cd8016ad7de" providerId="LiveId" clId="{A7482589-A023-4B46-AC84-418A1C44673F}" dt="2021-09-13T16:12:55.463" v="8648" actId="5793"/>
          <ac:spMkLst>
            <pc:docMk/>
            <pc:sldMk cId="4041660680" sldId="260"/>
            <ac:spMk id="5" creationId="{8251E471-F9D0-4506-A27C-A56EF94BFF7D}"/>
          </ac:spMkLst>
        </pc:spChg>
        <pc:spChg chg="del">
          <ac:chgData name="noh taehyun" userId="26ea3cd8016ad7de" providerId="LiveId" clId="{A7482589-A023-4B46-AC84-418A1C44673F}" dt="2021-09-13T08:38:11.444" v="3198" actId="478"/>
          <ac:spMkLst>
            <pc:docMk/>
            <pc:sldMk cId="4041660680" sldId="260"/>
            <ac:spMk id="10" creationId="{6977B01B-CBE6-4FC6-A9AD-D322C5043188}"/>
          </ac:spMkLst>
        </pc:spChg>
        <pc:spChg chg="mod">
          <ac:chgData name="noh taehyun" userId="26ea3cd8016ad7de" providerId="LiveId" clId="{A7482589-A023-4B46-AC84-418A1C44673F}" dt="2021-09-13T08:35:36.624" v="3197" actId="5793"/>
          <ac:spMkLst>
            <pc:docMk/>
            <pc:sldMk cId="4041660680" sldId="260"/>
            <ac:spMk id="12" creationId="{596AC5E1-B4AA-48E3-862A-9440B136518E}"/>
          </ac:spMkLst>
        </pc:spChg>
        <pc:spChg chg="del">
          <ac:chgData name="noh taehyun" userId="26ea3cd8016ad7de" providerId="LiveId" clId="{A7482589-A023-4B46-AC84-418A1C44673F}" dt="2021-09-13T08:38:11.444" v="3198" actId="478"/>
          <ac:spMkLst>
            <pc:docMk/>
            <pc:sldMk cId="4041660680" sldId="260"/>
            <ac:spMk id="13" creationId="{01DC81E7-2650-4D1A-B778-4EAF3991C319}"/>
          </ac:spMkLst>
        </pc:spChg>
        <pc:spChg chg="add mod">
          <ac:chgData name="noh taehyun" userId="26ea3cd8016ad7de" providerId="LiveId" clId="{A7482589-A023-4B46-AC84-418A1C44673F}" dt="2021-09-13T16:16:05.784" v="8821" actId="20577"/>
          <ac:spMkLst>
            <pc:docMk/>
            <pc:sldMk cId="4041660680" sldId="260"/>
            <ac:spMk id="18" creationId="{400E1B42-C251-450D-A33B-F3DA49E22ED0}"/>
          </ac:spMkLst>
        </pc:spChg>
        <pc:spChg chg="add mod">
          <ac:chgData name="noh taehyun" userId="26ea3cd8016ad7de" providerId="LiveId" clId="{A7482589-A023-4B46-AC84-418A1C44673F}" dt="2021-09-13T12:03:17.044" v="3956" actId="1076"/>
          <ac:spMkLst>
            <pc:docMk/>
            <pc:sldMk cId="4041660680" sldId="260"/>
            <ac:spMk id="22" creationId="{C7AD19F1-3CE7-4FA1-91C0-02724BB3FFC1}"/>
          </ac:spMkLst>
        </pc:spChg>
        <pc:graphicFrameChg chg="add mod modGraphic">
          <ac:chgData name="noh taehyun" userId="26ea3cd8016ad7de" providerId="LiveId" clId="{A7482589-A023-4B46-AC84-418A1C44673F}" dt="2021-09-13T12:03:05.562" v="3953" actId="1036"/>
          <ac:graphicFrameMkLst>
            <pc:docMk/>
            <pc:sldMk cId="4041660680" sldId="260"/>
            <ac:graphicFrameMk id="2" creationId="{69628D52-A5D8-4EC4-9C1D-9B74BD3593F7}"/>
          </ac:graphicFrameMkLst>
        </pc:graphicFrameChg>
        <pc:cxnChg chg="add del mod">
          <ac:chgData name="noh taehyun" userId="26ea3cd8016ad7de" providerId="LiveId" clId="{A7482589-A023-4B46-AC84-418A1C44673F}" dt="2021-09-13T11:58:05.994" v="3641" actId="478"/>
          <ac:cxnSpMkLst>
            <pc:docMk/>
            <pc:sldMk cId="4041660680" sldId="260"/>
            <ac:cxnSpMk id="6" creationId="{5EEC3B4B-9211-4875-9976-7A9F6712B853}"/>
          </ac:cxnSpMkLst>
        </pc:cxnChg>
        <pc:cxnChg chg="add mod">
          <ac:chgData name="noh taehyun" userId="26ea3cd8016ad7de" providerId="LiveId" clId="{A7482589-A023-4B46-AC84-418A1C44673F}" dt="2021-09-13T12:03:05.562" v="3953" actId="1036"/>
          <ac:cxnSpMkLst>
            <pc:docMk/>
            <pc:sldMk cId="4041660680" sldId="260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6:11:39.315" v="8611" actId="5793"/>
        <pc:sldMkLst>
          <pc:docMk/>
          <pc:sldMk cId="3887916228" sldId="261"/>
        </pc:sldMkLst>
        <pc:spChg chg="mod">
          <ac:chgData name="noh taehyun" userId="26ea3cd8016ad7de" providerId="LiveId" clId="{A7482589-A023-4B46-AC84-418A1C44673F}" dt="2021-09-13T16:11:39.315" v="8611" actId="5793"/>
          <ac:spMkLst>
            <pc:docMk/>
            <pc:sldMk cId="3887916228" sldId="261"/>
            <ac:spMk id="5" creationId="{DEF022D5-5906-41BF-A821-A3AF3043A926}"/>
          </ac:spMkLst>
        </pc:spChg>
      </pc:sldChg>
      <pc:sldChg chg="modSp add mod ord">
        <pc:chgData name="noh taehyun" userId="26ea3cd8016ad7de" providerId="LiveId" clId="{A7482589-A023-4B46-AC84-418A1C44673F}" dt="2021-09-13T08:28:18.207" v="3150" actId="207"/>
        <pc:sldMkLst>
          <pc:docMk/>
          <pc:sldMk cId="2206787887" sldId="262"/>
        </pc:sldMkLst>
        <pc:spChg chg="mod">
          <ac:chgData name="noh taehyun" userId="26ea3cd8016ad7de" providerId="LiveId" clId="{A7482589-A023-4B46-AC84-418A1C44673F}" dt="2021-09-13T08:28:18.207" v="3150" actId="207"/>
          <ac:spMkLst>
            <pc:docMk/>
            <pc:sldMk cId="2206787887" sldId="262"/>
            <ac:spMk id="10" creationId="{6977B01B-CBE6-4FC6-A9AD-D322C5043188}"/>
          </ac:spMkLst>
        </pc:spChg>
        <pc:spChg chg="mod">
          <ac:chgData name="noh taehyun" userId="26ea3cd8016ad7de" providerId="LiveId" clId="{A7482589-A023-4B46-AC84-418A1C44673F}" dt="2021-09-13T08:26:52.702" v="2745" actId="20577"/>
          <ac:spMkLst>
            <pc:docMk/>
            <pc:sldMk cId="2206787887" sldId="262"/>
            <ac:spMk id="13" creationId="{01DC81E7-2650-4D1A-B778-4EAF3991C319}"/>
          </ac:spMkLst>
        </pc:spChg>
      </pc:sldChg>
      <pc:sldChg chg="add">
        <pc:chgData name="noh taehyun" userId="26ea3cd8016ad7de" providerId="LiveId" clId="{A7482589-A023-4B46-AC84-418A1C44673F}" dt="2021-09-13T08:29:44.784" v="3151" actId="2890"/>
        <pc:sldMkLst>
          <pc:docMk/>
          <pc:sldMk cId="904664051" sldId="263"/>
        </pc:sldMkLst>
      </pc:sldChg>
      <pc:sldChg chg="delSp modSp add mod">
        <pc:chgData name="noh taehyun" userId="26ea3cd8016ad7de" providerId="LiveId" clId="{A7482589-A023-4B46-AC84-418A1C44673F}" dt="2021-09-13T12:21:44.432" v="4738" actId="20577"/>
        <pc:sldMkLst>
          <pc:docMk/>
          <pc:sldMk cId="895755818" sldId="264"/>
        </pc:sldMkLst>
        <pc:spChg chg="mod">
          <ac:chgData name="noh taehyun" userId="26ea3cd8016ad7de" providerId="LiveId" clId="{A7482589-A023-4B46-AC84-418A1C44673F}" dt="2021-09-13T12:21:44.432" v="4738" actId="20577"/>
          <ac:spMkLst>
            <pc:docMk/>
            <pc:sldMk cId="895755818" sldId="264"/>
            <ac:spMk id="5" creationId="{8251E471-F9D0-4506-A27C-A56EF94BFF7D}"/>
          </ac:spMkLst>
        </pc:spChg>
        <pc:spChg chg="del">
          <ac:chgData name="noh taehyun" userId="26ea3cd8016ad7de" providerId="LiveId" clId="{A7482589-A023-4B46-AC84-418A1C44673F}" dt="2021-09-13T12:19:29.717" v="4324" actId="478"/>
          <ac:spMkLst>
            <pc:docMk/>
            <pc:sldMk cId="895755818" sldId="264"/>
            <ac:spMk id="18" creationId="{400E1B42-C251-450D-A33B-F3DA49E22ED0}"/>
          </ac:spMkLst>
        </pc:spChg>
        <pc:spChg chg="del">
          <ac:chgData name="noh taehyun" userId="26ea3cd8016ad7de" providerId="LiveId" clId="{A7482589-A023-4B46-AC84-418A1C44673F}" dt="2021-09-13T12:19:29.717" v="4324" actId="478"/>
          <ac:spMkLst>
            <pc:docMk/>
            <pc:sldMk cId="895755818" sldId="264"/>
            <ac:spMk id="22" creationId="{C7AD19F1-3CE7-4FA1-91C0-02724BB3FFC1}"/>
          </ac:spMkLst>
        </pc:spChg>
        <pc:graphicFrameChg chg="del">
          <ac:chgData name="noh taehyun" userId="26ea3cd8016ad7de" providerId="LiveId" clId="{A7482589-A023-4B46-AC84-418A1C44673F}" dt="2021-09-13T12:19:29.717" v="4324" actId="478"/>
          <ac:graphicFrameMkLst>
            <pc:docMk/>
            <pc:sldMk cId="895755818" sldId="264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A7482589-A023-4B46-AC84-418A1C44673F}" dt="2021-09-13T12:19:29.717" v="4324" actId="478"/>
          <ac:cxnSpMkLst>
            <pc:docMk/>
            <pc:sldMk cId="895755818" sldId="264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2:26:38.969" v="5554" actId="20577"/>
        <pc:sldMkLst>
          <pc:docMk/>
          <pc:sldMk cId="2034008680" sldId="265"/>
        </pc:sldMkLst>
        <pc:spChg chg="mod">
          <ac:chgData name="noh taehyun" userId="26ea3cd8016ad7de" providerId="LiveId" clId="{A7482589-A023-4B46-AC84-418A1C44673F}" dt="2021-09-13T12:26:38.969" v="5554" actId="20577"/>
          <ac:spMkLst>
            <pc:docMk/>
            <pc:sldMk cId="2034008680" sldId="265"/>
            <ac:spMk id="5" creationId="{8251E471-F9D0-4506-A27C-A56EF94BFF7D}"/>
          </ac:spMkLst>
        </pc:spChg>
      </pc:sldChg>
      <pc:sldChg chg="delSp modSp add mod ord">
        <pc:chgData name="noh taehyun" userId="26ea3cd8016ad7de" providerId="LiveId" clId="{A7482589-A023-4B46-AC84-418A1C44673F}" dt="2021-09-13T16:16:36.460" v="8844" actId="1036"/>
        <pc:sldMkLst>
          <pc:docMk/>
          <pc:sldMk cId="3957984163" sldId="266"/>
        </pc:sldMkLst>
        <pc:spChg chg="mod">
          <ac:chgData name="noh taehyun" userId="26ea3cd8016ad7de" providerId="LiveId" clId="{A7482589-A023-4B46-AC84-418A1C44673F}" dt="2021-09-13T16:16:36.460" v="8844" actId="1036"/>
          <ac:spMkLst>
            <pc:docMk/>
            <pc:sldMk cId="3957984163" sldId="266"/>
            <ac:spMk id="5" creationId="{8251E471-F9D0-4506-A27C-A56EF94BFF7D}"/>
          </ac:spMkLst>
        </pc:spChg>
        <pc:spChg chg="mod">
          <ac:chgData name="noh taehyun" userId="26ea3cd8016ad7de" providerId="LiveId" clId="{A7482589-A023-4B46-AC84-418A1C44673F}" dt="2021-09-13T12:27:19.874" v="5582" actId="14100"/>
          <ac:spMkLst>
            <pc:docMk/>
            <pc:sldMk cId="3957984163" sldId="266"/>
            <ac:spMk id="12" creationId="{596AC5E1-B4AA-48E3-862A-9440B136518E}"/>
          </ac:spMkLst>
        </pc:spChg>
        <pc:spChg chg="del">
          <ac:chgData name="noh taehyun" userId="26ea3cd8016ad7de" providerId="LiveId" clId="{A7482589-A023-4B46-AC84-418A1C44673F}" dt="2021-09-13T12:31:24.185" v="5771" actId="478"/>
          <ac:spMkLst>
            <pc:docMk/>
            <pc:sldMk cId="3957984163" sldId="266"/>
            <ac:spMk id="18" creationId="{400E1B42-C251-450D-A33B-F3DA49E22ED0}"/>
          </ac:spMkLst>
        </pc:spChg>
        <pc:spChg chg="del">
          <ac:chgData name="noh taehyun" userId="26ea3cd8016ad7de" providerId="LiveId" clId="{A7482589-A023-4B46-AC84-418A1C44673F}" dt="2021-09-13T12:31:24.185" v="5771" actId="478"/>
          <ac:spMkLst>
            <pc:docMk/>
            <pc:sldMk cId="3957984163" sldId="266"/>
            <ac:spMk id="22" creationId="{C7AD19F1-3CE7-4FA1-91C0-02724BB3FFC1}"/>
          </ac:spMkLst>
        </pc:spChg>
        <pc:graphicFrameChg chg="del">
          <ac:chgData name="noh taehyun" userId="26ea3cd8016ad7de" providerId="LiveId" clId="{A7482589-A023-4B46-AC84-418A1C44673F}" dt="2021-09-13T12:31:24.185" v="5771" actId="478"/>
          <ac:graphicFrameMkLst>
            <pc:docMk/>
            <pc:sldMk cId="3957984163" sldId="266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A7482589-A023-4B46-AC84-418A1C44673F}" dt="2021-09-13T12:31:24.185" v="5771" actId="478"/>
          <ac:cxnSpMkLst>
            <pc:docMk/>
            <pc:sldMk cId="3957984163" sldId="266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6:18:47.712" v="8967" actId="20577"/>
        <pc:sldMkLst>
          <pc:docMk/>
          <pc:sldMk cId="1609877243" sldId="267"/>
        </pc:sldMkLst>
        <pc:spChg chg="mod">
          <ac:chgData name="noh taehyun" userId="26ea3cd8016ad7de" providerId="LiveId" clId="{A7482589-A023-4B46-AC84-418A1C44673F}" dt="2021-09-13T16:18:47.712" v="8967" actId="20577"/>
          <ac:spMkLst>
            <pc:docMk/>
            <pc:sldMk cId="1609877243" sldId="267"/>
            <ac:spMk id="5" creationId="{8251E471-F9D0-4506-A27C-A56EF94BFF7D}"/>
          </ac:spMkLst>
        </pc:spChg>
      </pc:sldChg>
      <pc:sldChg chg="addSp modSp add mod">
        <pc:chgData name="noh taehyun" userId="26ea3cd8016ad7de" providerId="LiveId" clId="{A7482589-A023-4B46-AC84-418A1C44673F}" dt="2021-09-13T12:53:13.174" v="7771" actId="1035"/>
        <pc:sldMkLst>
          <pc:docMk/>
          <pc:sldMk cId="3477956533" sldId="268"/>
        </pc:sldMkLst>
        <pc:spChg chg="mod">
          <ac:chgData name="noh taehyun" userId="26ea3cd8016ad7de" providerId="LiveId" clId="{A7482589-A023-4B46-AC84-418A1C44673F}" dt="2021-09-13T12:44:56.370" v="6655" actId="1035"/>
          <ac:spMkLst>
            <pc:docMk/>
            <pc:sldMk cId="3477956533" sldId="268"/>
            <ac:spMk id="5" creationId="{8251E471-F9D0-4506-A27C-A56EF94BFF7D}"/>
          </ac:spMkLst>
        </pc:spChg>
        <pc:spChg chg="add mod">
          <ac:chgData name="noh taehyun" userId="26ea3cd8016ad7de" providerId="LiveId" clId="{A7482589-A023-4B46-AC84-418A1C44673F}" dt="2021-09-13T12:53:13.174" v="7771" actId="1035"/>
          <ac:spMkLst>
            <pc:docMk/>
            <pc:sldMk cId="3477956533" sldId="268"/>
            <ac:spMk id="22" creationId="{5F358A1B-8396-4AF1-93B6-D9495AF4C1D1}"/>
          </ac:spMkLst>
        </pc:sp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3" creationId="{B69AA5FD-E797-4616-AE18-729444B94D55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6" creationId="{A554728B-6217-42EE-B1F6-BA76EC2035D6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7" creationId="{E7E248AA-93E8-4B6C-A8F1-115A5FBB6BDC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8" creationId="{7675D963-362C-4884-AB40-F2012B0E6CEF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9" creationId="{416ED14B-B5D6-4CFF-B0C7-D26123DB1317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0" creationId="{48D4B04E-B2D1-47BC-8C05-6E899FF66270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1" creationId="{994EE9BE-B44F-4770-BF44-C5E224BCB458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3" creationId="{52BF9FB8-8218-457B-A0F0-193E5B3BF8DC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4" creationId="{4512215F-63CA-4675-860D-81B496486634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5" creationId="{12BF5F50-3167-464A-8949-9CCE9D4EEB32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21" creationId="{93FB567A-9448-4072-85E8-2BDFB6407FEF}"/>
          </ac:cxnSpMkLst>
        </pc:cxnChg>
      </pc:sldChg>
      <pc:sldChg chg="addSp delSp modSp add mod">
        <pc:chgData name="noh taehyun" userId="26ea3cd8016ad7de" providerId="LiveId" clId="{A7482589-A023-4B46-AC84-418A1C44673F}" dt="2021-09-13T12:58:35.341" v="8075" actId="478"/>
        <pc:sldMkLst>
          <pc:docMk/>
          <pc:sldMk cId="3263190609" sldId="269"/>
        </pc:sldMkLst>
        <pc:spChg chg="add del mod">
          <ac:chgData name="noh taehyun" userId="26ea3cd8016ad7de" providerId="LiveId" clId="{A7482589-A023-4B46-AC84-418A1C44673F}" dt="2021-09-13T12:58:35.341" v="8075" actId="478"/>
          <ac:spMkLst>
            <pc:docMk/>
            <pc:sldMk cId="3263190609" sldId="269"/>
            <ac:spMk id="16" creationId="{7FECB9B4-5335-4F65-824F-8EC9CA4C4BEB}"/>
          </ac:spMkLst>
        </pc:spChg>
        <pc:spChg chg="mod">
          <ac:chgData name="noh taehyun" userId="26ea3cd8016ad7de" providerId="LiveId" clId="{A7482589-A023-4B46-AC84-418A1C44673F}" dt="2021-09-13T12:58:27.811" v="8040" actId="20577"/>
          <ac:spMkLst>
            <pc:docMk/>
            <pc:sldMk cId="3263190609" sldId="269"/>
            <ac:spMk id="22" creationId="{5F358A1B-8396-4AF1-93B6-D9495AF4C1D1}"/>
          </ac:spMkLst>
        </pc:sp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3" creationId="{B69AA5FD-E797-4616-AE18-729444B94D55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6" creationId="{A554728B-6217-42EE-B1F6-BA76EC2035D6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7" creationId="{E7E248AA-93E8-4B6C-A8F1-115A5FBB6BDC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8" creationId="{7675D963-362C-4884-AB40-F2012B0E6CEF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9" creationId="{416ED14B-B5D6-4CFF-B0C7-D26123DB1317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0" creationId="{48D4B04E-B2D1-47BC-8C05-6E899FF66270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1" creationId="{994EE9BE-B44F-4770-BF44-C5E224BCB458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3" creationId="{52BF9FB8-8218-457B-A0F0-193E5B3BF8DC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4" creationId="{4512215F-63CA-4675-860D-81B496486634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5" creationId="{12BF5F50-3167-464A-8949-9CCE9D4EEB32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21" creationId="{93FB567A-9448-4072-85E8-2BDFB6407FEF}"/>
          </ac:cxnSpMkLst>
        </pc:cxnChg>
      </pc:sldChg>
      <pc:sldChg chg="delSp modSp add mod">
        <pc:chgData name="noh taehyun" userId="26ea3cd8016ad7de" providerId="LiveId" clId="{A7482589-A023-4B46-AC84-418A1C44673F}" dt="2021-09-13T16:19:38.727" v="8969" actId="5793"/>
        <pc:sldMkLst>
          <pc:docMk/>
          <pc:sldMk cId="2992383073" sldId="270"/>
        </pc:sldMkLst>
        <pc:spChg chg="del">
          <ac:chgData name="noh taehyun" userId="26ea3cd8016ad7de" providerId="LiveId" clId="{A7482589-A023-4B46-AC84-418A1C44673F}" dt="2021-09-13T12:58:49.020" v="8093" actId="478"/>
          <ac:spMkLst>
            <pc:docMk/>
            <pc:sldMk cId="2992383073" sldId="270"/>
            <ac:spMk id="5" creationId="{8251E471-F9D0-4506-A27C-A56EF94BFF7D}"/>
          </ac:spMkLst>
        </pc:spChg>
        <pc:spChg chg="mod">
          <ac:chgData name="noh taehyun" userId="26ea3cd8016ad7de" providerId="LiveId" clId="{A7482589-A023-4B46-AC84-418A1C44673F}" dt="2021-09-13T12:58:44.983" v="8092" actId="20577"/>
          <ac:spMkLst>
            <pc:docMk/>
            <pc:sldMk cId="2992383073" sldId="270"/>
            <ac:spMk id="12" creationId="{596AC5E1-B4AA-48E3-862A-9440B136518E}"/>
          </ac:spMkLst>
        </pc:spChg>
        <pc:spChg chg="mod">
          <ac:chgData name="noh taehyun" userId="26ea3cd8016ad7de" providerId="LiveId" clId="{A7482589-A023-4B46-AC84-418A1C44673F}" dt="2021-09-13T16:19:38.727" v="8969" actId="5793"/>
          <ac:spMkLst>
            <pc:docMk/>
            <pc:sldMk cId="2992383073" sldId="270"/>
            <ac:spMk id="22" creationId="{5F358A1B-8396-4AF1-93B6-D9495AF4C1D1}"/>
          </ac:spMkLst>
        </pc:spChg>
      </pc:sldChg>
    </pc:docChg>
  </pc:docChgLst>
  <pc:docChgLst>
    <pc:chgData name="noh taehyun" userId="26ea3cd8016ad7de" providerId="LiveId" clId="{65EB7BF6-DD3D-4FAB-8A57-C192B80B5CDB}"/>
    <pc:docChg chg="undo custSel addSld delSld modSld sldOrd">
      <pc:chgData name="noh taehyun" userId="26ea3cd8016ad7de" providerId="LiveId" clId="{65EB7BF6-DD3D-4FAB-8A57-C192B80B5CDB}" dt="2021-11-04T12:39:10.430" v="3132" actId="47"/>
      <pc:docMkLst>
        <pc:docMk/>
      </pc:docMkLst>
      <pc:sldChg chg="addSp delSp modSp mod">
        <pc:chgData name="noh taehyun" userId="26ea3cd8016ad7de" providerId="LiveId" clId="{65EB7BF6-DD3D-4FAB-8A57-C192B80B5CDB}" dt="2021-11-03T13:13:59.515" v="899" actId="1035"/>
        <pc:sldMkLst>
          <pc:docMk/>
          <pc:sldMk cId="2112404214" sldId="256"/>
        </pc:sldMkLst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2" creationId="{6F953748-A065-464C-8961-7C67D00A6595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3" creationId="{D5905ACF-5B59-40C3-8F78-00ECA0BF413F}"/>
          </ac:spMkLst>
        </pc:spChg>
        <pc:spChg chg="mod">
          <ac:chgData name="noh taehyun" userId="26ea3cd8016ad7de" providerId="LiveId" clId="{65EB7BF6-DD3D-4FAB-8A57-C192B80B5CDB}" dt="2021-11-01T12:14:52.853" v="18" actId="20577"/>
          <ac:spMkLst>
            <pc:docMk/>
            <pc:sldMk cId="2112404214" sldId="256"/>
            <ac:spMk id="4" creationId="{0ADD3736-29C5-49A6-8C10-696896947644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5" creationId="{43073444-A778-4A72-9FC2-716469C2DD9F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6" creationId="{1E187838-576F-4251-926A-2BC7CD9187CA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7" creationId="{0CC02C11-AFAC-4348-8EC6-56F9959D3BD0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8" creationId="{B15307D5-B17B-4433-A2BE-96C859159CBA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9" creationId="{2B4BC5D0-C7DD-4F91-A170-AFE399CD33DF}"/>
          </ac:spMkLst>
        </pc:spChg>
        <pc:spChg chg="mod">
          <ac:chgData name="noh taehyun" userId="26ea3cd8016ad7de" providerId="LiveId" clId="{65EB7BF6-DD3D-4FAB-8A57-C192B80B5CDB}" dt="2021-11-01T15:48:57.091" v="21" actId="20577"/>
          <ac:spMkLst>
            <pc:docMk/>
            <pc:sldMk cId="2112404214" sldId="256"/>
            <ac:spMk id="10" creationId="{6977B01B-CBE6-4FC6-A9AD-D322C5043188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11" creationId="{DCC1F56B-0DA1-4B9B-A6C1-518FC86062D6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12" creationId="{66E62373-CD13-4529-840A-7A14D5032488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13" creationId="{0820A291-75EE-42B8-AA24-BC36F8F849BA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14" creationId="{125914BB-D8E5-445D-8D5D-B1EF27A76BA0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15" creationId="{39224AC9-980A-4007-9B8D-8791C7797B0C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16" creationId="{87B79AFA-F3A4-43BA-A2B5-5C64B7E9DD6C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17" creationId="{D271A071-2B55-4E28-8313-0F1A6FF00882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18" creationId="{FC0021A9-564D-470E-9EA0-A5CFC4CBBAC9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19" creationId="{ED2D1D36-8A63-464F-ACCF-758410020C49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20" creationId="{D8BC7101-4933-4748-8ACB-1DF7105B3AA1}"/>
          </ac:spMkLst>
        </pc:spChg>
        <pc:spChg chg="add mod">
          <ac:chgData name="noh taehyun" userId="26ea3cd8016ad7de" providerId="LiveId" clId="{65EB7BF6-DD3D-4FAB-8A57-C192B80B5CDB}" dt="2021-11-03T13:13:59.515" v="899" actId="1035"/>
          <ac:spMkLst>
            <pc:docMk/>
            <pc:sldMk cId="2112404214" sldId="256"/>
            <ac:spMk id="21" creationId="{8A31C208-0A07-48E4-A1D2-766D53CF7A71}"/>
          </ac:spMkLst>
        </pc:spChg>
        <pc:picChg chg="del mod">
          <ac:chgData name="noh taehyun" userId="26ea3cd8016ad7de" providerId="LiveId" clId="{65EB7BF6-DD3D-4FAB-8A57-C192B80B5CDB}" dt="2021-11-01T12:15:00.498" v="20" actId="478"/>
          <ac:picMkLst>
            <pc:docMk/>
            <pc:sldMk cId="2112404214" sldId="256"/>
            <ac:picMk id="1026" creationId="{C1166071-BD86-4C61-8D0B-8CB91E81C7A1}"/>
          </ac:picMkLst>
        </pc:picChg>
        <pc:cxnChg chg="add mod">
          <ac:chgData name="noh taehyun" userId="26ea3cd8016ad7de" providerId="LiveId" clId="{65EB7BF6-DD3D-4FAB-8A57-C192B80B5CDB}" dt="2021-11-03T13:13:59.515" v="899" actId="1035"/>
          <ac:cxnSpMkLst>
            <pc:docMk/>
            <pc:sldMk cId="2112404214" sldId="256"/>
            <ac:cxnSpMk id="23" creationId="{785B6163-457B-4B7B-943E-907C7773761F}"/>
          </ac:cxnSpMkLst>
        </pc:cxnChg>
        <pc:cxnChg chg="add mod">
          <ac:chgData name="noh taehyun" userId="26ea3cd8016ad7de" providerId="LiveId" clId="{65EB7BF6-DD3D-4FAB-8A57-C192B80B5CDB}" dt="2021-11-03T13:13:59.515" v="899" actId="1035"/>
          <ac:cxnSpMkLst>
            <pc:docMk/>
            <pc:sldMk cId="2112404214" sldId="256"/>
            <ac:cxnSpMk id="24" creationId="{C0E8A4C7-BB54-4BA5-A75F-6AB285002753}"/>
          </ac:cxnSpMkLst>
        </pc:cxnChg>
        <pc:cxnChg chg="add mod">
          <ac:chgData name="noh taehyun" userId="26ea3cd8016ad7de" providerId="LiveId" clId="{65EB7BF6-DD3D-4FAB-8A57-C192B80B5CDB}" dt="2021-11-03T13:13:59.515" v="899" actId="1035"/>
          <ac:cxnSpMkLst>
            <pc:docMk/>
            <pc:sldMk cId="2112404214" sldId="256"/>
            <ac:cxnSpMk id="27" creationId="{4081CB22-1CCE-423F-9B45-E5D777C01D4A}"/>
          </ac:cxnSpMkLst>
        </pc:cxnChg>
        <pc:cxnChg chg="add mod">
          <ac:chgData name="noh taehyun" userId="26ea3cd8016ad7de" providerId="LiveId" clId="{65EB7BF6-DD3D-4FAB-8A57-C192B80B5CDB}" dt="2021-11-03T13:13:59.515" v="899" actId="1035"/>
          <ac:cxnSpMkLst>
            <pc:docMk/>
            <pc:sldMk cId="2112404214" sldId="256"/>
            <ac:cxnSpMk id="30" creationId="{65BB70D1-B310-47CF-A076-3EB93AD01134}"/>
          </ac:cxnSpMkLst>
        </pc:cxnChg>
        <pc:cxnChg chg="add mod">
          <ac:chgData name="noh taehyun" userId="26ea3cd8016ad7de" providerId="LiveId" clId="{65EB7BF6-DD3D-4FAB-8A57-C192B80B5CDB}" dt="2021-11-03T13:13:59.515" v="899" actId="1035"/>
          <ac:cxnSpMkLst>
            <pc:docMk/>
            <pc:sldMk cId="2112404214" sldId="256"/>
            <ac:cxnSpMk id="33" creationId="{9B191817-FE6C-4C2C-AD4C-6F3E4A362858}"/>
          </ac:cxnSpMkLst>
        </pc:cxnChg>
        <pc:cxnChg chg="add mod">
          <ac:chgData name="noh taehyun" userId="26ea3cd8016ad7de" providerId="LiveId" clId="{65EB7BF6-DD3D-4FAB-8A57-C192B80B5CDB}" dt="2021-11-03T13:13:59.515" v="899" actId="1035"/>
          <ac:cxnSpMkLst>
            <pc:docMk/>
            <pc:sldMk cId="2112404214" sldId="256"/>
            <ac:cxnSpMk id="36" creationId="{1C929EEF-7DBB-4C3E-9578-C6FB2365E2C8}"/>
          </ac:cxnSpMkLst>
        </pc:cxnChg>
        <pc:cxnChg chg="add mod">
          <ac:chgData name="noh taehyun" userId="26ea3cd8016ad7de" providerId="LiveId" clId="{65EB7BF6-DD3D-4FAB-8A57-C192B80B5CDB}" dt="2021-11-03T13:13:59.515" v="899" actId="1035"/>
          <ac:cxnSpMkLst>
            <pc:docMk/>
            <pc:sldMk cId="2112404214" sldId="256"/>
            <ac:cxnSpMk id="39" creationId="{CC079B7C-B205-4996-87BB-6002BA8FEB2E}"/>
          </ac:cxnSpMkLst>
        </pc:cxnChg>
        <pc:cxnChg chg="add mod">
          <ac:chgData name="noh taehyun" userId="26ea3cd8016ad7de" providerId="LiveId" clId="{65EB7BF6-DD3D-4FAB-8A57-C192B80B5CDB}" dt="2021-11-03T13:13:59.515" v="899" actId="1035"/>
          <ac:cxnSpMkLst>
            <pc:docMk/>
            <pc:sldMk cId="2112404214" sldId="256"/>
            <ac:cxnSpMk id="42" creationId="{249B7572-E412-489E-8C14-B29517D81D71}"/>
          </ac:cxnSpMkLst>
        </pc:cxnChg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2125782914" sldId="258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2345219911" sldId="259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4041660680" sldId="260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3887916228" sldId="261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2206787887" sldId="262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3957984163" sldId="266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1609877243" sldId="267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3477956533" sldId="268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3263190609" sldId="269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2992383073" sldId="270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1465127653" sldId="271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623529494" sldId="272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236929570" sldId="273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151661999" sldId="274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1396599203" sldId="275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1957779086" sldId="276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1022802509" sldId="277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214647155" sldId="278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45907726" sldId="283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3523169534" sldId="284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2654982163" sldId="285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4286056403" sldId="286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851161628" sldId="287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676824274" sldId="288"/>
        </pc:sldMkLst>
      </pc:sldChg>
      <pc:sldChg chg="del">
        <pc:chgData name="noh taehyun" userId="26ea3cd8016ad7de" providerId="LiveId" clId="{65EB7BF6-DD3D-4FAB-8A57-C192B80B5CDB}" dt="2021-11-04T12:39:10.430" v="3132" actId="47"/>
        <pc:sldMkLst>
          <pc:docMk/>
          <pc:sldMk cId="350072534" sldId="289"/>
        </pc:sldMkLst>
      </pc:sldChg>
      <pc:sldChg chg="addSp delSp modSp add mod">
        <pc:chgData name="noh taehyun" userId="26ea3cd8016ad7de" providerId="LiveId" clId="{65EB7BF6-DD3D-4FAB-8A57-C192B80B5CDB}" dt="2021-11-04T12:13:59.098" v="1288" actId="164"/>
        <pc:sldMkLst>
          <pc:docMk/>
          <pc:sldMk cId="2444419619" sldId="290"/>
        </pc:sldMkLst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2" creationId="{6F953748-A065-464C-8961-7C67D00A6595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3" creationId="{D5905ACF-5B59-40C3-8F78-00ECA0BF413F}"/>
          </ac:spMkLst>
        </pc:spChg>
        <pc:spChg chg="del">
          <ac:chgData name="noh taehyun" userId="26ea3cd8016ad7de" providerId="LiveId" clId="{65EB7BF6-DD3D-4FAB-8A57-C192B80B5CDB}" dt="2021-11-03T13:19:46.390" v="915" actId="478"/>
          <ac:spMkLst>
            <pc:docMk/>
            <pc:sldMk cId="2444419619" sldId="290"/>
            <ac:spMk id="4" creationId="{0ADD3736-29C5-49A6-8C10-696896947644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5" creationId="{43073444-A778-4A72-9FC2-716469C2DD9F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6" creationId="{1E187838-576F-4251-926A-2BC7CD9187CA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7" creationId="{0CC02C11-AFAC-4348-8EC6-56F9959D3BD0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8" creationId="{B15307D5-B17B-4433-A2BE-96C859159CBA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9" creationId="{2B4BC5D0-C7DD-4F91-A170-AFE399CD33DF}"/>
          </ac:spMkLst>
        </pc:spChg>
        <pc:spChg chg="mod">
          <ac:chgData name="noh taehyun" userId="26ea3cd8016ad7de" providerId="LiveId" clId="{65EB7BF6-DD3D-4FAB-8A57-C192B80B5CDB}" dt="2021-11-03T13:19:53.614" v="931" actId="1035"/>
          <ac:spMkLst>
            <pc:docMk/>
            <pc:sldMk cId="2444419619" sldId="290"/>
            <ac:spMk id="10" creationId="{6977B01B-CBE6-4FC6-A9AD-D322C5043188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11" creationId="{DCC1F56B-0DA1-4B9B-A6C1-518FC86062D6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12" creationId="{66E62373-CD13-4529-840A-7A14D5032488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13" creationId="{0820A291-75EE-42B8-AA24-BC36F8F849BA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14" creationId="{125914BB-D8E5-445D-8D5D-B1EF27A76BA0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15" creationId="{39224AC9-980A-4007-9B8D-8791C7797B0C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16" creationId="{87B79AFA-F3A4-43BA-A2B5-5C64B7E9DD6C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17" creationId="{D271A071-2B55-4E28-8313-0F1A6FF00882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18" creationId="{FC0021A9-564D-470E-9EA0-A5CFC4CBBAC9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19" creationId="{ED2D1D36-8A63-464F-ACCF-758410020C49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20" creationId="{D8BC7101-4933-4748-8ACB-1DF7105B3AA1}"/>
          </ac:spMkLst>
        </pc:spChg>
        <pc:spChg chg="mod">
          <ac:chgData name="noh taehyun" userId="26ea3cd8016ad7de" providerId="LiveId" clId="{65EB7BF6-DD3D-4FAB-8A57-C192B80B5CDB}" dt="2021-11-04T12:13:59.098" v="1288" actId="164"/>
          <ac:spMkLst>
            <pc:docMk/>
            <pc:sldMk cId="2444419619" sldId="290"/>
            <ac:spMk id="21" creationId="{8A31C208-0A07-48E4-A1D2-766D53CF7A71}"/>
          </ac:spMkLst>
        </pc:spChg>
        <pc:grpChg chg="add mod">
          <ac:chgData name="noh taehyun" userId="26ea3cd8016ad7de" providerId="LiveId" clId="{65EB7BF6-DD3D-4FAB-8A57-C192B80B5CDB}" dt="2021-11-04T12:13:59.098" v="1288" actId="164"/>
          <ac:grpSpMkLst>
            <pc:docMk/>
            <pc:sldMk cId="2444419619" sldId="290"/>
            <ac:grpSpMk id="22" creationId="{E3109678-0E1C-49B9-8705-62FDB5F5B5B7}"/>
          </ac:grpSpMkLst>
        </pc:grpChg>
        <pc:cxnChg chg="mod">
          <ac:chgData name="noh taehyun" userId="26ea3cd8016ad7de" providerId="LiveId" clId="{65EB7BF6-DD3D-4FAB-8A57-C192B80B5CDB}" dt="2021-11-04T12:13:59.098" v="1288" actId="164"/>
          <ac:cxnSpMkLst>
            <pc:docMk/>
            <pc:sldMk cId="2444419619" sldId="290"/>
            <ac:cxnSpMk id="23" creationId="{785B6163-457B-4B7B-943E-907C7773761F}"/>
          </ac:cxnSpMkLst>
        </pc:cxnChg>
        <pc:cxnChg chg="mod">
          <ac:chgData name="noh taehyun" userId="26ea3cd8016ad7de" providerId="LiveId" clId="{65EB7BF6-DD3D-4FAB-8A57-C192B80B5CDB}" dt="2021-11-04T12:13:59.098" v="1288" actId="164"/>
          <ac:cxnSpMkLst>
            <pc:docMk/>
            <pc:sldMk cId="2444419619" sldId="290"/>
            <ac:cxnSpMk id="24" creationId="{C0E8A4C7-BB54-4BA5-A75F-6AB285002753}"/>
          </ac:cxnSpMkLst>
        </pc:cxnChg>
        <pc:cxnChg chg="mod">
          <ac:chgData name="noh taehyun" userId="26ea3cd8016ad7de" providerId="LiveId" clId="{65EB7BF6-DD3D-4FAB-8A57-C192B80B5CDB}" dt="2021-11-04T12:13:59.098" v="1288" actId="164"/>
          <ac:cxnSpMkLst>
            <pc:docMk/>
            <pc:sldMk cId="2444419619" sldId="290"/>
            <ac:cxnSpMk id="27" creationId="{4081CB22-1CCE-423F-9B45-E5D777C01D4A}"/>
          </ac:cxnSpMkLst>
        </pc:cxnChg>
        <pc:cxnChg chg="mod">
          <ac:chgData name="noh taehyun" userId="26ea3cd8016ad7de" providerId="LiveId" clId="{65EB7BF6-DD3D-4FAB-8A57-C192B80B5CDB}" dt="2021-11-04T12:13:59.098" v="1288" actId="164"/>
          <ac:cxnSpMkLst>
            <pc:docMk/>
            <pc:sldMk cId="2444419619" sldId="290"/>
            <ac:cxnSpMk id="30" creationId="{65BB70D1-B310-47CF-A076-3EB93AD01134}"/>
          </ac:cxnSpMkLst>
        </pc:cxnChg>
        <pc:cxnChg chg="mod">
          <ac:chgData name="noh taehyun" userId="26ea3cd8016ad7de" providerId="LiveId" clId="{65EB7BF6-DD3D-4FAB-8A57-C192B80B5CDB}" dt="2021-11-04T12:13:59.098" v="1288" actId="164"/>
          <ac:cxnSpMkLst>
            <pc:docMk/>
            <pc:sldMk cId="2444419619" sldId="290"/>
            <ac:cxnSpMk id="33" creationId="{9B191817-FE6C-4C2C-AD4C-6F3E4A362858}"/>
          </ac:cxnSpMkLst>
        </pc:cxnChg>
        <pc:cxnChg chg="mod">
          <ac:chgData name="noh taehyun" userId="26ea3cd8016ad7de" providerId="LiveId" clId="{65EB7BF6-DD3D-4FAB-8A57-C192B80B5CDB}" dt="2021-11-04T12:13:59.098" v="1288" actId="164"/>
          <ac:cxnSpMkLst>
            <pc:docMk/>
            <pc:sldMk cId="2444419619" sldId="290"/>
            <ac:cxnSpMk id="36" creationId="{1C929EEF-7DBB-4C3E-9578-C6FB2365E2C8}"/>
          </ac:cxnSpMkLst>
        </pc:cxnChg>
        <pc:cxnChg chg="mod">
          <ac:chgData name="noh taehyun" userId="26ea3cd8016ad7de" providerId="LiveId" clId="{65EB7BF6-DD3D-4FAB-8A57-C192B80B5CDB}" dt="2021-11-04T12:13:59.098" v="1288" actId="164"/>
          <ac:cxnSpMkLst>
            <pc:docMk/>
            <pc:sldMk cId="2444419619" sldId="290"/>
            <ac:cxnSpMk id="39" creationId="{CC079B7C-B205-4996-87BB-6002BA8FEB2E}"/>
          </ac:cxnSpMkLst>
        </pc:cxnChg>
        <pc:cxnChg chg="mod">
          <ac:chgData name="noh taehyun" userId="26ea3cd8016ad7de" providerId="LiveId" clId="{65EB7BF6-DD3D-4FAB-8A57-C192B80B5CDB}" dt="2021-11-04T12:13:59.098" v="1288" actId="164"/>
          <ac:cxnSpMkLst>
            <pc:docMk/>
            <pc:sldMk cId="2444419619" sldId="290"/>
            <ac:cxnSpMk id="42" creationId="{249B7572-E412-489E-8C14-B29517D81D71}"/>
          </ac:cxnSpMkLst>
        </pc:cxnChg>
      </pc:sldChg>
      <pc:sldChg chg="addSp delSp modSp add mod">
        <pc:chgData name="noh taehyun" userId="26ea3cd8016ad7de" providerId="LiveId" clId="{65EB7BF6-DD3D-4FAB-8A57-C192B80B5CDB}" dt="2021-11-03T13:26:20.501" v="1030" actId="1036"/>
        <pc:sldMkLst>
          <pc:docMk/>
          <pc:sldMk cId="1839617892" sldId="291"/>
        </pc:sldMkLst>
        <pc:spChg chg="del">
          <ac:chgData name="noh taehyun" userId="26ea3cd8016ad7de" providerId="LiveId" clId="{65EB7BF6-DD3D-4FAB-8A57-C192B80B5CDB}" dt="2021-11-03T13:23:49.302" v="933" actId="478"/>
          <ac:spMkLst>
            <pc:docMk/>
            <pc:sldMk cId="1839617892" sldId="291"/>
            <ac:spMk id="2" creationId="{6F953748-A065-464C-8961-7C67D00A6595}"/>
          </ac:spMkLst>
        </pc:spChg>
        <pc:spChg chg="del">
          <ac:chgData name="noh taehyun" userId="26ea3cd8016ad7de" providerId="LiveId" clId="{65EB7BF6-DD3D-4FAB-8A57-C192B80B5CDB}" dt="2021-11-03T13:23:49.302" v="933" actId="478"/>
          <ac:spMkLst>
            <pc:docMk/>
            <pc:sldMk cId="1839617892" sldId="291"/>
            <ac:spMk id="3" creationId="{D5905ACF-5B59-40C3-8F78-00ECA0BF413F}"/>
          </ac:spMkLst>
        </pc:spChg>
        <pc:spChg chg="mod">
          <ac:chgData name="noh taehyun" userId="26ea3cd8016ad7de" providerId="LiveId" clId="{65EB7BF6-DD3D-4FAB-8A57-C192B80B5CDB}" dt="2021-11-03T13:26:20.501" v="1030" actId="1036"/>
          <ac:spMkLst>
            <pc:docMk/>
            <pc:sldMk cId="1839617892" sldId="291"/>
            <ac:spMk id="5" creationId="{43073444-A778-4A72-9FC2-716469C2DD9F}"/>
          </ac:spMkLst>
        </pc:spChg>
        <pc:spChg chg="del">
          <ac:chgData name="noh taehyun" userId="26ea3cd8016ad7de" providerId="LiveId" clId="{65EB7BF6-DD3D-4FAB-8A57-C192B80B5CDB}" dt="2021-11-03T13:23:49.302" v="933" actId="478"/>
          <ac:spMkLst>
            <pc:docMk/>
            <pc:sldMk cId="1839617892" sldId="291"/>
            <ac:spMk id="6" creationId="{1E187838-576F-4251-926A-2BC7CD9187CA}"/>
          </ac:spMkLst>
        </pc:spChg>
        <pc:spChg chg="del">
          <ac:chgData name="noh taehyun" userId="26ea3cd8016ad7de" providerId="LiveId" clId="{65EB7BF6-DD3D-4FAB-8A57-C192B80B5CDB}" dt="2021-11-03T13:23:49.302" v="933" actId="478"/>
          <ac:spMkLst>
            <pc:docMk/>
            <pc:sldMk cId="1839617892" sldId="291"/>
            <ac:spMk id="7" creationId="{0CC02C11-AFAC-4348-8EC6-56F9959D3BD0}"/>
          </ac:spMkLst>
        </pc:spChg>
        <pc:spChg chg="mod">
          <ac:chgData name="noh taehyun" userId="26ea3cd8016ad7de" providerId="LiveId" clId="{65EB7BF6-DD3D-4FAB-8A57-C192B80B5CDB}" dt="2021-11-03T13:26:20.501" v="1030" actId="1036"/>
          <ac:spMkLst>
            <pc:docMk/>
            <pc:sldMk cId="1839617892" sldId="291"/>
            <ac:spMk id="8" creationId="{B15307D5-B17B-4433-A2BE-96C859159CBA}"/>
          </ac:spMkLst>
        </pc:spChg>
        <pc:spChg chg="del">
          <ac:chgData name="noh taehyun" userId="26ea3cd8016ad7de" providerId="LiveId" clId="{65EB7BF6-DD3D-4FAB-8A57-C192B80B5CDB}" dt="2021-11-03T13:23:49.302" v="933" actId="478"/>
          <ac:spMkLst>
            <pc:docMk/>
            <pc:sldMk cId="1839617892" sldId="291"/>
            <ac:spMk id="9" creationId="{2B4BC5D0-C7DD-4F91-A170-AFE399CD33DF}"/>
          </ac:spMkLst>
        </pc:spChg>
        <pc:spChg chg="mod">
          <ac:chgData name="noh taehyun" userId="26ea3cd8016ad7de" providerId="LiveId" clId="{65EB7BF6-DD3D-4FAB-8A57-C192B80B5CDB}" dt="2021-11-03T13:26:20.501" v="1030" actId="1036"/>
          <ac:spMkLst>
            <pc:docMk/>
            <pc:sldMk cId="1839617892" sldId="291"/>
            <ac:spMk id="11" creationId="{DCC1F56B-0DA1-4B9B-A6C1-518FC86062D6}"/>
          </ac:spMkLst>
        </pc:spChg>
        <pc:spChg chg="del">
          <ac:chgData name="noh taehyun" userId="26ea3cd8016ad7de" providerId="LiveId" clId="{65EB7BF6-DD3D-4FAB-8A57-C192B80B5CDB}" dt="2021-11-03T13:23:49.302" v="933" actId="478"/>
          <ac:spMkLst>
            <pc:docMk/>
            <pc:sldMk cId="1839617892" sldId="291"/>
            <ac:spMk id="12" creationId="{66E62373-CD13-4529-840A-7A14D5032488}"/>
          </ac:spMkLst>
        </pc:spChg>
        <pc:spChg chg="mod">
          <ac:chgData name="noh taehyun" userId="26ea3cd8016ad7de" providerId="LiveId" clId="{65EB7BF6-DD3D-4FAB-8A57-C192B80B5CDB}" dt="2021-11-03T13:26:20.501" v="1030" actId="1036"/>
          <ac:spMkLst>
            <pc:docMk/>
            <pc:sldMk cId="1839617892" sldId="291"/>
            <ac:spMk id="13" creationId="{0820A291-75EE-42B8-AA24-BC36F8F849BA}"/>
          </ac:spMkLst>
        </pc:spChg>
        <pc:spChg chg="del">
          <ac:chgData name="noh taehyun" userId="26ea3cd8016ad7de" providerId="LiveId" clId="{65EB7BF6-DD3D-4FAB-8A57-C192B80B5CDB}" dt="2021-11-03T13:23:49.302" v="933" actId="478"/>
          <ac:spMkLst>
            <pc:docMk/>
            <pc:sldMk cId="1839617892" sldId="291"/>
            <ac:spMk id="14" creationId="{125914BB-D8E5-445D-8D5D-B1EF27A76BA0}"/>
          </ac:spMkLst>
        </pc:spChg>
        <pc:spChg chg="del">
          <ac:chgData name="noh taehyun" userId="26ea3cd8016ad7de" providerId="LiveId" clId="{65EB7BF6-DD3D-4FAB-8A57-C192B80B5CDB}" dt="2021-11-03T13:23:49.302" v="933" actId="478"/>
          <ac:spMkLst>
            <pc:docMk/>
            <pc:sldMk cId="1839617892" sldId="291"/>
            <ac:spMk id="15" creationId="{39224AC9-980A-4007-9B8D-8791C7797B0C}"/>
          </ac:spMkLst>
        </pc:spChg>
        <pc:spChg chg="mod">
          <ac:chgData name="noh taehyun" userId="26ea3cd8016ad7de" providerId="LiveId" clId="{65EB7BF6-DD3D-4FAB-8A57-C192B80B5CDB}" dt="2021-11-03T13:26:20.501" v="1030" actId="1036"/>
          <ac:spMkLst>
            <pc:docMk/>
            <pc:sldMk cId="1839617892" sldId="291"/>
            <ac:spMk id="16" creationId="{87B79AFA-F3A4-43BA-A2B5-5C64B7E9DD6C}"/>
          </ac:spMkLst>
        </pc:spChg>
        <pc:spChg chg="del">
          <ac:chgData name="noh taehyun" userId="26ea3cd8016ad7de" providerId="LiveId" clId="{65EB7BF6-DD3D-4FAB-8A57-C192B80B5CDB}" dt="2021-11-03T13:23:49.302" v="933" actId="478"/>
          <ac:spMkLst>
            <pc:docMk/>
            <pc:sldMk cId="1839617892" sldId="291"/>
            <ac:spMk id="17" creationId="{D271A071-2B55-4E28-8313-0F1A6FF00882}"/>
          </ac:spMkLst>
        </pc:spChg>
        <pc:spChg chg="mod">
          <ac:chgData name="noh taehyun" userId="26ea3cd8016ad7de" providerId="LiveId" clId="{65EB7BF6-DD3D-4FAB-8A57-C192B80B5CDB}" dt="2021-11-03T13:26:20.501" v="1030" actId="1036"/>
          <ac:spMkLst>
            <pc:docMk/>
            <pc:sldMk cId="1839617892" sldId="291"/>
            <ac:spMk id="18" creationId="{FC0021A9-564D-470E-9EA0-A5CFC4CBBAC9}"/>
          </ac:spMkLst>
        </pc:spChg>
        <pc:spChg chg="del">
          <ac:chgData name="noh taehyun" userId="26ea3cd8016ad7de" providerId="LiveId" clId="{65EB7BF6-DD3D-4FAB-8A57-C192B80B5CDB}" dt="2021-11-03T13:23:49.302" v="933" actId="478"/>
          <ac:spMkLst>
            <pc:docMk/>
            <pc:sldMk cId="1839617892" sldId="291"/>
            <ac:spMk id="19" creationId="{ED2D1D36-8A63-464F-ACCF-758410020C49}"/>
          </ac:spMkLst>
        </pc:spChg>
        <pc:spChg chg="mod">
          <ac:chgData name="noh taehyun" userId="26ea3cd8016ad7de" providerId="LiveId" clId="{65EB7BF6-DD3D-4FAB-8A57-C192B80B5CDB}" dt="2021-11-03T13:26:20.501" v="1030" actId="1036"/>
          <ac:spMkLst>
            <pc:docMk/>
            <pc:sldMk cId="1839617892" sldId="291"/>
            <ac:spMk id="20" creationId="{D8BC7101-4933-4748-8ACB-1DF7105B3AA1}"/>
          </ac:spMkLst>
        </pc:spChg>
        <pc:spChg chg="mod">
          <ac:chgData name="noh taehyun" userId="26ea3cd8016ad7de" providerId="LiveId" clId="{65EB7BF6-DD3D-4FAB-8A57-C192B80B5CDB}" dt="2021-11-03T13:26:20.501" v="1030" actId="1036"/>
          <ac:spMkLst>
            <pc:docMk/>
            <pc:sldMk cId="1839617892" sldId="291"/>
            <ac:spMk id="21" creationId="{8A31C208-0A07-48E4-A1D2-766D53CF7A71}"/>
          </ac:spMkLst>
        </pc:spChg>
        <pc:cxnChg chg="del mod">
          <ac:chgData name="noh taehyun" userId="26ea3cd8016ad7de" providerId="LiveId" clId="{65EB7BF6-DD3D-4FAB-8A57-C192B80B5CDB}" dt="2021-11-03T13:23:49.302" v="933" actId="478"/>
          <ac:cxnSpMkLst>
            <pc:docMk/>
            <pc:sldMk cId="1839617892" sldId="291"/>
            <ac:cxnSpMk id="23" creationId="{785B6163-457B-4B7B-943E-907C7773761F}"/>
          </ac:cxnSpMkLst>
        </pc:cxnChg>
        <pc:cxnChg chg="del mod">
          <ac:chgData name="noh taehyun" userId="26ea3cd8016ad7de" providerId="LiveId" clId="{65EB7BF6-DD3D-4FAB-8A57-C192B80B5CDB}" dt="2021-11-03T13:23:49.302" v="933" actId="478"/>
          <ac:cxnSpMkLst>
            <pc:docMk/>
            <pc:sldMk cId="1839617892" sldId="291"/>
            <ac:cxnSpMk id="24" creationId="{C0E8A4C7-BB54-4BA5-A75F-6AB285002753}"/>
          </ac:cxnSpMkLst>
        </pc:cxnChg>
        <pc:cxnChg chg="del mod">
          <ac:chgData name="noh taehyun" userId="26ea3cd8016ad7de" providerId="LiveId" clId="{65EB7BF6-DD3D-4FAB-8A57-C192B80B5CDB}" dt="2021-11-03T13:23:49.302" v="933" actId="478"/>
          <ac:cxnSpMkLst>
            <pc:docMk/>
            <pc:sldMk cId="1839617892" sldId="291"/>
            <ac:cxnSpMk id="27" creationId="{4081CB22-1CCE-423F-9B45-E5D777C01D4A}"/>
          </ac:cxnSpMkLst>
        </pc:cxnChg>
        <pc:cxnChg chg="add mod">
          <ac:chgData name="noh taehyun" userId="26ea3cd8016ad7de" providerId="LiveId" clId="{65EB7BF6-DD3D-4FAB-8A57-C192B80B5CDB}" dt="2021-11-03T13:26:20.501" v="1030" actId="1036"/>
          <ac:cxnSpMkLst>
            <pc:docMk/>
            <pc:sldMk cId="1839617892" sldId="291"/>
            <ac:cxnSpMk id="29" creationId="{089F8F7D-4AEE-4439-89D4-480447DBFC5A}"/>
          </ac:cxnSpMkLst>
        </pc:cxnChg>
        <pc:cxnChg chg="del mod">
          <ac:chgData name="noh taehyun" userId="26ea3cd8016ad7de" providerId="LiveId" clId="{65EB7BF6-DD3D-4FAB-8A57-C192B80B5CDB}" dt="2021-11-03T13:23:54.694" v="934" actId="478"/>
          <ac:cxnSpMkLst>
            <pc:docMk/>
            <pc:sldMk cId="1839617892" sldId="291"/>
            <ac:cxnSpMk id="30" creationId="{65BB70D1-B310-47CF-A076-3EB93AD01134}"/>
          </ac:cxnSpMkLst>
        </pc:cxnChg>
        <pc:cxnChg chg="mod">
          <ac:chgData name="noh taehyun" userId="26ea3cd8016ad7de" providerId="LiveId" clId="{65EB7BF6-DD3D-4FAB-8A57-C192B80B5CDB}" dt="2021-11-03T13:26:20.501" v="1030" actId="1036"/>
          <ac:cxnSpMkLst>
            <pc:docMk/>
            <pc:sldMk cId="1839617892" sldId="291"/>
            <ac:cxnSpMk id="33" creationId="{9B191817-FE6C-4C2C-AD4C-6F3E4A362858}"/>
          </ac:cxnSpMkLst>
        </pc:cxnChg>
        <pc:cxnChg chg="del mod">
          <ac:chgData name="noh taehyun" userId="26ea3cd8016ad7de" providerId="LiveId" clId="{65EB7BF6-DD3D-4FAB-8A57-C192B80B5CDB}" dt="2021-11-03T13:23:49.302" v="933" actId="478"/>
          <ac:cxnSpMkLst>
            <pc:docMk/>
            <pc:sldMk cId="1839617892" sldId="291"/>
            <ac:cxnSpMk id="36" creationId="{1C929EEF-7DBB-4C3E-9578-C6FB2365E2C8}"/>
          </ac:cxnSpMkLst>
        </pc:cxnChg>
        <pc:cxnChg chg="mod">
          <ac:chgData name="noh taehyun" userId="26ea3cd8016ad7de" providerId="LiveId" clId="{65EB7BF6-DD3D-4FAB-8A57-C192B80B5CDB}" dt="2021-11-03T13:26:20.501" v="1030" actId="1036"/>
          <ac:cxnSpMkLst>
            <pc:docMk/>
            <pc:sldMk cId="1839617892" sldId="291"/>
            <ac:cxnSpMk id="39" creationId="{CC079B7C-B205-4996-87BB-6002BA8FEB2E}"/>
          </ac:cxnSpMkLst>
        </pc:cxnChg>
        <pc:cxnChg chg="mod">
          <ac:chgData name="noh taehyun" userId="26ea3cd8016ad7de" providerId="LiveId" clId="{65EB7BF6-DD3D-4FAB-8A57-C192B80B5CDB}" dt="2021-11-03T13:26:20.501" v="1030" actId="1036"/>
          <ac:cxnSpMkLst>
            <pc:docMk/>
            <pc:sldMk cId="1839617892" sldId="291"/>
            <ac:cxnSpMk id="42" creationId="{249B7572-E412-489E-8C14-B29517D81D71}"/>
          </ac:cxnSpMkLst>
        </pc:cxnChg>
      </pc:sldChg>
      <pc:sldChg chg="addSp delSp modSp add del mod ord">
        <pc:chgData name="noh taehyun" userId="26ea3cd8016ad7de" providerId="LiveId" clId="{65EB7BF6-DD3D-4FAB-8A57-C192B80B5CDB}" dt="2021-11-04T12:39:10.430" v="3132" actId="47"/>
        <pc:sldMkLst>
          <pc:docMk/>
          <pc:sldMk cId="1179861669" sldId="292"/>
        </pc:sldMkLst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2" creationId="{6F953748-A065-464C-8961-7C67D00A6595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3" creationId="{D5905ACF-5B59-40C3-8F78-00ECA0BF413F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5" creationId="{43073444-A778-4A72-9FC2-716469C2DD9F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6" creationId="{1E187838-576F-4251-926A-2BC7CD9187CA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7" creationId="{0CC02C11-AFAC-4348-8EC6-56F9959D3BD0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8" creationId="{B15307D5-B17B-4433-A2BE-96C859159CBA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9" creationId="{2B4BC5D0-C7DD-4F91-A170-AFE399CD33DF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10" creationId="{6977B01B-CBE6-4FC6-A9AD-D322C5043188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11" creationId="{DCC1F56B-0DA1-4B9B-A6C1-518FC86062D6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12" creationId="{66E62373-CD13-4529-840A-7A14D5032488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13" creationId="{0820A291-75EE-42B8-AA24-BC36F8F849BA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14" creationId="{125914BB-D8E5-445D-8D5D-B1EF27A76BA0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15" creationId="{39224AC9-980A-4007-9B8D-8791C7797B0C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16" creationId="{87B79AFA-F3A4-43BA-A2B5-5C64B7E9DD6C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17" creationId="{D271A071-2B55-4E28-8313-0F1A6FF00882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18" creationId="{FC0021A9-564D-470E-9EA0-A5CFC4CBBAC9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19" creationId="{ED2D1D36-8A63-464F-ACCF-758410020C49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20" creationId="{D8BC7101-4933-4748-8ACB-1DF7105B3AA1}"/>
          </ac:spMkLst>
        </pc:spChg>
        <pc:spChg chg="del">
          <ac:chgData name="noh taehyun" userId="26ea3cd8016ad7de" providerId="LiveId" clId="{65EB7BF6-DD3D-4FAB-8A57-C192B80B5CDB}" dt="2021-11-03T14:30:23.119" v="1034" actId="478"/>
          <ac:spMkLst>
            <pc:docMk/>
            <pc:sldMk cId="1179861669" sldId="292"/>
            <ac:spMk id="21" creationId="{8A31C208-0A07-48E4-A1D2-766D53CF7A71}"/>
          </ac:spMkLst>
        </pc:spChg>
        <pc:spChg chg="add mod">
          <ac:chgData name="noh taehyun" userId="26ea3cd8016ad7de" providerId="LiveId" clId="{65EB7BF6-DD3D-4FAB-8A57-C192B80B5CDB}" dt="2021-11-03T14:43:53.424" v="1155" actId="1036"/>
          <ac:spMkLst>
            <pc:docMk/>
            <pc:sldMk cId="1179861669" sldId="292"/>
            <ac:spMk id="31" creationId="{EE405F6F-24B6-40F6-AC83-1668377BC3FE}"/>
          </ac:spMkLst>
        </pc:spChg>
        <pc:graphicFrameChg chg="add del mod modGraphic">
          <ac:chgData name="noh taehyun" userId="26ea3cd8016ad7de" providerId="LiveId" clId="{65EB7BF6-DD3D-4FAB-8A57-C192B80B5CDB}" dt="2021-11-03T14:43:45.376" v="1137" actId="1076"/>
          <ac:graphicFrameMkLst>
            <pc:docMk/>
            <pc:sldMk cId="1179861669" sldId="292"/>
            <ac:graphicFrameMk id="4" creationId="{90A84707-E9D4-42CB-86A7-2CB223A955CB}"/>
          </ac:graphicFrameMkLst>
        </pc:graphicFrameChg>
        <pc:cxnChg chg="del mod">
          <ac:chgData name="noh taehyun" userId="26ea3cd8016ad7de" providerId="LiveId" clId="{65EB7BF6-DD3D-4FAB-8A57-C192B80B5CDB}" dt="2021-11-03T14:30:23.119" v="1034" actId="478"/>
          <ac:cxnSpMkLst>
            <pc:docMk/>
            <pc:sldMk cId="1179861669" sldId="292"/>
            <ac:cxnSpMk id="23" creationId="{785B6163-457B-4B7B-943E-907C7773761F}"/>
          </ac:cxnSpMkLst>
        </pc:cxnChg>
        <pc:cxnChg chg="del mod">
          <ac:chgData name="noh taehyun" userId="26ea3cd8016ad7de" providerId="LiveId" clId="{65EB7BF6-DD3D-4FAB-8A57-C192B80B5CDB}" dt="2021-11-03T14:30:23.119" v="1034" actId="478"/>
          <ac:cxnSpMkLst>
            <pc:docMk/>
            <pc:sldMk cId="1179861669" sldId="292"/>
            <ac:cxnSpMk id="24" creationId="{C0E8A4C7-BB54-4BA5-A75F-6AB285002753}"/>
          </ac:cxnSpMkLst>
        </pc:cxnChg>
        <pc:cxnChg chg="del mod">
          <ac:chgData name="noh taehyun" userId="26ea3cd8016ad7de" providerId="LiveId" clId="{65EB7BF6-DD3D-4FAB-8A57-C192B80B5CDB}" dt="2021-11-03T14:30:23.119" v="1034" actId="478"/>
          <ac:cxnSpMkLst>
            <pc:docMk/>
            <pc:sldMk cId="1179861669" sldId="292"/>
            <ac:cxnSpMk id="27" creationId="{4081CB22-1CCE-423F-9B45-E5D777C01D4A}"/>
          </ac:cxnSpMkLst>
        </pc:cxnChg>
        <pc:cxnChg chg="del mod">
          <ac:chgData name="noh taehyun" userId="26ea3cd8016ad7de" providerId="LiveId" clId="{65EB7BF6-DD3D-4FAB-8A57-C192B80B5CDB}" dt="2021-11-03T14:30:23.119" v="1034" actId="478"/>
          <ac:cxnSpMkLst>
            <pc:docMk/>
            <pc:sldMk cId="1179861669" sldId="292"/>
            <ac:cxnSpMk id="30" creationId="{65BB70D1-B310-47CF-A076-3EB93AD01134}"/>
          </ac:cxnSpMkLst>
        </pc:cxnChg>
        <pc:cxnChg chg="del mod">
          <ac:chgData name="noh taehyun" userId="26ea3cd8016ad7de" providerId="LiveId" clId="{65EB7BF6-DD3D-4FAB-8A57-C192B80B5CDB}" dt="2021-11-03T14:30:23.119" v="1034" actId="478"/>
          <ac:cxnSpMkLst>
            <pc:docMk/>
            <pc:sldMk cId="1179861669" sldId="292"/>
            <ac:cxnSpMk id="33" creationId="{9B191817-FE6C-4C2C-AD4C-6F3E4A362858}"/>
          </ac:cxnSpMkLst>
        </pc:cxnChg>
        <pc:cxnChg chg="del mod">
          <ac:chgData name="noh taehyun" userId="26ea3cd8016ad7de" providerId="LiveId" clId="{65EB7BF6-DD3D-4FAB-8A57-C192B80B5CDB}" dt="2021-11-03T14:30:23.119" v="1034" actId="478"/>
          <ac:cxnSpMkLst>
            <pc:docMk/>
            <pc:sldMk cId="1179861669" sldId="292"/>
            <ac:cxnSpMk id="36" creationId="{1C929EEF-7DBB-4C3E-9578-C6FB2365E2C8}"/>
          </ac:cxnSpMkLst>
        </pc:cxnChg>
        <pc:cxnChg chg="del mod">
          <ac:chgData name="noh taehyun" userId="26ea3cd8016ad7de" providerId="LiveId" clId="{65EB7BF6-DD3D-4FAB-8A57-C192B80B5CDB}" dt="2021-11-03T14:30:23.119" v="1034" actId="478"/>
          <ac:cxnSpMkLst>
            <pc:docMk/>
            <pc:sldMk cId="1179861669" sldId="292"/>
            <ac:cxnSpMk id="39" creationId="{CC079B7C-B205-4996-87BB-6002BA8FEB2E}"/>
          </ac:cxnSpMkLst>
        </pc:cxnChg>
        <pc:cxnChg chg="del mod">
          <ac:chgData name="noh taehyun" userId="26ea3cd8016ad7de" providerId="LiveId" clId="{65EB7BF6-DD3D-4FAB-8A57-C192B80B5CDB}" dt="2021-11-03T14:30:23.119" v="1034" actId="478"/>
          <ac:cxnSpMkLst>
            <pc:docMk/>
            <pc:sldMk cId="1179861669" sldId="292"/>
            <ac:cxnSpMk id="42" creationId="{249B7572-E412-489E-8C14-B29517D81D71}"/>
          </ac:cxnSpMkLst>
        </pc:cxnChg>
      </pc:sldChg>
      <pc:sldChg chg="addSp delSp modSp add mod">
        <pc:chgData name="noh taehyun" userId="26ea3cd8016ad7de" providerId="LiveId" clId="{65EB7BF6-DD3D-4FAB-8A57-C192B80B5CDB}" dt="2021-11-04T11:39:24.623" v="1197" actId="1037"/>
        <pc:sldMkLst>
          <pc:docMk/>
          <pc:sldMk cId="20425035" sldId="293"/>
        </pc:sldMkLst>
        <pc:spChg chg="del">
          <ac:chgData name="noh taehyun" userId="26ea3cd8016ad7de" providerId="LiveId" clId="{65EB7BF6-DD3D-4FAB-8A57-C192B80B5CDB}" dt="2021-11-04T11:38:47.341" v="1157" actId="478"/>
          <ac:spMkLst>
            <pc:docMk/>
            <pc:sldMk cId="20425035" sldId="293"/>
            <ac:spMk id="5" creationId="{43073444-A778-4A72-9FC2-716469C2DD9F}"/>
          </ac:spMkLst>
        </pc:spChg>
        <pc:spChg chg="del">
          <ac:chgData name="noh taehyun" userId="26ea3cd8016ad7de" providerId="LiveId" clId="{65EB7BF6-DD3D-4FAB-8A57-C192B80B5CDB}" dt="2021-11-04T11:38:47.341" v="1157" actId="478"/>
          <ac:spMkLst>
            <pc:docMk/>
            <pc:sldMk cId="20425035" sldId="293"/>
            <ac:spMk id="8" creationId="{B15307D5-B17B-4433-A2BE-96C859159CBA}"/>
          </ac:spMkLst>
        </pc:spChg>
        <pc:spChg chg="del">
          <ac:chgData name="noh taehyun" userId="26ea3cd8016ad7de" providerId="LiveId" clId="{65EB7BF6-DD3D-4FAB-8A57-C192B80B5CDB}" dt="2021-11-04T11:38:47.341" v="1157" actId="478"/>
          <ac:spMkLst>
            <pc:docMk/>
            <pc:sldMk cId="20425035" sldId="293"/>
            <ac:spMk id="11" creationId="{DCC1F56B-0DA1-4B9B-A6C1-518FC86062D6}"/>
          </ac:spMkLst>
        </pc:spChg>
        <pc:spChg chg="del">
          <ac:chgData name="noh taehyun" userId="26ea3cd8016ad7de" providerId="LiveId" clId="{65EB7BF6-DD3D-4FAB-8A57-C192B80B5CDB}" dt="2021-11-04T11:38:47.341" v="1157" actId="478"/>
          <ac:spMkLst>
            <pc:docMk/>
            <pc:sldMk cId="20425035" sldId="293"/>
            <ac:spMk id="13" creationId="{0820A291-75EE-42B8-AA24-BC36F8F849BA}"/>
          </ac:spMkLst>
        </pc:spChg>
        <pc:spChg chg="add mod">
          <ac:chgData name="noh taehyun" userId="26ea3cd8016ad7de" providerId="LiveId" clId="{65EB7BF6-DD3D-4FAB-8A57-C192B80B5CDB}" dt="2021-11-04T11:39:24.623" v="1197" actId="1037"/>
          <ac:spMkLst>
            <pc:docMk/>
            <pc:sldMk cId="20425035" sldId="293"/>
            <ac:spMk id="15" creationId="{79FA5739-38F9-4DC5-A149-76EBEB3B9D61}"/>
          </ac:spMkLst>
        </pc:spChg>
        <pc:spChg chg="del">
          <ac:chgData name="noh taehyun" userId="26ea3cd8016ad7de" providerId="LiveId" clId="{65EB7BF6-DD3D-4FAB-8A57-C192B80B5CDB}" dt="2021-11-04T11:38:47.341" v="1157" actId="478"/>
          <ac:spMkLst>
            <pc:docMk/>
            <pc:sldMk cId="20425035" sldId="293"/>
            <ac:spMk id="16" creationId="{87B79AFA-F3A4-43BA-A2B5-5C64B7E9DD6C}"/>
          </ac:spMkLst>
        </pc:spChg>
        <pc:spChg chg="del">
          <ac:chgData name="noh taehyun" userId="26ea3cd8016ad7de" providerId="LiveId" clId="{65EB7BF6-DD3D-4FAB-8A57-C192B80B5CDB}" dt="2021-11-04T11:38:47.341" v="1157" actId="478"/>
          <ac:spMkLst>
            <pc:docMk/>
            <pc:sldMk cId="20425035" sldId="293"/>
            <ac:spMk id="18" creationId="{FC0021A9-564D-470E-9EA0-A5CFC4CBBAC9}"/>
          </ac:spMkLst>
        </pc:spChg>
        <pc:spChg chg="del">
          <ac:chgData name="noh taehyun" userId="26ea3cd8016ad7de" providerId="LiveId" clId="{65EB7BF6-DD3D-4FAB-8A57-C192B80B5CDB}" dt="2021-11-04T11:38:47.341" v="1157" actId="478"/>
          <ac:spMkLst>
            <pc:docMk/>
            <pc:sldMk cId="20425035" sldId="293"/>
            <ac:spMk id="20" creationId="{D8BC7101-4933-4748-8ACB-1DF7105B3AA1}"/>
          </ac:spMkLst>
        </pc:spChg>
        <pc:spChg chg="del">
          <ac:chgData name="noh taehyun" userId="26ea3cd8016ad7de" providerId="LiveId" clId="{65EB7BF6-DD3D-4FAB-8A57-C192B80B5CDB}" dt="2021-11-04T11:38:47.341" v="1157" actId="478"/>
          <ac:spMkLst>
            <pc:docMk/>
            <pc:sldMk cId="20425035" sldId="293"/>
            <ac:spMk id="21" creationId="{8A31C208-0A07-48E4-A1D2-766D53CF7A71}"/>
          </ac:spMkLst>
        </pc:spChg>
        <pc:cxnChg chg="del mod">
          <ac:chgData name="noh taehyun" userId="26ea3cd8016ad7de" providerId="LiveId" clId="{65EB7BF6-DD3D-4FAB-8A57-C192B80B5CDB}" dt="2021-11-04T11:38:47.341" v="1157" actId="478"/>
          <ac:cxnSpMkLst>
            <pc:docMk/>
            <pc:sldMk cId="20425035" sldId="293"/>
            <ac:cxnSpMk id="29" creationId="{089F8F7D-4AEE-4439-89D4-480447DBFC5A}"/>
          </ac:cxnSpMkLst>
        </pc:cxnChg>
        <pc:cxnChg chg="del mod">
          <ac:chgData name="noh taehyun" userId="26ea3cd8016ad7de" providerId="LiveId" clId="{65EB7BF6-DD3D-4FAB-8A57-C192B80B5CDB}" dt="2021-11-04T11:38:47.341" v="1157" actId="478"/>
          <ac:cxnSpMkLst>
            <pc:docMk/>
            <pc:sldMk cId="20425035" sldId="293"/>
            <ac:cxnSpMk id="33" creationId="{9B191817-FE6C-4C2C-AD4C-6F3E4A362858}"/>
          </ac:cxnSpMkLst>
        </pc:cxnChg>
        <pc:cxnChg chg="del mod">
          <ac:chgData name="noh taehyun" userId="26ea3cd8016ad7de" providerId="LiveId" clId="{65EB7BF6-DD3D-4FAB-8A57-C192B80B5CDB}" dt="2021-11-04T11:38:47.341" v="1157" actId="478"/>
          <ac:cxnSpMkLst>
            <pc:docMk/>
            <pc:sldMk cId="20425035" sldId="293"/>
            <ac:cxnSpMk id="39" creationId="{CC079B7C-B205-4996-87BB-6002BA8FEB2E}"/>
          </ac:cxnSpMkLst>
        </pc:cxnChg>
        <pc:cxnChg chg="del mod">
          <ac:chgData name="noh taehyun" userId="26ea3cd8016ad7de" providerId="LiveId" clId="{65EB7BF6-DD3D-4FAB-8A57-C192B80B5CDB}" dt="2021-11-04T11:38:47.341" v="1157" actId="478"/>
          <ac:cxnSpMkLst>
            <pc:docMk/>
            <pc:sldMk cId="20425035" sldId="293"/>
            <ac:cxnSpMk id="42" creationId="{249B7572-E412-489E-8C14-B29517D81D71}"/>
          </ac:cxnSpMkLst>
        </pc:cxnChg>
      </pc:sldChg>
      <pc:sldChg chg="addSp modSp add del mod ord">
        <pc:chgData name="noh taehyun" userId="26ea3cd8016ad7de" providerId="LiveId" clId="{65EB7BF6-DD3D-4FAB-8A57-C192B80B5CDB}" dt="2021-11-04T12:17:24.826" v="1544" actId="47"/>
        <pc:sldMkLst>
          <pc:docMk/>
          <pc:sldMk cId="2535992214" sldId="294"/>
        </pc:sldMkLst>
        <pc:spChg chg="mod">
          <ac:chgData name="noh taehyun" userId="26ea3cd8016ad7de" providerId="LiveId" clId="{65EB7BF6-DD3D-4FAB-8A57-C192B80B5CDB}" dt="2021-11-04T11:41:37.998" v="1234" actId="1035"/>
          <ac:spMkLst>
            <pc:docMk/>
            <pc:sldMk cId="2535992214" sldId="294"/>
            <ac:spMk id="2" creationId="{6F953748-A065-464C-8961-7C67D00A6595}"/>
          </ac:spMkLst>
        </pc:spChg>
        <pc:spChg chg="mod">
          <ac:chgData name="noh taehyun" userId="26ea3cd8016ad7de" providerId="LiveId" clId="{65EB7BF6-DD3D-4FAB-8A57-C192B80B5CDB}" dt="2021-11-04T11:41:37.998" v="1234" actId="1035"/>
          <ac:spMkLst>
            <pc:docMk/>
            <pc:sldMk cId="2535992214" sldId="294"/>
            <ac:spMk id="3" creationId="{D5905ACF-5B59-40C3-8F78-00ECA0BF413F}"/>
          </ac:spMkLst>
        </pc:spChg>
        <pc:spChg chg="add">
          <ac:chgData name="noh taehyun" userId="26ea3cd8016ad7de" providerId="LiveId" clId="{65EB7BF6-DD3D-4FAB-8A57-C192B80B5CDB}" dt="2021-11-04T11:47:38.181" v="1238" actId="11529"/>
          <ac:spMkLst>
            <pc:docMk/>
            <pc:sldMk cId="2535992214" sldId="294"/>
            <ac:spMk id="4" creationId="{CC9DBF86-255E-4061-AFB9-AE84A24FF369}"/>
          </ac:spMkLst>
        </pc:spChg>
        <pc:spChg chg="mod">
          <ac:chgData name="noh taehyun" userId="26ea3cd8016ad7de" providerId="LiveId" clId="{65EB7BF6-DD3D-4FAB-8A57-C192B80B5CDB}" dt="2021-11-04T11:41:37.998" v="1234" actId="1035"/>
          <ac:spMkLst>
            <pc:docMk/>
            <pc:sldMk cId="2535992214" sldId="294"/>
            <ac:spMk id="5" creationId="{43073444-A778-4A72-9FC2-716469C2DD9F}"/>
          </ac:spMkLst>
        </pc:spChg>
        <pc:spChg chg="mod">
          <ac:chgData name="noh taehyun" userId="26ea3cd8016ad7de" providerId="LiveId" clId="{65EB7BF6-DD3D-4FAB-8A57-C192B80B5CDB}" dt="2021-11-04T11:41:37.998" v="1234" actId="1035"/>
          <ac:spMkLst>
            <pc:docMk/>
            <pc:sldMk cId="2535992214" sldId="294"/>
            <ac:spMk id="6" creationId="{1E187838-576F-4251-926A-2BC7CD9187CA}"/>
          </ac:spMkLst>
        </pc:spChg>
        <pc:spChg chg="mod">
          <ac:chgData name="noh taehyun" userId="26ea3cd8016ad7de" providerId="LiveId" clId="{65EB7BF6-DD3D-4FAB-8A57-C192B80B5CDB}" dt="2021-11-04T11:41:37.998" v="1234" actId="1035"/>
          <ac:spMkLst>
            <pc:docMk/>
            <pc:sldMk cId="2535992214" sldId="294"/>
            <ac:spMk id="7" creationId="{0CC02C11-AFAC-4348-8EC6-56F9959D3BD0}"/>
          </ac:spMkLst>
        </pc:spChg>
        <pc:spChg chg="mod">
          <ac:chgData name="noh taehyun" userId="26ea3cd8016ad7de" providerId="LiveId" clId="{65EB7BF6-DD3D-4FAB-8A57-C192B80B5CDB}" dt="2021-11-04T11:41:37.998" v="1234" actId="1035"/>
          <ac:spMkLst>
            <pc:docMk/>
            <pc:sldMk cId="2535992214" sldId="294"/>
            <ac:spMk id="8" creationId="{B15307D5-B17B-4433-A2BE-96C859159CBA}"/>
          </ac:spMkLst>
        </pc:spChg>
        <pc:spChg chg="mod">
          <ac:chgData name="noh taehyun" userId="26ea3cd8016ad7de" providerId="LiveId" clId="{65EB7BF6-DD3D-4FAB-8A57-C192B80B5CDB}" dt="2021-11-04T11:41:37.998" v="1234" actId="1035"/>
          <ac:spMkLst>
            <pc:docMk/>
            <pc:sldMk cId="2535992214" sldId="294"/>
            <ac:spMk id="9" creationId="{2B4BC5D0-C7DD-4F91-A170-AFE399CD33DF}"/>
          </ac:spMkLst>
        </pc:spChg>
        <pc:spChg chg="mod">
          <ac:chgData name="noh taehyun" userId="26ea3cd8016ad7de" providerId="LiveId" clId="{65EB7BF6-DD3D-4FAB-8A57-C192B80B5CDB}" dt="2021-11-04T11:41:37.998" v="1234" actId="1035"/>
          <ac:spMkLst>
            <pc:docMk/>
            <pc:sldMk cId="2535992214" sldId="294"/>
            <ac:spMk id="10" creationId="{6977B01B-CBE6-4FC6-A9AD-D322C5043188}"/>
          </ac:spMkLst>
        </pc:spChg>
        <pc:spChg chg="mod">
          <ac:chgData name="noh taehyun" userId="26ea3cd8016ad7de" providerId="LiveId" clId="{65EB7BF6-DD3D-4FAB-8A57-C192B80B5CDB}" dt="2021-11-04T11:41:39.847" v="1235" actId="207"/>
          <ac:spMkLst>
            <pc:docMk/>
            <pc:sldMk cId="2535992214" sldId="294"/>
            <ac:spMk id="11" creationId="{DCC1F56B-0DA1-4B9B-A6C1-518FC86062D6}"/>
          </ac:spMkLst>
        </pc:spChg>
        <pc:spChg chg="mod">
          <ac:chgData name="noh taehyun" userId="26ea3cd8016ad7de" providerId="LiveId" clId="{65EB7BF6-DD3D-4FAB-8A57-C192B80B5CDB}" dt="2021-11-04T11:41:40.836" v="1237" actId="207"/>
          <ac:spMkLst>
            <pc:docMk/>
            <pc:sldMk cId="2535992214" sldId="294"/>
            <ac:spMk id="12" creationId="{66E62373-CD13-4529-840A-7A14D5032488}"/>
          </ac:spMkLst>
        </pc:spChg>
        <pc:spChg chg="mod">
          <ac:chgData name="noh taehyun" userId="26ea3cd8016ad7de" providerId="LiveId" clId="{65EB7BF6-DD3D-4FAB-8A57-C192B80B5CDB}" dt="2021-11-04T11:41:40.318" v="1236" actId="207"/>
          <ac:spMkLst>
            <pc:docMk/>
            <pc:sldMk cId="2535992214" sldId="294"/>
            <ac:spMk id="13" creationId="{0820A291-75EE-42B8-AA24-BC36F8F849BA}"/>
          </ac:spMkLst>
        </pc:spChg>
        <pc:spChg chg="mod">
          <ac:chgData name="noh taehyun" userId="26ea3cd8016ad7de" providerId="LiveId" clId="{65EB7BF6-DD3D-4FAB-8A57-C192B80B5CDB}" dt="2021-11-04T11:41:37.998" v="1234" actId="1035"/>
          <ac:spMkLst>
            <pc:docMk/>
            <pc:sldMk cId="2535992214" sldId="294"/>
            <ac:spMk id="14" creationId="{125914BB-D8E5-445D-8D5D-B1EF27A76BA0}"/>
          </ac:spMkLst>
        </pc:spChg>
        <pc:spChg chg="mod">
          <ac:chgData name="noh taehyun" userId="26ea3cd8016ad7de" providerId="LiveId" clId="{65EB7BF6-DD3D-4FAB-8A57-C192B80B5CDB}" dt="2021-11-04T11:41:37.998" v="1234" actId="1035"/>
          <ac:spMkLst>
            <pc:docMk/>
            <pc:sldMk cId="2535992214" sldId="294"/>
            <ac:spMk id="15" creationId="{39224AC9-980A-4007-9B8D-8791C7797B0C}"/>
          </ac:spMkLst>
        </pc:spChg>
        <pc:spChg chg="mod">
          <ac:chgData name="noh taehyun" userId="26ea3cd8016ad7de" providerId="LiveId" clId="{65EB7BF6-DD3D-4FAB-8A57-C192B80B5CDB}" dt="2021-11-04T11:41:37.998" v="1234" actId="1035"/>
          <ac:spMkLst>
            <pc:docMk/>
            <pc:sldMk cId="2535992214" sldId="294"/>
            <ac:spMk id="16" creationId="{87B79AFA-F3A4-43BA-A2B5-5C64B7E9DD6C}"/>
          </ac:spMkLst>
        </pc:spChg>
        <pc:spChg chg="mod">
          <ac:chgData name="noh taehyun" userId="26ea3cd8016ad7de" providerId="LiveId" clId="{65EB7BF6-DD3D-4FAB-8A57-C192B80B5CDB}" dt="2021-11-04T11:41:37.998" v="1234" actId="1035"/>
          <ac:spMkLst>
            <pc:docMk/>
            <pc:sldMk cId="2535992214" sldId="294"/>
            <ac:spMk id="17" creationId="{D271A071-2B55-4E28-8313-0F1A6FF00882}"/>
          </ac:spMkLst>
        </pc:spChg>
        <pc:spChg chg="mod">
          <ac:chgData name="noh taehyun" userId="26ea3cd8016ad7de" providerId="LiveId" clId="{65EB7BF6-DD3D-4FAB-8A57-C192B80B5CDB}" dt="2021-11-04T11:41:37.998" v="1234" actId="1035"/>
          <ac:spMkLst>
            <pc:docMk/>
            <pc:sldMk cId="2535992214" sldId="294"/>
            <ac:spMk id="18" creationId="{FC0021A9-564D-470E-9EA0-A5CFC4CBBAC9}"/>
          </ac:spMkLst>
        </pc:spChg>
        <pc:spChg chg="mod">
          <ac:chgData name="noh taehyun" userId="26ea3cd8016ad7de" providerId="LiveId" clId="{65EB7BF6-DD3D-4FAB-8A57-C192B80B5CDB}" dt="2021-11-04T11:41:37.998" v="1234" actId="1035"/>
          <ac:spMkLst>
            <pc:docMk/>
            <pc:sldMk cId="2535992214" sldId="294"/>
            <ac:spMk id="19" creationId="{ED2D1D36-8A63-464F-ACCF-758410020C49}"/>
          </ac:spMkLst>
        </pc:spChg>
        <pc:spChg chg="mod">
          <ac:chgData name="noh taehyun" userId="26ea3cd8016ad7de" providerId="LiveId" clId="{65EB7BF6-DD3D-4FAB-8A57-C192B80B5CDB}" dt="2021-11-04T11:41:37.998" v="1234" actId="1035"/>
          <ac:spMkLst>
            <pc:docMk/>
            <pc:sldMk cId="2535992214" sldId="294"/>
            <ac:spMk id="20" creationId="{D8BC7101-4933-4748-8ACB-1DF7105B3AA1}"/>
          </ac:spMkLst>
        </pc:spChg>
        <pc:spChg chg="mod">
          <ac:chgData name="noh taehyun" userId="26ea3cd8016ad7de" providerId="LiveId" clId="{65EB7BF6-DD3D-4FAB-8A57-C192B80B5CDB}" dt="2021-11-04T11:41:37.998" v="1234" actId="1035"/>
          <ac:spMkLst>
            <pc:docMk/>
            <pc:sldMk cId="2535992214" sldId="294"/>
            <ac:spMk id="21" creationId="{8A31C208-0A07-48E4-A1D2-766D53CF7A71}"/>
          </ac:spMkLst>
        </pc:spChg>
        <pc:spChg chg="add mod">
          <ac:chgData name="noh taehyun" userId="26ea3cd8016ad7de" providerId="LiveId" clId="{65EB7BF6-DD3D-4FAB-8A57-C192B80B5CDB}" dt="2021-11-04T11:48:24.788" v="1262" actId="1037"/>
          <ac:spMkLst>
            <pc:docMk/>
            <pc:sldMk cId="2535992214" sldId="294"/>
            <ac:spMk id="22" creationId="{6AECE650-EA5E-4364-A3D0-7BD319FBF582}"/>
          </ac:spMkLst>
        </pc:spChg>
        <pc:spChg chg="add mod">
          <ac:chgData name="noh taehyun" userId="26ea3cd8016ad7de" providerId="LiveId" clId="{65EB7BF6-DD3D-4FAB-8A57-C192B80B5CDB}" dt="2021-11-04T11:48:24.788" v="1262" actId="1037"/>
          <ac:spMkLst>
            <pc:docMk/>
            <pc:sldMk cId="2535992214" sldId="294"/>
            <ac:spMk id="31" creationId="{D4BE6745-737A-4247-BDFE-6B4CBA9BEBF8}"/>
          </ac:spMkLst>
        </pc:spChg>
        <pc:cxnChg chg="mod">
          <ac:chgData name="noh taehyun" userId="26ea3cd8016ad7de" providerId="LiveId" clId="{65EB7BF6-DD3D-4FAB-8A57-C192B80B5CDB}" dt="2021-11-04T11:41:37.998" v="1234" actId="1035"/>
          <ac:cxnSpMkLst>
            <pc:docMk/>
            <pc:sldMk cId="2535992214" sldId="294"/>
            <ac:cxnSpMk id="23" creationId="{785B6163-457B-4B7B-943E-907C7773761F}"/>
          </ac:cxnSpMkLst>
        </pc:cxnChg>
        <pc:cxnChg chg="mod">
          <ac:chgData name="noh taehyun" userId="26ea3cd8016ad7de" providerId="LiveId" clId="{65EB7BF6-DD3D-4FAB-8A57-C192B80B5CDB}" dt="2021-11-04T11:41:37.998" v="1234" actId="1035"/>
          <ac:cxnSpMkLst>
            <pc:docMk/>
            <pc:sldMk cId="2535992214" sldId="294"/>
            <ac:cxnSpMk id="24" creationId="{C0E8A4C7-BB54-4BA5-A75F-6AB285002753}"/>
          </ac:cxnSpMkLst>
        </pc:cxnChg>
        <pc:cxnChg chg="mod">
          <ac:chgData name="noh taehyun" userId="26ea3cd8016ad7de" providerId="LiveId" clId="{65EB7BF6-DD3D-4FAB-8A57-C192B80B5CDB}" dt="2021-11-04T11:41:37.998" v="1234" actId="1035"/>
          <ac:cxnSpMkLst>
            <pc:docMk/>
            <pc:sldMk cId="2535992214" sldId="294"/>
            <ac:cxnSpMk id="27" creationId="{4081CB22-1CCE-423F-9B45-E5D777C01D4A}"/>
          </ac:cxnSpMkLst>
        </pc:cxnChg>
        <pc:cxnChg chg="mod">
          <ac:chgData name="noh taehyun" userId="26ea3cd8016ad7de" providerId="LiveId" clId="{65EB7BF6-DD3D-4FAB-8A57-C192B80B5CDB}" dt="2021-11-04T11:41:37.998" v="1234" actId="1035"/>
          <ac:cxnSpMkLst>
            <pc:docMk/>
            <pc:sldMk cId="2535992214" sldId="294"/>
            <ac:cxnSpMk id="30" creationId="{65BB70D1-B310-47CF-A076-3EB93AD01134}"/>
          </ac:cxnSpMkLst>
        </pc:cxnChg>
        <pc:cxnChg chg="mod">
          <ac:chgData name="noh taehyun" userId="26ea3cd8016ad7de" providerId="LiveId" clId="{65EB7BF6-DD3D-4FAB-8A57-C192B80B5CDB}" dt="2021-11-04T11:41:37.998" v="1234" actId="1035"/>
          <ac:cxnSpMkLst>
            <pc:docMk/>
            <pc:sldMk cId="2535992214" sldId="294"/>
            <ac:cxnSpMk id="33" creationId="{9B191817-FE6C-4C2C-AD4C-6F3E4A362858}"/>
          </ac:cxnSpMkLst>
        </pc:cxnChg>
        <pc:cxnChg chg="mod">
          <ac:chgData name="noh taehyun" userId="26ea3cd8016ad7de" providerId="LiveId" clId="{65EB7BF6-DD3D-4FAB-8A57-C192B80B5CDB}" dt="2021-11-04T11:41:37.998" v="1234" actId="1035"/>
          <ac:cxnSpMkLst>
            <pc:docMk/>
            <pc:sldMk cId="2535992214" sldId="294"/>
            <ac:cxnSpMk id="36" creationId="{1C929EEF-7DBB-4C3E-9578-C6FB2365E2C8}"/>
          </ac:cxnSpMkLst>
        </pc:cxnChg>
        <pc:cxnChg chg="mod">
          <ac:chgData name="noh taehyun" userId="26ea3cd8016ad7de" providerId="LiveId" clId="{65EB7BF6-DD3D-4FAB-8A57-C192B80B5CDB}" dt="2021-11-04T11:41:37.998" v="1234" actId="1035"/>
          <ac:cxnSpMkLst>
            <pc:docMk/>
            <pc:sldMk cId="2535992214" sldId="294"/>
            <ac:cxnSpMk id="39" creationId="{CC079B7C-B205-4996-87BB-6002BA8FEB2E}"/>
          </ac:cxnSpMkLst>
        </pc:cxnChg>
        <pc:cxnChg chg="mod">
          <ac:chgData name="noh taehyun" userId="26ea3cd8016ad7de" providerId="LiveId" clId="{65EB7BF6-DD3D-4FAB-8A57-C192B80B5CDB}" dt="2021-11-04T11:41:37.998" v="1234" actId="1035"/>
          <ac:cxnSpMkLst>
            <pc:docMk/>
            <pc:sldMk cId="2535992214" sldId="294"/>
            <ac:cxnSpMk id="42" creationId="{249B7572-E412-489E-8C14-B29517D81D71}"/>
          </ac:cxnSpMkLst>
        </pc:cxnChg>
      </pc:sldChg>
      <pc:sldChg chg="addSp delSp modSp add mod">
        <pc:chgData name="noh taehyun" userId="26ea3cd8016ad7de" providerId="LiveId" clId="{65EB7BF6-DD3D-4FAB-8A57-C192B80B5CDB}" dt="2021-11-04T12:18:42.734" v="1583" actId="1076"/>
        <pc:sldMkLst>
          <pc:docMk/>
          <pc:sldMk cId="893277020" sldId="295"/>
        </pc:sldMkLst>
        <pc:spChg chg="del">
          <ac:chgData name="noh taehyun" userId="26ea3cd8016ad7de" providerId="LiveId" clId="{65EB7BF6-DD3D-4FAB-8A57-C192B80B5CDB}" dt="2021-11-04T11:49:17.076" v="1265" actId="478"/>
          <ac:spMkLst>
            <pc:docMk/>
            <pc:sldMk cId="893277020" sldId="295"/>
            <ac:spMk id="2" creationId="{6F953748-A065-464C-8961-7C67D00A6595}"/>
          </ac:spMkLst>
        </pc:spChg>
        <pc:spChg chg="del">
          <ac:chgData name="noh taehyun" userId="26ea3cd8016ad7de" providerId="LiveId" clId="{65EB7BF6-DD3D-4FAB-8A57-C192B80B5CDB}" dt="2021-11-04T11:49:14.535" v="1264" actId="478"/>
          <ac:spMkLst>
            <pc:docMk/>
            <pc:sldMk cId="893277020" sldId="295"/>
            <ac:spMk id="3" creationId="{D5905ACF-5B59-40C3-8F78-00ECA0BF413F}"/>
          </ac:spMkLst>
        </pc:spChg>
        <pc:spChg chg="mod">
          <ac:chgData name="noh taehyun" userId="26ea3cd8016ad7de" providerId="LiveId" clId="{65EB7BF6-DD3D-4FAB-8A57-C192B80B5CDB}" dt="2021-11-04T12:16:13.044" v="1420" actId="14100"/>
          <ac:spMkLst>
            <pc:docMk/>
            <pc:sldMk cId="893277020" sldId="295"/>
            <ac:spMk id="4" creationId="{CC9DBF86-255E-4061-AFB9-AE84A24FF369}"/>
          </ac:spMkLst>
        </pc:spChg>
        <pc:spChg chg="del">
          <ac:chgData name="noh taehyun" userId="26ea3cd8016ad7de" providerId="LiveId" clId="{65EB7BF6-DD3D-4FAB-8A57-C192B80B5CDB}" dt="2021-11-04T11:49:14.535" v="1264" actId="478"/>
          <ac:spMkLst>
            <pc:docMk/>
            <pc:sldMk cId="893277020" sldId="295"/>
            <ac:spMk id="5" creationId="{43073444-A778-4A72-9FC2-716469C2DD9F}"/>
          </ac:spMkLst>
        </pc:spChg>
        <pc:spChg chg="del">
          <ac:chgData name="noh taehyun" userId="26ea3cd8016ad7de" providerId="LiveId" clId="{65EB7BF6-DD3D-4FAB-8A57-C192B80B5CDB}" dt="2021-11-04T11:49:14.535" v="1264" actId="478"/>
          <ac:spMkLst>
            <pc:docMk/>
            <pc:sldMk cId="893277020" sldId="295"/>
            <ac:spMk id="6" creationId="{1E187838-576F-4251-926A-2BC7CD9187CA}"/>
          </ac:spMkLst>
        </pc:spChg>
        <pc:spChg chg="del">
          <ac:chgData name="noh taehyun" userId="26ea3cd8016ad7de" providerId="LiveId" clId="{65EB7BF6-DD3D-4FAB-8A57-C192B80B5CDB}" dt="2021-11-04T11:49:17.076" v="1265" actId="478"/>
          <ac:spMkLst>
            <pc:docMk/>
            <pc:sldMk cId="893277020" sldId="295"/>
            <ac:spMk id="7" creationId="{0CC02C11-AFAC-4348-8EC6-56F9959D3BD0}"/>
          </ac:spMkLst>
        </pc:spChg>
        <pc:spChg chg="del">
          <ac:chgData name="noh taehyun" userId="26ea3cd8016ad7de" providerId="LiveId" clId="{65EB7BF6-DD3D-4FAB-8A57-C192B80B5CDB}" dt="2021-11-04T11:49:14.535" v="1264" actId="478"/>
          <ac:spMkLst>
            <pc:docMk/>
            <pc:sldMk cId="893277020" sldId="295"/>
            <ac:spMk id="8" creationId="{B15307D5-B17B-4433-A2BE-96C859159CBA}"/>
          </ac:spMkLst>
        </pc:spChg>
        <pc:spChg chg="del">
          <ac:chgData name="noh taehyun" userId="26ea3cd8016ad7de" providerId="LiveId" clId="{65EB7BF6-DD3D-4FAB-8A57-C192B80B5CDB}" dt="2021-11-04T11:49:14.535" v="1264" actId="478"/>
          <ac:spMkLst>
            <pc:docMk/>
            <pc:sldMk cId="893277020" sldId="295"/>
            <ac:spMk id="9" creationId="{2B4BC5D0-C7DD-4F91-A170-AFE399CD33DF}"/>
          </ac:spMkLst>
        </pc:spChg>
        <pc:spChg chg="del">
          <ac:chgData name="noh taehyun" userId="26ea3cd8016ad7de" providerId="LiveId" clId="{65EB7BF6-DD3D-4FAB-8A57-C192B80B5CDB}" dt="2021-11-04T11:49:14.535" v="1264" actId="478"/>
          <ac:spMkLst>
            <pc:docMk/>
            <pc:sldMk cId="893277020" sldId="295"/>
            <ac:spMk id="11" creationId="{DCC1F56B-0DA1-4B9B-A6C1-518FC86062D6}"/>
          </ac:spMkLst>
        </pc:spChg>
        <pc:spChg chg="del">
          <ac:chgData name="noh taehyun" userId="26ea3cd8016ad7de" providerId="LiveId" clId="{65EB7BF6-DD3D-4FAB-8A57-C192B80B5CDB}" dt="2021-11-04T11:49:14.535" v="1264" actId="478"/>
          <ac:spMkLst>
            <pc:docMk/>
            <pc:sldMk cId="893277020" sldId="295"/>
            <ac:spMk id="12" creationId="{66E62373-CD13-4529-840A-7A14D5032488}"/>
          </ac:spMkLst>
        </pc:spChg>
        <pc:spChg chg="del">
          <ac:chgData name="noh taehyun" userId="26ea3cd8016ad7de" providerId="LiveId" clId="{65EB7BF6-DD3D-4FAB-8A57-C192B80B5CDB}" dt="2021-11-04T11:49:14.535" v="1264" actId="478"/>
          <ac:spMkLst>
            <pc:docMk/>
            <pc:sldMk cId="893277020" sldId="295"/>
            <ac:spMk id="13" creationId="{0820A291-75EE-42B8-AA24-BC36F8F849BA}"/>
          </ac:spMkLst>
        </pc:spChg>
        <pc:spChg chg="del">
          <ac:chgData name="noh taehyun" userId="26ea3cd8016ad7de" providerId="LiveId" clId="{65EB7BF6-DD3D-4FAB-8A57-C192B80B5CDB}" dt="2021-11-04T11:49:14.535" v="1264" actId="478"/>
          <ac:spMkLst>
            <pc:docMk/>
            <pc:sldMk cId="893277020" sldId="295"/>
            <ac:spMk id="14" creationId="{125914BB-D8E5-445D-8D5D-B1EF27A76BA0}"/>
          </ac:spMkLst>
        </pc:spChg>
        <pc:spChg chg="del">
          <ac:chgData name="noh taehyun" userId="26ea3cd8016ad7de" providerId="LiveId" clId="{65EB7BF6-DD3D-4FAB-8A57-C192B80B5CDB}" dt="2021-11-04T11:49:14.535" v="1264" actId="478"/>
          <ac:spMkLst>
            <pc:docMk/>
            <pc:sldMk cId="893277020" sldId="295"/>
            <ac:spMk id="15" creationId="{39224AC9-980A-4007-9B8D-8791C7797B0C}"/>
          </ac:spMkLst>
        </pc:spChg>
        <pc:spChg chg="del">
          <ac:chgData name="noh taehyun" userId="26ea3cd8016ad7de" providerId="LiveId" clId="{65EB7BF6-DD3D-4FAB-8A57-C192B80B5CDB}" dt="2021-11-04T11:49:14.535" v="1264" actId="478"/>
          <ac:spMkLst>
            <pc:docMk/>
            <pc:sldMk cId="893277020" sldId="295"/>
            <ac:spMk id="16" creationId="{87B79AFA-F3A4-43BA-A2B5-5C64B7E9DD6C}"/>
          </ac:spMkLst>
        </pc:spChg>
        <pc:spChg chg="del">
          <ac:chgData name="noh taehyun" userId="26ea3cd8016ad7de" providerId="LiveId" clId="{65EB7BF6-DD3D-4FAB-8A57-C192B80B5CDB}" dt="2021-11-04T11:49:14.535" v="1264" actId="478"/>
          <ac:spMkLst>
            <pc:docMk/>
            <pc:sldMk cId="893277020" sldId="295"/>
            <ac:spMk id="17" creationId="{D271A071-2B55-4E28-8313-0F1A6FF00882}"/>
          </ac:spMkLst>
        </pc:spChg>
        <pc:spChg chg="del">
          <ac:chgData name="noh taehyun" userId="26ea3cd8016ad7de" providerId="LiveId" clId="{65EB7BF6-DD3D-4FAB-8A57-C192B80B5CDB}" dt="2021-11-04T11:49:14.535" v="1264" actId="478"/>
          <ac:spMkLst>
            <pc:docMk/>
            <pc:sldMk cId="893277020" sldId="295"/>
            <ac:spMk id="18" creationId="{FC0021A9-564D-470E-9EA0-A5CFC4CBBAC9}"/>
          </ac:spMkLst>
        </pc:spChg>
        <pc:spChg chg="del">
          <ac:chgData name="noh taehyun" userId="26ea3cd8016ad7de" providerId="LiveId" clId="{65EB7BF6-DD3D-4FAB-8A57-C192B80B5CDB}" dt="2021-11-04T11:49:14.535" v="1264" actId="478"/>
          <ac:spMkLst>
            <pc:docMk/>
            <pc:sldMk cId="893277020" sldId="295"/>
            <ac:spMk id="19" creationId="{ED2D1D36-8A63-464F-ACCF-758410020C49}"/>
          </ac:spMkLst>
        </pc:spChg>
        <pc:spChg chg="del">
          <ac:chgData name="noh taehyun" userId="26ea3cd8016ad7de" providerId="LiveId" clId="{65EB7BF6-DD3D-4FAB-8A57-C192B80B5CDB}" dt="2021-11-04T11:49:14.535" v="1264" actId="478"/>
          <ac:spMkLst>
            <pc:docMk/>
            <pc:sldMk cId="893277020" sldId="295"/>
            <ac:spMk id="20" creationId="{D8BC7101-4933-4748-8ACB-1DF7105B3AA1}"/>
          </ac:spMkLst>
        </pc:spChg>
        <pc:spChg chg="del">
          <ac:chgData name="noh taehyun" userId="26ea3cd8016ad7de" providerId="LiveId" clId="{65EB7BF6-DD3D-4FAB-8A57-C192B80B5CDB}" dt="2021-11-04T11:49:14.535" v="1264" actId="478"/>
          <ac:spMkLst>
            <pc:docMk/>
            <pc:sldMk cId="893277020" sldId="295"/>
            <ac:spMk id="21" creationId="{8A31C208-0A07-48E4-A1D2-766D53CF7A71}"/>
          </ac:spMkLst>
        </pc:spChg>
        <pc:spChg chg="add del mod">
          <ac:chgData name="noh taehyun" userId="26ea3cd8016ad7de" providerId="LiveId" clId="{65EB7BF6-DD3D-4FAB-8A57-C192B80B5CDB}" dt="2021-11-04T12:17:42.349" v="1548" actId="478"/>
          <ac:spMkLst>
            <pc:docMk/>
            <pc:sldMk cId="893277020" sldId="295"/>
            <ac:spMk id="22" creationId="{6AECE650-EA5E-4364-A3D0-7BD319FBF582}"/>
          </ac:spMkLst>
        </pc:spChg>
        <pc:spChg chg="add del mod">
          <ac:chgData name="noh taehyun" userId="26ea3cd8016ad7de" providerId="LiveId" clId="{65EB7BF6-DD3D-4FAB-8A57-C192B80B5CDB}" dt="2021-11-04T12:17:42.349" v="1548" actId="478"/>
          <ac:spMkLst>
            <pc:docMk/>
            <pc:sldMk cId="893277020" sldId="295"/>
            <ac:spMk id="31" creationId="{D4BE6745-737A-4247-BDFE-6B4CBA9BEBF8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35" creationId="{03957DA1-F6A0-4C65-AE6D-CE6FA506E701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37" creationId="{9C7DFA6D-A572-4E8C-8BD9-F00C15273FCB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38" creationId="{F717FDBA-A436-4CC1-8A37-0F3FBC8C2A9A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40" creationId="{FCE668B4-85E2-4217-AA95-25421257F866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41" creationId="{3BE9C8EF-738D-4049-8938-1729426BBFD4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43" creationId="{6F734E09-4A66-4CA2-AAB9-91A3265F11F1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44" creationId="{FC808039-3120-4ED3-9C1C-AA15C5A5FB44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45" creationId="{B67454CE-FFEE-4FB5-AB0E-87004F7535BA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46" creationId="{408C30D9-6D71-4329-94A7-19B67EEE7BBE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47" creationId="{AC4756FD-5857-4C53-9596-B633E122092B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48" creationId="{736A8B3F-3349-4EBA-82F6-3EC1414804B0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49" creationId="{64F3299B-6442-4AB8-B589-2FCDFEE952DA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50" creationId="{CA6C2BC6-E5A0-449B-918E-3A06A4B5684E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51" creationId="{013BAC3C-09A0-4630-98D8-EC82538AB87E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52" creationId="{530C84BC-3618-41F1-81C2-DFD7368AE184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53" creationId="{E1522C63-3579-484C-A666-8E5223E75A0A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54" creationId="{120DF341-6C60-4A9F-8959-C3A15B508F34}"/>
          </ac:spMkLst>
        </pc:spChg>
        <pc:spChg chg="mod">
          <ac:chgData name="noh taehyun" userId="26ea3cd8016ad7de" providerId="LiveId" clId="{65EB7BF6-DD3D-4FAB-8A57-C192B80B5CDB}" dt="2021-11-04T12:14:02.842" v="1289"/>
          <ac:spMkLst>
            <pc:docMk/>
            <pc:sldMk cId="893277020" sldId="295"/>
            <ac:spMk id="55" creationId="{3DA409B0-942E-45D3-8C96-A71BF056C2A3}"/>
          </ac:spMkLst>
        </pc:spChg>
        <pc:spChg chg="add mod">
          <ac:chgData name="noh taehyun" userId="26ea3cd8016ad7de" providerId="LiveId" clId="{65EB7BF6-DD3D-4FAB-8A57-C192B80B5CDB}" dt="2021-11-04T12:16:02.934" v="1417" actId="1076"/>
          <ac:spMkLst>
            <pc:docMk/>
            <pc:sldMk cId="893277020" sldId="295"/>
            <ac:spMk id="64" creationId="{EAAF853E-F0F9-4233-A57B-4DAF78438512}"/>
          </ac:spMkLst>
        </pc:spChg>
        <pc:spChg chg="add mod">
          <ac:chgData name="noh taehyun" userId="26ea3cd8016ad7de" providerId="LiveId" clId="{65EB7BF6-DD3D-4FAB-8A57-C192B80B5CDB}" dt="2021-11-04T12:16:30.623" v="1437"/>
          <ac:spMkLst>
            <pc:docMk/>
            <pc:sldMk cId="893277020" sldId="295"/>
            <ac:spMk id="65" creationId="{88FF7E18-ED25-4828-B181-075F253A9927}"/>
          </ac:spMkLst>
        </pc:spChg>
        <pc:spChg chg="add mod">
          <ac:chgData name="noh taehyun" userId="26ea3cd8016ad7de" providerId="LiveId" clId="{65EB7BF6-DD3D-4FAB-8A57-C192B80B5CDB}" dt="2021-11-04T12:16:43.334" v="1484" actId="1035"/>
          <ac:spMkLst>
            <pc:docMk/>
            <pc:sldMk cId="893277020" sldId="295"/>
            <ac:spMk id="66" creationId="{7E4752FB-5AB1-4E22-8E83-A0560939B5F5}"/>
          </ac:spMkLst>
        </pc:spChg>
        <pc:spChg chg="add mod">
          <ac:chgData name="noh taehyun" userId="26ea3cd8016ad7de" providerId="LiveId" clId="{65EB7BF6-DD3D-4FAB-8A57-C192B80B5CDB}" dt="2021-11-04T12:18:42.734" v="1583" actId="1076"/>
          <ac:spMkLst>
            <pc:docMk/>
            <pc:sldMk cId="893277020" sldId="295"/>
            <ac:spMk id="67" creationId="{02169E9C-BB5D-429B-941F-7A798524A657}"/>
          </ac:spMkLst>
        </pc:spChg>
        <pc:grpChg chg="add mod">
          <ac:chgData name="noh taehyun" userId="26ea3cd8016ad7de" providerId="LiveId" clId="{65EB7BF6-DD3D-4FAB-8A57-C192B80B5CDB}" dt="2021-11-04T12:15:31.105" v="1402" actId="1037"/>
          <ac:grpSpMkLst>
            <pc:docMk/>
            <pc:sldMk cId="893277020" sldId="295"/>
            <ac:grpSpMk id="34" creationId="{D52A96DB-2E6A-45AC-9CBE-403FC972388C}"/>
          </ac:grpSpMkLst>
        </pc:grpChg>
        <pc:graphicFrameChg chg="add mod modGraphic">
          <ac:chgData name="noh taehyun" userId="26ea3cd8016ad7de" providerId="LiveId" clId="{65EB7BF6-DD3D-4FAB-8A57-C192B80B5CDB}" dt="2021-11-04T12:15:31.105" v="1402" actId="1037"/>
          <ac:graphicFrameMkLst>
            <pc:docMk/>
            <pc:sldMk cId="893277020" sldId="295"/>
            <ac:graphicFrameMk id="25" creationId="{5E44AE7A-8EF6-4128-9EF7-DE58CD94D23D}"/>
          </ac:graphicFrameMkLst>
        </pc:graphicFrameChg>
        <pc:cxnChg chg="del mod">
          <ac:chgData name="noh taehyun" userId="26ea3cd8016ad7de" providerId="LiveId" clId="{65EB7BF6-DD3D-4FAB-8A57-C192B80B5CDB}" dt="2021-11-04T11:49:14.535" v="1264" actId="478"/>
          <ac:cxnSpMkLst>
            <pc:docMk/>
            <pc:sldMk cId="893277020" sldId="295"/>
            <ac:cxnSpMk id="23" creationId="{785B6163-457B-4B7B-943E-907C7773761F}"/>
          </ac:cxnSpMkLst>
        </pc:cxnChg>
        <pc:cxnChg chg="del mod">
          <ac:chgData name="noh taehyun" userId="26ea3cd8016ad7de" providerId="LiveId" clId="{65EB7BF6-DD3D-4FAB-8A57-C192B80B5CDB}" dt="2021-11-04T11:49:14.535" v="1264" actId="478"/>
          <ac:cxnSpMkLst>
            <pc:docMk/>
            <pc:sldMk cId="893277020" sldId="295"/>
            <ac:cxnSpMk id="24" creationId="{C0E8A4C7-BB54-4BA5-A75F-6AB285002753}"/>
          </ac:cxnSpMkLst>
        </pc:cxnChg>
        <pc:cxnChg chg="del mod">
          <ac:chgData name="noh taehyun" userId="26ea3cd8016ad7de" providerId="LiveId" clId="{65EB7BF6-DD3D-4FAB-8A57-C192B80B5CDB}" dt="2021-11-04T11:49:14.535" v="1264" actId="478"/>
          <ac:cxnSpMkLst>
            <pc:docMk/>
            <pc:sldMk cId="893277020" sldId="295"/>
            <ac:cxnSpMk id="27" creationId="{4081CB22-1CCE-423F-9B45-E5D777C01D4A}"/>
          </ac:cxnSpMkLst>
        </pc:cxnChg>
        <pc:cxnChg chg="del mod">
          <ac:chgData name="noh taehyun" userId="26ea3cd8016ad7de" providerId="LiveId" clId="{65EB7BF6-DD3D-4FAB-8A57-C192B80B5CDB}" dt="2021-11-04T11:49:14.535" v="1264" actId="478"/>
          <ac:cxnSpMkLst>
            <pc:docMk/>
            <pc:sldMk cId="893277020" sldId="295"/>
            <ac:cxnSpMk id="30" creationId="{65BB70D1-B310-47CF-A076-3EB93AD01134}"/>
          </ac:cxnSpMkLst>
        </pc:cxnChg>
        <pc:cxnChg chg="del mod">
          <ac:chgData name="noh taehyun" userId="26ea3cd8016ad7de" providerId="LiveId" clId="{65EB7BF6-DD3D-4FAB-8A57-C192B80B5CDB}" dt="2021-11-04T11:49:14.535" v="1264" actId="478"/>
          <ac:cxnSpMkLst>
            <pc:docMk/>
            <pc:sldMk cId="893277020" sldId="295"/>
            <ac:cxnSpMk id="33" creationId="{9B191817-FE6C-4C2C-AD4C-6F3E4A362858}"/>
          </ac:cxnSpMkLst>
        </pc:cxnChg>
        <pc:cxnChg chg="del mod">
          <ac:chgData name="noh taehyun" userId="26ea3cd8016ad7de" providerId="LiveId" clId="{65EB7BF6-DD3D-4FAB-8A57-C192B80B5CDB}" dt="2021-11-04T11:49:14.535" v="1264" actId="478"/>
          <ac:cxnSpMkLst>
            <pc:docMk/>
            <pc:sldMk cId="893277020" sldId="295"/>
            <ac:cxnSpMk id="36" creationId="{1C929EEF-7DBB-4C3E-9578-C6FB2365E2C8}"/>
          </ac:cxnSpMkLst>
        </pc:cxnChg>
        <pc:cxnChg chg="del mod">
          <ac:chgData name="noh taehyun" userId="26ea3cd8016ad7de" providerId="LiveId" clId="{65EB7BF6-DD3D-4FAB-8A57-C192B80B5CDB}" dt="2021-11-04T11:49:14.535" v="1264" actId="478"/>
          <ac:cxnSpMkLst>
            <pc:docMk/>
            <pc:sldMk cId="893277020" sldId="295"/>
            <ac:cxnSpMk id="39" creationId="{CC079B7C-B205-4996-87BB-6002BA8FEB2E}"/>
          </ac:cxnSpMkLst>
        </pc:cxnChg>
        <pc:cxnChg chg="del mod">
          <ac:chgData name="noh taehyun" userId="26ea3cd8016ad7de" providerId="LiveId" clId="{65EB7BF6-DD3D-4FAB-8A57-C192B80B5CDB}" dt="2021-11-04T11:49:14.535" v="1264" actId="478"/>
          <ac:cxnSpMkLst>
            <pc:docMk/>
            <pc:sldMk cId="893277020" sldId="295"/>
            <ac:cxnSpMk id="42" creationId="{249B7572-E412-489E-8C14-B29517D81D71}"/>
          </ac:cxnSpMkLst>
        </pc:cxnChg>
        <pc:cxnChg chg="mod">
          <ac:chgData name="noh taehyun" userId="26ea3cd8016ad7de" providerId="LiveId" clId="{65EB7BF6-DD3D-4FAB-8A57-C192B80B5CDB}" dt="2021-11-04T12:14:02.842" v="1289"/>
          <ac:cxnSpMkLst>
            <pc:docMk/>
            <pc:sldMk cId="893277020" sldId="295"/>
            <ac:cxnSpMk id="56" creationId="{AF942DDE-5C44-465F-BABD-429544A09DC8}"/>
          </ac:cxnSpMkLst>
        </pc:cxnChg>
        <pc:cxnChg chg="mod">
          <ac:chgData name="noh taehyun" userId="26ea3cd8016ad7de" providerId="LiveId" clId="{65EB7BF6-DD3D-4FAB-8A57-C192B80B5CDB}" dt="2021-11-04T12:14:02.842" v="1289"/>
          <ac:cxnSpMkLst>
            <pc:docMk/>
            <pc:sldMk cId="893277020" sldId="295"/>
            <ac:cxnSpMk id="57" creationId="{66DAD343-12AE-4D1F-AA4D-68929D1A1B1A}"/>
          </ac:cxnSpMkLst>
        </pc:cxnChg>
        <pc:cxnChg chg="mod">
          <ac:chgData name="noh taehyun" userId="26ea3cd8016ad7de" providerId="LiveId" clId="{65EB7BF6-DD3D-4FAB-8A57-C192B80B5CDB}" dt="2021-11-04T12:14:02.842" v="1289"/>
          <ac:cxnSpMkLst>
            <pc:docMk/>
            <pc:sldMk cId="893277020" sldId="295"/>
            <ac:cxnSpMk id="58" creationId="{98C37E08-A002-4F30-9F78-9DBDA0634470}"/>
          </ac:cxnSpMkLst>
        </pc:cxnChg>
        <pc:cxnChg chg="mod">
          <ac:chgData name="noh taehyun" userId="26ea3cd8016ad7de" providerId="LiveId" clId="{65EB7BF6-DD3D-4FAB-8A57-C192B80B5CDB}" dt="2021-11-04T12:14:02.842" v="1289"/>
          <ac:cxnSpMkLst>
            <pc:docMk/>
            <pc:sldMk cId="893277020" sldId="295"/>
            <ac:cxnSpMk id="59" creationId="{484BED99-8175-4295-8846-29345D7148A2}"/>
          </ac:cxnSpMkLst>
        </pc:cxnChg>
        <pc:cxnChg chg="mod">
          <ac:chgData name="noh taehyun" userId="26ea3cd8016ad7de" providerId="LiveId" clId="{65EB7BF6-DD3D-4FAB-8A57-C192B80B5CDB}" dt="2021-11-04T12:14:02.842" v="1289"/>
          <ac:cxnSpMkLst>
            <pc:docMk/>
            <pc:sldMk cId="893277020" sldId="295"/>
            <ac:cxnSpMk id="60" creationId="{91D313B9-CDC6-4A21-AB8E-2EEAD8CB282B}"/>
          </ac:cxnSpMkLst>
        </pc:cxnChg>
        <pc:cxnChg chg="mod">
          <ac:chgData name="noh taehyun" userId="26ea3cd8016ad7de" providerId="LiveId" clId="{65EB7BF6-DD3D-4FAB-8A57-C192B80B5CDB}" dt="2021-11-04T12:14:02.842" v="1289"/>
          <ac:cxnSpMkLst>
            <pc:docMk/>
            <pc:sldMk cId="893277020" sldId="295"/>
            <ac:cxnSpMk id="61" creationId="{2132A0C1-DC50-4940-A7B6-ADDCB324A98E}"/>
          </ac:cxnSpMkLst>
        </pc:cxnChg>
        <pc:cxnChg chg="mod">
          <ac:chgData name="noh taehyun" userId="26ea3cd8016ad7de" providerId="LiveId" clId="{65EB7BF6-DD3D-4FAB-8A57-C192B80B5CDB}" dt="2021-11-04T12:14:02.842" v="1289"/>
          <ac:cxnSpMkLst>
            <pc:docMk/>
            <pc:sldMk cId="893277020" sldId="295"/>
            <ac:cxnSpMk id="62" creationId="{312C4C7A-9057-4039-BF55-EB4252C9E566}"/>
          </ac:cxnSpMkLst>
        </pc:cxnChg>
        <pc:cxnChg chg="mod">
          <ac:chgData name="noh taehyun" userId="26ea3cd8016ad7de" providerId="LiveId" clId="{65EB7BF6-DD3D-4FAB-8A57-C192B80B5CDB}" dt="2021-11-04T12:14:02.842" v="1289"/>
          <ac:cxnSpMkLst>
            <pc:docMk/>
            <pc:sldMk cId="893277020" sldId="295"/>
            <ac:cxnSpMk id="63" creationId="{6B0FD37B-E803-4C6E-995A-C18EAE4B43C0}"/>
          </ac:cxnSpMkLst>
        </pc:cxnChg>
      </pc:sldChg>
      <pc:sldChg chg="addSp delSp modSp add mod">
        <pc:chgData name="noh taehyun" userId="26ea3cd8016ad7de" providerId="LiveId" clId="{65EB7BF6-DD3D-4FAB-8A57-C192B80B5CDB}" dt="2021-11-04T12:20:00.470" v="1641" actId="167"/>
        <pc:sldMkLst>
          <pc:docMk/>
          <pc:sldMk cId="3583960362" sldId="296"/>
        </pc:sldMkLst>
        <pc:spChg chg="mod">
          <ac:chgData name="noh taehyun" userId="26ea3cd8016ad7de" providerId="LiveId" clId="{65EB7BF6-DD3D-4FAB-8A57-C192B80B5CDB}" dt="2021-11-04T12:19:55.787" v="1640" actId="1036"/>
          <ac:spMkLst>
            <pc:docMk/>
            <pc:sldMk cId="3583960362" sldId="296"/>
            <ac:spMk id="22" creationId="{6AECE650-EA5E-4364-A3D0-7BD319FBF582}"/>
          </ac:spMkLst>
        </pc:spChg>
        <pc:spChg chg="mod">
          <ac:chgData name="noh taehyun" userId="26ea3cd8016ad7de" providerId="LiveId" clId="{65EB7BF6-DD3D-4FAB-8A57-C192B80B5CDB}" dt="2021-11-04T12:19:55.787" v="1640" actId="1036"/>
          <ac:spMkLst>
            <pc:docMk/>
            <pc:sldMk cId="3583960362" sldId="296"/>
            <ac:spMk id="31" creationId="{D4BE6745-737A-4247-BDFE-6B4CBA9BEBF8}"/>
          </ac:spMkLst>
        </pc:spChg>
        <pc:spChg chg="add mod">
          <ac:chgData name="noh taehyun" userId="26ea3cd8016ad7de" providerId="LiveId" clId="{65EB7BF6-DD3D-4FAB-8A57-C192B80B5CDB}" dt="2021-11-04T12:19:47.257" v="1586"/>
          <ac:spMkLst>
            <pc:docMk/>
            <pc:sldMk cId="3583960362" sldId="296"/>
            <ac:spMk id="39" creationId="{2A3BC2DF-D5A1-4420-9C38-47879DFB916F}"/>
          </ac:spMkLst>
        </pc:spChg>
        <pc:spChg chg="ord">
          <ac:chgData name="noh taehyun" userId="26ea3cd8016ad7de" providerId="LiveId" clId="{65EB7BF6-DD3D-4FAB-8A57-C192B80B5CDB}" dt="2021-11-04T12:20:00.470" v="1641" actId="167"/>
          <ac:spMkLst>
            <pc:docMk/>
            <pc:sldMk cId="3583960362" sldId="296"/>
            <ac:spMk id="66" creationId="{7E4752FB-5AB1-4E22-8E83-A0560939B5F5}"/>
          </ac:spMkLst>
        </pc:spChg>
        <pc:spChg chg="del">
          <ac:chgData name="noh taehyun" userId="26ea3cd8016ad7de" providerId="LiveId" clId="{65EB7BF6-DD3D-4FAB-8A57-C192B80B5CDB}" dt="2021-11-04T12:19:47.064" v="1585" actId="478"/>
          <ac:spMkLst>
            <pc:docMk/>
            <pc:sldMk cId="3583960362" sldId="296"/>
            <ac:spMk id="67" creationId="{02169E9C-BB5D-429B-941F-7A798524A657}"/>
          </ac:spMkLst>
        </pc:spChg>
        <pc:graphicFrameChg chg="modGraphic">
          <ac:chgData name="noh taehyun" userId="26ea3cd8016ad7de" providerId="LiveId" clId="{65EB7BF6-DD3D-4FAB-8A57-C192B80B5CDB}" dt="2021-11-04T12:19:18.562" v="1584" actId="113"/>
          <ac:graphicFrameMkLst>
            <pc:docMk/>
            <pc:sldMk cId="3583960362" sldId="296"/>
            <ac:graphicFrameMk id="25" creationId="{5E44AE7A-8EF6-4128-9EF7-DE58CD94D23D}"/>
          </ac:graphicFrameMkLst>
        </pc:graphicFrameChg>
      </pc:sldChg>
      <pc:sldChg chg="addSp delSp modSp add mod">
        <pc:chgData name="noh taehyun" userId="26ea3cd8016ad7de" providerId="LiveId" clId="{65EB7BF6-DD3D-4FAB-8A57-C192B80B5CDB}" dt="2021-11-04T12:24:20.016" v="1769" actId="20577"/>
        <pc:sldMkLst>
          <pc:docMk/>
          <pc:sldMk cId="1611403411" sldId="297"/>
        </pc:sldMkLst>
        <pc:spChg chg="del">
          <ac:chgData name="noh taehyun" userId="26ea3cd8016ad7de" providerId="LiveId" clId="{65EB7BF6-DD3D-4FAB-8A57-C192B80B5CDB}" dt="2021-11-04T12:22:56.042" v="1677" actId="478"/>
          <ac:spMkLst>
            <pc:docMk/>
            <pc:sldMk cId="1611403411" sldId="297"/>
            <ac:spMk id="10" creationId="{6977B01B-CBE6-4FC6-A9AD-D322C5043188}"/>
          </ac:spMkLst>
        </pc:spChg>
        <pc:spChg chg="mod">
          <ac:chgData name="noh taehyun" userId="26ea3cd8016ad7de" providerId="LiveId" clId="{65EB7BF6-DD3D-4FAB-8A57-C192B80B5CDB}" dt="2021-11-04T12:21:42.674" v="1676" actId="1036"/>
          <ac:spMkLst>
            <pc:docMk/>
            <pc:sldMk cId="1611403411" sldId="297"/>
            <ac:spMk id="22" creationId="{6AECE650-EA5E-4364-A3D0-7BD319FBF582}"/>
          </ac:spMkLst>
        </pc:spChg>
        <pc:spChg chg="mod">
          <ac:chgData name="noh taehyun" userId="26ea3cd8016ad7de" providerId="LiveId" clId="{65EB7BF6-DD3D-4FAB-8A57-C192B80B5CDB}" dt="2021-11-04T12:21:42.674" v="1676" actId="1036"/>
          <ac:spMkLst>
            <pc:docMk/>
            <pc:sldMk cId="1611403411" sldId="297"/>
            <ac:spMk id="31" creationId="{D4BE6745-737A-4247-BDFE-6B4CBA9BEBF8}"/>
          </ac:spMkLst>
        </pc:spChg>
        <pc:spChg chg="del mod topLvl">
          <ac:chgData name="noh taehyun" userId="26ea3cd8016ad7de" providerId="LiveId" clId="{65EB7BF6-DD3D-4FAB-8A57-C192B80B5CDB}" dt="2021-11-04T12:23:12.585" v="1680" actId="478"/>
          <ac:spMkLst>
            <pc:docMk/>
            <pc:sldMk cId="1611403411" sldId="297"/>
            <ac:spMk id="35" creationId="{03957DA1-F6A0-4C65-AE6D-CE6FA506E701}"/>
          </ac:spMkLst>
        </pc:spChg>
        <pc:spChg chg="mod topLvl">
          <ac:chgData name="noh taehyun" userId="26ea3cd8016ad7de" providerId="LiveId" clId="{65EB7BF6-DD3D-4FAB-8A57-C192B80B5CDB}" dt="2021-11-04T12:23:01.832" v="1678" actId="165"/>
          <ac:spMkLst>
            <pc:docMk/>
            <pc:sldMk cId="1611403411" sldId="297"/>
            <ac:spMk id="37" creationId="{9C7DFA6D-A572-4E8C-8BD9-F00C15273FCB}"/>
          </ac:spMkLst>
        </pc:spChg>
        <pc:spChg chg="mod topLvl">
          <ac:chgData name="noh taehyun" userId="26ea3cd8016ad7de" providerId="LiveId" clId="{65EB7BF6-DD3D-4FAB-8A57-C192B80B5CDB}" dt="2021-11-04T12:23:01.832" v="1678" actId="165"/>
          <ac:spMkLst>
            <pc:docMk/>
            <pc:sldMk cId="1611403411" sldId="297"/>
            <ac:spMk id="38" creationId="{F717FDBA-A436-4CC1-8A37-0F3FBC8C2A9A}"/>
          </ac:spMkLst>
        </pc:spChg>
        <pc:spChg chg="mod topLvl">
          <ac:chgData name="noh taehyun" userId="26ea3cd8016ad7de" providerId="LiveId" clId="{65EB7BF6-DD3D-4FAB-8A57-C192B80B5CDB}" dt="2021-11-04T12:23:01.832" v="1678" actId="165"/>
          <ac:spMkLst>
            <pc:docMk/>
            <pc:sldMk cId="1611403411" sldId="297"/>
            <ac:spMk id="40" creationId="{FCE668B4-85E2-4217-AA95-25421257F866}"/>
          </ac:spMkLst>
        </pc:spChg>
        <pc:spChg chg="mod topLvl">
          <ac:chgData name="noh taehyun" userId="26ea3cd8016ad7de" providerId="LiveId" clId="{65EB7BF6-DD3D-4FAB-8A57-C192B80B5CDB}" dt="2021-11-04T12:23:01.832" v="1678" actId="165"/>
          <ac:spMkLst>
            <pc:docMk/>
            <pc:sldMk cId="1611403411" sldId="297"/>
            <ac:spMk id="41" creationId="{3BE9C8EF-738D-4049-8938-1729426BBFD4}"/>
          </ac:spMkLst>
        </pc:spChg>
        <pc:spChg chg="add mod">
          <ac:chgData name="noh taehyun" userId="26ea3cd8016ad7de" providerId="LiveId" clId="{65EB7BF6-DD3D-4FAB-8A57-C192B80B5CDB}" dt="2021-11-04T12:24:02.872" v="1730" actId="1037"/>
          <ac:spMkLst>
            <pc:docMk/>
            <pc:sldMk cId="1611403411" sldId="297"/>
            <ac:spMk id="42" creationId="{CADB2D30-3524-43B3-9D75-B59296E4464B}"/>
          </ac:spMkLst>
        </pc:spChg>
        <pc:spChg chg="mod topLvl">
          <ac:chgData name="noh taehyun" userId="26ea3cd8016ad7de" providerId="LiveId" clId="{65EB7BF6-DD3D-4FAB-8A57-C192B80B5CDB}" dt="2021-11-04T12:23:01.832" v="1678" actId="165"/>
          <ac:spMkLst>
            <pc:docMk/>
            <pc:sldMk cId="1611403411" sldId="297"/>
            <ac:spMk id="43" creationId="{6F734E09-4A66-4CA2-AAB9-91A3265F11F1}"/>
          </ac:spMkLst>
        </pc:spChg>
        <pc:spChg chg="mod topLvl">
          <ac:chgData name="noh taehyun" userId="26ea3cd8016ad7de" providerId="LiveId" clId="{65EB7BF6-DD3D-4FAB-8A57-C192B80B5CDB}" dt="2021-11-04T12:23:01.832" v="1678" actId="165"/>
          <ac:spMkLst>
            <pc:docMk/>
            <pc:sldMk cId="1611403411" sldId="297"/>
            <ac:spMk id="44" creationId="{FC808039-3120-4ED3-9C1C-AA15C5A5FB44}"/>
          </ac:spMkLst>
        </pc:spChg>
        <pc:spChg chg="mod topLvl">
          <ac:chgData name="noh taehyun" userId="26ea3cd8016ad7de" providerId="LiveId" clId="{65EB7BF6-DD3D-4FAB-8A57-C192B80B5CDB}" dt="2021-11-04T12:23:01.832" v="1678" actId="165"/>
          <ac:spMkLst>
            <pc:docMk/>
            <pc:sldMk cId="1611403411" sldId="297"/>
            <ac:spMk id="45" creationId="{B67454CE-FFEE-4FB5-AB0E-87004F7535BA}"/>
          </ac:spMkLst>
        </pc:spChg>
        <pc:spChg chg="mod topLvl">
          <ac:chgData name="noh taehyun" userId="26ea3cd8016ad7de" providerId="LiveId" clId="{65EB7BF6-DD3D-4FAB-8A57-C192B80B5CDB}" dt="2021-11-04T12:23:01.832" v="1678" actId="165"/>
          <ac:spMkLst>
            <pc:docMk/>
            <pc:sldMk cId="1611403411" sldId="297"/>
            <ac:spMk id="46" creationId="{408C30D9-6D71-4329-94A7-19B67EEE7BBE}"/>
          </ac:spMkLst>
        </pc:spChg>
        <pc:spChg chg="del mod topLvl">
          <ac:chgData name="noh taehyun" userId="26ea3cd8016ad7de" providerId="LiveId" clId="{65EB7BF6-DD3D-4FAB-8A57-C192B80B5CDB}" dt="2021-11-04T12:23:10.737" v="1679" actId="478"/>
          <ac:spMkLst>
            <pc:docMk/>
            <pc:sldMk cId="1611403411" sldId="297"/>
            <ac:spMk id="47" creationId="{AC4756FD-5857-4C53-9596-B633E122092B}"/>
          </ac:spMkLst>
        </pc:spChg>
        <pc:spChg chg="mod topLvl">
          <ac:chgData name="noh taehyun" userId="26ea3cd8016ad7de" providerId="LiveId" clId="{65EB7BF6-DD3D-4FAB-8A57-C192B80B5CDB}" dt="2021-11-04T12:23:01.832" v="1678" actId="165"/>
          <ac:spMkLst>
            <pc:docMk/>
            <pc:sldMk cId="1611403411" sldId="297"/>
            <ac:spMk id="48" creationId="{736A8B3F-3349-4EBA-82F6-3EC1414804B0}"/>
          </ac:spMkLst>
        </pc:spChg>
        <pc:spChg chg="mod topLvl">
          <ac:chgData name="noh taehyun" userId="26ea3cd8016ad7de" providerId="LiveId" clId="{65EB7BF6-DD3D-4FAB-8A57-C192B80B5CDB}" dt="2021-11-04T12:23:01.832" v="1678" actId="165"/>
          <ac:spMkLst>
            <pc:docMk/>
            <pc:sldMk cId="1611403411" sldId="297"/>
            <ac:spMk id="49" creationId="{64F3299B-6442-4AB8-B589-2FCDFEE952DA}"/>
          </ac:spMkLst>
        </pc:spChg>
        <pc:spChg chg="mod topLvl">
          <ac:chgData name="noh taehyun" userId="26ea3cd8016ad7de" providerId="LiveId" clId="{65EB7BF6-DD3D-4FAB-8A57-C192B80B5CDB}" dt="2021-11-04T12:23:01.832" v="1678" actId="165"/>
          <ac:spMkLst>
            <pc:docMk/>
            <pc:sldMk cId="1611403411" sldId="297"/>
            <ac:spMk id="50" creationId="{CA6C2BC6-E5A0-449B-918E-3A06A4B5684E}"/>
          </ac:spMkLst>
        </pc:spChg>
        <pc:spChg chg="mod topLvl">
          <ac:chgData name="noh taehyun" userId="26ea3cd8016ad7de" providerId="LiveId" clId="{65EB7BF6-DD3D-4FAB-8A57-C192B80B5CDB}" dt="2021-11-04T12:23:01.832" v="1678" actId="165"/>
          <ac:spMkLst>
            <pc:docMk/>
            <pc:sldMk cId="1611403411" sldId="297"/>
            <ac:spMk id="51" creationId="{013BAC3C-09A0-4630-98D8-EC82538AB87E}"/>
          </ac:spMkLst>
        </pc:spChg>
        <pc:spChg chg="mod topLvl">
          <ac:chgData name="noh taehyun" userId="26ea3cd8016ad7de" providerId="LiveId" clId="{65EB7BF6-DD3D-4FAB-8A57-C192B80B5CDB}" dt="2021-11-04T12:23:01.832" v="1678" actId="165"/>
          <ac:spMkLst>
            <pc:docMk/>
            <pc:sldMk cId="1611403411" sldId="297"/>
            <ac:spMk id="52" creationId="{530C84BC-3618-41F1-81C2-DFD7368AE184}"/>
          </ac:spMkLst>
        </pc:spChg>
        <pc:spChg chg="mod topLvl">
          <ac:chgData name="noh taehyun" userId="26ea3cd8016ad7de" providerId="LiveId" clId="{65EB7BF6-DD3D-4FAB-8A57-C192B80B5CDB}" dt="2021-11-04T12:23:01.832" v="1678" actId="165"/>
          <ac:spMkLst>
            <pc:docMk/>
            <pc:sldMk cId="1611403411" sldId="297"/>
            <ac:spMk id="53" creationId="{E1522C63-3579-484C-A666-8E5223E75A0A}"/>
          </ac:spMkLst>
        </pc:spChg>
        <pc:spChg chg="mod topLvl">
          <ac:chgData name="noh taehyun" userId="26ea3cd8016ad7de" providerId="LiveId" clId="{65EB7BF6-DD3D-4FAB-8A57-C192B80B5CDB}" dt="2021-11-04T12:23:01.832" v="1678" actId="165"/>
          <ac:spMkLst>
            <pc:docMk/>
            <pc:sldMk cId="1611403411" sldId="297"/>
            <ac:spMk id="54" creationId="{120DF341-6C60-4A9F-8959-C3A15B508F34}"/>
          </ac:spMkLst>
        </pc:spChg>
        <pc:spChg chg="mod topLvl">
          <ac:chgData name="noh taehyun" userId="26ea3cd8016ad7de" providerId="LiveId" clId="{65EB7BF6-DD3D-4FAB-8A57-C192B80B5CDB}" dt="2021-11-04T12:23:01.832" v="1678" actId="165"/>
          <ac:spMkLst>
            <pc:docMk/>
            <pc:sldMk cId="1611403411" sldId="297"/>
            <ac:spMk id="55" creationId="{3DA409B0-942E-45D3-8C96-A71BF056C2A3}"/>
          </ac:spMkLst>
        </pc:spChg>
        <pc:spChg chg="add mod">
          <ac:chgData name="noh taehyun" userId="26ea3cd8016ad7de" providerId="LiveId" clId="{65EB7BF6-DD3D-4FAB-8A57-C192B80B5CDB}" dt="2021-11-04T12:24:15.653" v="1767" actId="20577"/>
          <ac:spMkLst>
            <pc:docMk/>
            <pc:sldMk cId="1611403411" sldId="297"/>
            <ac:spMk id="67" creationId="{EB01DD3A-D509-4F96-B65C-4180D19EA821}"/>
          </ac:spMkLst>
        </pc:spChg>
        <pc:spChg chg="add mod">
          <ac:chgData name="noh taehyun" userId="26ea3cd8016ad7de" providerId="LiveId" clId="{65EB7BF6-DD3D-4FAB-8A57-C192B80B5CDB}" dt="2021-11-04T12:24:07.853" v="1763" actId="1035"/>
          <ac:spMkLst>
            <pc:docMk/>
            <pc:sldMk cId="1611403411" sldId="297"/>
            <ac:spMk id="68" creationId="{66D1F77D-B988-4C1F-AA40-F68F1C06605C}"/>
          </ac:spMkLst>
        </pc:spChg>
        <pc:spChg chg="add mod">
          <ac:chgData name="noh taehyun" userId="26ea3cd8016ad7de" providerId="LiveId" clId="{65EB7BF6-DD3D-4FAB-8A57-C192B80B5CDB}" dt="2021-11-04T12:24:20.016" v="1769" actId="20577"/>
          <ac:spMkLst>
            <pc:docMk/>
            <pc:sldMk cId="1611403411" sldId="297"/>
            <ac:spMk id="69" creationId="{5D95F3D1-44AD-4444-A1C1-37451B1ACC3C}"/>
          </ac:spMkLst>
        </pc:spChg>
        <pc:grpChg chg="del">
          <ac:chgData name="noh taehyun" userId="26ea3cd8016ad7de" providerId="LiveId" clId="{65EB7BF6-DD3D-4FAB-8A57-C192B80B5CDB}" dt="2021-11-04T12:23:01.832" v="1678" actId="165"/>
          <ac:grpSpMkLst>
            <pc:docMk/>
            <pc:sldMk cId="1611403411" sldId="297"/>
            <ac:grpSpMk id="34" creationId="{D52A96DB-2E6A-45AC-9CBE-403FC972388C}"/>
          </ac:grpSpMkLst>
        </pc:grpChg>
        <pc:graphicFrameChg chg="modGraphic">
          <ac:chgData name="noh taehyun" userId="26ea3cd8016ad7de" providerId="LiveId" clId="{65EB7BF6-DD3D-4FAB-8A57-C192B80B5CDB}" dt="2021-11-04T12:23:23.204" v="1684" actId="20577"/>
          <ac:graphicFrameMkLst>
            <pc:docMk/>
            <pc:sldMk cId="1611403411" sldId="297"/>
            <ac:graphicFrameMk id="25" creationId="{5E44AE7A-8EF6-4128-9EF7-DE58CD94D23D}"/>
          </ac:graphicFrameMkLst>
        </pc:graphicFrameChg>
        <pc:cxnChg chg="mod topLvl">
          <ac:chgData name="noh taehyun" userId="26ea3cd8016ad7de" providerId="LiveId" clId="{65EB7BF6-DD3D-4FAB-8A57-C192B80B5CDB}" dt="2021-11-04T12:23:12.585" v="1680" actId="478"/>
          <ac:cxnSpMkLst>
            <pc:docMk/>
            <pc:sldMk cId="1611403411" sldId="297"/>
            <ac:cxnSpMk id="56" creationId="{AF942DDE-5C44-465F-BABD-429544A09DC8}"/>
          </ac:cxnSpMkLst>
        </pc:cxnChg>
        <pc:cxnChg chg="mod topLvl">
          <ac:chgData name="noh taehyun" userId="26ea3cd8016ad7de" providerId="LiveId" clId="{65EB7BF6-DD3D-4FAB-8A57-C192B80B5CDB}" dt="2021-11-04T12:23:01.832" v="1678" actId="165"/>
          <ac:cxnSpMkLst>
            <pc:docMk/>
            <pc:sldMk cId="1611403411" sldId="297"/>
            <ac:cxnSpMk id="57" creationId="{66DAD343-12AE-4D1F-AA4D-68929D1A1B1A}"/>
          </ac:cxnSpMkLst>
        </pc:cxnChg>
        <pc:cxnChg chg="mod topLvl">
          <ac:chgData name="noh taehyun" userId="26ea3cd8016ad7de" providerId="LiveId" clId="{65EB7BF6-DD3D-4FAB-8A57-C192B80B5CDB}" dt="2021-11-04T12:23:12.585" v="1680" actId="478"/>
          <ac:cxnSpMkLst>
            <pc:docMk/>
            <pc:sldMk cId="1611403411" sldId="297"/>
            <ac:cxnSpMk id="58" creationId="{98C37E08-A002-4F30-9F78-9DBDA0634470}"/>
          </ac:cxnSpMkLst>
        </pc:cxnChg>
        <pc:cxnChg chg="mod topLvl">
          <ac:chgData name="noh taehyun" userId="26ea3cd8016ad7de" providerId="LiveId" clId="{65EB7BF6-DD3D-4FAB-8A57-C192B80B5CDB}" dt="2021-11-04T12:23:01.832" v="1678" actId="165"/>
          <ac:cxnSpMkLst>
            <pc:docMk/>
            <pc:sldMk cId="1611403411" sldId="297"/>
            <ac:cxnSpMk id="59" creationId="{484BED99-8175-4295-8846-29345D7148A2}"/>
          </ac:cxnSpMkLst>
        </pc:cxnChg>
        <pc:cxnChg chg="mod topLvl">
          <ac:chgData name="noh taehyun" userId="26ea3cd8016ad7de" providerId="LiveId" clId="{65EB7BF6-DD3D-4FAB-8A57-C192B80B5CDB}" dt="2021-11-04T12:23:01.832" v="1678" actId="165"/>
          <ac:cxnSpMkLst>
            <pc:docMk/>
            <pc:sldMk cId="1611403411" sldId="297"/>
            <ac:cxnSpMk id="60" creationId="{91D313B9-CDC6-4A21-AB8E-2EEAD8CB282B}"/>
          </ac:cxnSpMkLst>
        </pc:cxnChg>
        <pc:cxnChg chg="mod topLvl">
          <ac:chgData name="noh taehyun" userId="26ea3cd8016ad7de" providerId="LiveId" clId="{65EB7BF6-DD3D-4FAB-8A57-C192B80B5CDB}" dt="2021-11-04T12:23:01.832" v="1678" actId="165"/>
          <ac:cxnSpMkLst>
            <pc:docMk/>
            <pc:sldMk cId="1611403411" sldId="297"/>
            <ac:cxnSpMk id="61" creationId="{2132A0C1-DC50-4940-A7B6-ADDCB324A98E}"/>
          </ac:cxnSpMkLst>
        </pc:cxnChg>
        <pc:cxnChg chg="mod topLvl">
          <ac:chgData name="noh taehyun" userId="26ea3cd8016ad7de" providerId="LiveId" clId="{65EB7BF6-DD3D-4FAB-8A57-C192B80B5CDB}" dt="2021-11-04T12:23:01.832" v="1678" actId="165"/>
          <ac:cxnSpMkLst>
            <pc:docMk/>
            <pc:sldMk cId="1611403411" sldId="297"/>
            <ac:cxnSpMk id="62" creationId="{312C4C7A-9057-4039-BF55-EB4252C9E566}"/>
          </ac:cxnSpMkLst>
        </pc:cxnChg>
        <pc:cxnChg chg="mod topLvl">
          <ac:chgData name="noh taehyun" userId="26ea3cd8016ad7de" providerId="LiveId" clId="{65EB7BF6-DD3D-4FAB-8A57-C192B80B5CDB}" dt="2021-11-04T12:23:01.832" v="1678" actId="165"/>
          <ac:cxnSpMkLst>
            <pc:docMk/>
            <pc:sldMk cId="1611403411" sldId="297"/>
            <ac:cxnSpMk id="63" creationId="{6B0FD37B-E803-4C6E-995A-C18EAE4B43C0}"/>
          </ac:cxnSpMkLst>
        </pc:cxnChg>
      </pc:sldChg>
      <pc:sldChg chg="addSp delSp modSp add mod">
        <pc:chgData name="noh taehyun" userId="26ea3cd8016ad7de" providerId="LiveId" clId="{65EB7BF6-DD3D-4FAB-8A57-C192B80B5CDB}" dt="2021-11-04T12:26:14.633" v="1898" actId="20577"/>
        <pc:sldMkLst>
          <pc:docMk/>
          <pc:sldMk cId="864350698" sldId="298"/>
        </pc:sldMkLst>
        <pc:spChg chg="del">
          <ac:chgData name="noh taehyun" userId="26ea3cd8016ad7de" providerId="LiveId" clId="{65EB7BF6-DD3D-4FAB-8A57-C192B80B5CDB}" dt="2021-11-04T12:25:59.152" v="1849" actId="478"/>
          <ac:spMkLst>
            <pc:docMk/>
            <pc:sldMk cId="864350698" sldId="298"/>
            <ac:spMk id="40" creationId="{FCE668B4-85E2-4217-AA95-25421257F866}"/>
          </ac:spMkLst>
        </pc:spChg>
        <pc:spChg chg="mod">
          <ac:chgData name="noh taehyun" userId="26ea3cd8016ad7de" providerId="LiveId" clId="{65EB7BF6-DD3D-4FAB-8A57-C192B80B5CDB}" dt="2021-11-04T12:24:53.724" v="1821" actId="1036"/>
          <ac:spMkLst>
            <pc:docMk/>
            <pc:sldMk cId="864350698" sldId="298"/>
            <ac:spMk id="42" creationId="{CADB2D30-3524-43B3-9D75-B59296E4464B}"/>
          </ac:spMkLst>
        </pc:spChg>
        <pc:spChg chg="add mod">
          <ac:chgData name="noh taehyun" userId="26ea3cd8016ad7de" providerId="LiveId" clId="{65EB7BF6-DD3D-4FAB-8A57-C192B80B5CDB}" dt="2021-11-04T12:26:10.471" v="1894" actId="1037"/>
          <ac:spMkLst>
            <pc:docMk/>
            <pc:sldMk cId="864350698" sldId="298"/>
            <ac:spMk id="47" creationId="{8A550E63-8ABF-4133-BC64-E7930140A735}"/>
          </ac:spMkLst>
        </pc:spChg>
        <pc:spChg chg="del">
          <ac:chgData name="noh taehyun" userId="26ea3cd8016ad7de" providerId="LiveId" clId="{65EB7BF6-DD3D-4FAB-8A57-C192B80B5CDB}" dt="2021-11-04T12:25:59.152" v="1849" actId="478"/>
          <ac:spMkLst>
            <pc:docMk/>
            <pc:sldMk cId="864350698" sldId="298"/>
            <ac:spMk id="48" creationId="{736A8B3F-3349-4EBA-82F6-3EC1414804B0}"/>
          </ac:spMkLst>
        </pc:spChg>
        <pc:spChg chg="mod">
          <ac:chgData name="noh taehyun" userId="26ea3cd8016ad7de" providerId="LiveId" clId="{65EB7BF6-DD3D-4FAB-8A57-C192B80B5CDB}" dt="2021-11-04T12:24:53.724" v="1821" actId="1036"/>
          <ac:spMkLst>
            <pc:docMk/>
            <pc:sldMk cId="864350698" sldId="298"/>
            <ac:spMk id="67" creationId="{EB01DD3A-D509-4F96-B65C-4180D19EA821}"/>
          </ac:spMkLst>
        </pc:spChg>
        <pc:spChg chg="mod">
          <ac:chgData name="noh taehyun" userId="26ea3cd8016ad7de" providerId="LiveId" clId="{65EB7BF6-DD3D-4FAB-8A57-C192B80B5CDB}" dt="2021-11-04T12:24:59.933" v="1846" actId="1037"/>
          <ac:spMkLst>
            <pc:docMk/>
            <pc:sldMk cId="864350698" sldId="298"/>
            <ac:spMk id="68" creationId="{66D1F77D-B988-4C1F-AA40-F68F1C06605C}"/>
          </ac:spMkLst>
        </pc:spChg>
        <pc:spChg chg="mod">
          <ac:chgData name="noh taehyun" userId="26ea3cd8016ad7de" providerId="LiveId" clId="{65EB7BF6-DD3D-4FAB-8A57-C192B80B5CDB}" dt="2021-11-04T12:24:59.933" v="1846" actId="1037"/>
          <ac:spMkLst>
            <pc:docMk/>
            <pc:sldMk cId="864350698" sldId="298"/>
            <ac:spMk id="69" creationId="{5D95F3D1-44AD-4444-A1C1-37451B1ACC3C}"/>
          </ac:spMkLst>
        </pc:spChg>
        <pc:spChg chg="add mod">
          <ac:chgData name="noh taehyun" userId="26ea3cd8016ad7de" providerId="LiveId" clId="{65EB7BF6-DD3D-4FAB-8A57-C192B80B5CDB}" dt="2021-11-04T12:26:14.633" v="1898" actId="20577"/>
          <ac:spMkLst>
            <pc:docMk/>
            <pc:sldMk cId="864350698" sldId="298"/>
            <ac:spMk id="70" creationId="{4D8117DF-31A9-43AD-8FB0-C64B4A9B46B1}"/>
          </ac:spMkLst>
        </pc:spChg>
        <pc:graphicFrameChg chg="modGraphic">
          <ac:chgData name="noh taehyun" userId="26ea3cd8016ad7de" providerId="LiveId" clId="{65EB7BF6-DD3D-4FAB-8A57-C192B80B5CDB}" dt="2021-11-04T12:25:30.668" v="1848" actId="20577"/>
          <ac:graphicFrameMkLst>
            <pc:docMk/>
            <pc:sldMk cId="864350698" sldId="298"/>
            <ac:graphicFrameMk id="25" creationId="{5E44AE7A-8EF6-4128-9EF7-DE58CD94D23D}"/>
          </ac:graphicFrameMkLst>
        </pc:graphicFrameChg>
        <pc:cxnChg chg="mod">
          <ac:chgData name="noh taehyun" userId="26ea3cd8016ad7de" providerId="LiveId" clId="{65EB7BF6-DD3D-4FAB-8A57-C192B80B5CDB}" dt="2021-11-04T12:25:59.152" v="1849" actId="478"/>
          <ac:cxnSpMkLst>
            <pc:docMk/>
            <pc:sldMk cId="864350698" sldId="298"/>
            <ac:cxnSpMk id="56" creationId="{AF942DDE-5C44-465F-BABD-429544A09DC8}"/>
          </ac:cxnSpMkLst>
        </pc:cxnChg>
        <pc:cxnChg chg="mod">
          <ac:chgData name="noh taehyun" userId="26ea3cd8016ad7de" providerId="LiveId" clId="{65EB7BF6-DD3D-4FAB-8A57-C192B80B5CDB}" dt="2021-11-04T12:25:59.152" v="1849" actId="478"/>
          <ac:cxnSpMkLst>
            <pc:docMk/>
            <pc:sldMk cId="864350698" sldId="298"/>
            <ac:cxnSpMk id="57" creationId="{66DAD343-12AE-4D1F-AA4D-68929D1A1B1A}"/>
          </ac:cxnSpMkLst>
        </pc:cxnChg>
      </pc:sldChg>
      <pc:sldChg chg="addSp delSp modSp add mod">
        <pc:chgData name="noh taehyun" userId="26ea3cd8016ad7de" providerId="LiveId" clId="{65EB7BF6-DD3D-4FAB-8A57-C192B80B5CDB}" dt="2021-11-04T12:27:59.597" v="2102" actId="20577"/>
        <pc:sldMkLst>
          <pc:docMk/>
          <pc:sldMk cId="4140968698" sldId="299"/>
        </pc:sldMkLst>
        <pc:spChg chg="del">
          <ac:chgData name="noh taehyun" userId="26ea3cd8016ad7de" providerId="LiveId" clId="{65EB7BF6-DD3D-4FAB-8A57-C192B80B5CDB}" dt="2021-11-04T12:27:33.948" v="2055" actId="478"/>
          <ac:spMkLst>
            <pc:docMk/>
            <pc:sldMk cId="4140968698" sldId="299"/>
            <ac:spMk id="38" creationId="{F717FDBA-A436-4CC1-8A37-0F3FBC8C2A9A}"/>
          </ac:spMkLst>
        </pc:spChg>
        <pc:spChg chg="mod">
          <ac:chgData name="noh taehyun" userId="26ea3cd8016ad7de" providerId="LiveId" clId="{65EB7BF6-DD3D-4FAB-8A57-C192B80B5CDB}" dt="2021-11-04T12:27:22.181" v="2053" actId="1037"/>
          <ac:spMkLst>
            <pc:docMk/>
            <pc:sldMk cId="4140968698" sldId="299"/>
            <ac:spMk id="47" creationId="{8A550E63-8ABF-4133-BC64-E7930140A735}"/>
          </ac:spMkLst>
        </pc:spChg>
        <pc:spChg chg="add del mod">
          <ac:chgData name="noh taehyun" userId="26ea3cd8016ad7de" providerId="LiveId" clId="{65EB7BF6-DD3D-4FAB-8A57-C192B80B5CDB}" dt="2021-11-04T12:27:45.349" v="2059"/>
          <ac:spMkLst>
            <pc:docMk/>
            <pc:sldMk cId="4140968698" sldId="299"/>
            <ac:spMk id="48" creationId="{CD5F25E8-709B-49E4-A640-4AD2D5D1E567}"/>
          </ac:spMkLst>
        </pc:spChg>
        <pc:spChg chg="del">
          <ac:chgData name="noh taehyun" userId="26ea3cd8016ad7de" providerId="LiveId" clId="{65EB7BF6-DD3D-4FAB-8A57-C192B80B5CDB}" dt="2021-11-04T12:27:31.876" v="2054" actId="478"/>
          <ac:spMkLst>
            <pc:docMk/>
            <pc:sldMk cId="4140968698" sldId="299"/>
            <ac:spMk id="49" creationId="{64F3299B-6442-4AB8-B589-2FCDFEE952DA}"/>
          </ac:spMkLst>
        </pc:spChg>
        <pc:spChg chg="mod">
          <ac:chgData name="noh taehyun" userId="26ea3cd8016ad7de" providerId="LiveId" clId="{65EB7BF6-DD3D-4FAB-8A57-C192B80B5CDB}" dt="2021-11-04T12:27:14.714" v="2031" actId="1037"/>
          <ac:spMkLst>
            <pc:docMk/>
            <pc:sldMk cId="4140968698" sldId="299"/>
            <ac:spMk id="68" creationId="{66D1F77D-B988-4C1F-AA40-F68F1C06605C}"/>
          </ac:spMkLst>
        </pc:spChg>
        <pc:spChg chg="mod">
          <ac:chgData name="noh taehyun" userId="26ea3cd8016ad7de" providerId="LiveId" clId="{65EB7BF6-DD3D-4FAB-8A57-C192B80B5CDB}" dt="2021-11-04T12:27:14.714" v="2031" actId="1037"/>
          <ac:spMkLst>
            <pc:docMk/>
            <pc:sldMk cId="4140968698" sldId="299"/>
            <ac:spMk id="69" creationId="{5D95F3D1-44AD-4444-A1C1-37451B1ACC3C}"/>
          </ac:spMkLst>
        </pc:spChg>
        <pc:spChg chg="mod">
          <ac:chgData name="noh taehyun" userId="26ea3cd8016ad7de" providerId="LiveId" clId="{65EB7BF6-DD3D-4FAB-8A57-C192B80B5CDB}" dt="2021-11-04T12:27:22.181" v="2053" actId="1037"/>
          <ac:spMkLst>
            <pc:docMk/>
            <pc:sldMk cId="4140968698" sldId="299"/>
            <ac:spMk id="70" creationId="{4D8117DF-31A9-43AD-8FB0-C64B4A9B46B1}"/>
          </ac:spMkLst>
        </pc:spChg>
        <pc:spChg chg="add del mod">
          <ac:chgData name="noh taehyun" userId="26ea3cd8016ad7de" providerId="LiveId" clId="{65EB7BF6-DD3D-4FAB-8A57-C192B80B5CDB}" dt="2021-11-04T12:27:45.349" v="2059"/>
          <ac:spMkLst>
            <pc:docMk/>
            <pc:sldMk cId="4140968698" sldId="299"/>
            <ac:spMk id="71" creationId="{9DC3AF33-B94E-4F5E-A4D2-C84DA5AA861E}"/>
          </ac:spMkLst>
        </pc:spChg>
        <pc:spChg chg="add del mod">
          <ac:chgData name="noh taehyun" userId="26ea3cd8016ad7de" providerId="LiveId" clId="{65EB7BF6-DD3D-4FAB-8A57-C192B80B5CDB}" dt="2021-11-04T12:27:49.226" v="2061"/>
          <ac:spMkLst>
            <pc:docMk/>
            <pc:sldMk cId="4140968698" sldId="299"/>
            <ac:spMk id="73" creationId="{BFA1247D-07B0-48BE-A0FD-FD0EF7CBA3C2}"/>
          </ac:spMkLst>
        </pc:spChg>
        <pc:spChg chg="add del mod">
          <ac:chgData name="noh taehyun" userId="26ea3cd8016ad7de" providerId="LiveId" clId="{65EB7BF6-DD3D-4FAB-8A57-C192B80B5CDB}" dt="2021-11-04T12:27:49.226" v="2061"/>
          <ac:spMkLst>
            <pc:docMk/>
            <pc:sldMk cId="4140968698" sldId="299"/>
            <ac:spMk id="74" creationId="{4F4FE56D-AF1D-478C-9304-2F8BD3226D8B}"/>
          </ac:spMkLst>
        </pc:spChg>
        <pc:spChg chg="add mod">
          <ac:chgData name="noh taehyun" userId="26ea3cd8016ad7de" providerId="LiveId" clId="{65EB7BF6-DD3D-4FAB-8A57-C192B80B5CDB}" dt="2021-11-04T12:27:56.176" v="2100" actId="1036"/>
          <ac:spMkLst>
            <pc:docMk/>
            <pc:sldMk cId="4140968698" sldId="299"/>
            <ac:spMk id="75" creationId="{2D3F3E1A-3A5B-4D09-B77D-E436076318AA}"/>
          </ac:spMkLst>
        </pc:spChg>
        <pc:spChg chg="add mod">
          <ac:chgData name="noh taehyun" userId="26ea3cd8016ad7de" providerId="LiveId" clId="{65EB7BF6-DD3D-4FAB-8A57-C192B80B5CDB}" dt="2021-11-04T12:27:59.597" v="2102" actId="20577"/>
          <ac:spMkLst>
            <pc:docMk/>
            <pc:sldMk cId="4140968698" sldId="299"/>
            <ac:spMk id="76" creationId="{0A2F5781-E37E-4FC7-B7A7-9A5D6994429F}"/>
          </ac:spMkLst>
        </pc:spChg>
        <pc:graphicFrameChg chg="modGraphic">
          <ac:chgData name="noh taehyun" userId="26ea3cd8016ad7de" providerId="LiveId" clId="{65EB7BF6-DD3D-4FAB-8A57-C192B80B5CDB}" dt="2021-11-04T12:27:39.301" v="2057" actId="20577"/>
          <ac:graphicFrameMkLst>
            <pc:docMk/>
            <pc:sldMk cId="4140968698" sldId="299"/>
            <ac:graphicFrameMk id="25" creationId="{5E44AE7A-8EF6-4128-9EF7-DE58CD94D23D}"/>
          </ac:graphicFrameMkLst>
        </pc:graphicFrameChg>
        <pc:graphicFrameChg chg="add del mod">
          <ac:chgData name="noh taehyun" userId="26ea3cd8016ad7de" providerId="LiveId" clId="{65EB7BF6-DD3D-4FAB-8A57-C192B80B5CDB}" dt="2021-11-04T12:27:45.349" v="2059"/>
          <ac:graphicFrameMkLst>
            <pc:docMk/>
            <pc:sldMk cId="4140968698" sldId="299"/>
            <ac:graphicFrameMk id="40" creationId="{A34B9087-732B-44E5-B2D7-7891FE9A9D74}"/>
          </ac:graphicFrameMkLst>
        </pc:graphicFrameChg>
        <pc:graphicFrameChg chg="add del mod">
          <ac:chgData name="noh taehyun" userId="26ea3cd8016ad7de" providerId="LiveId" clId="{65EB7BF6-DD3D-4FAB-8A57-C192B80B5CDB}" dt="2021-11-04T12:27:49.226" v="2061"/>
          <ac:graphicFrameMkLst>
            <pc:docMk/>
            <pc:sldMk cId="4140968698" sldId="299"/>
            <ac:graphicFrameMk id="72" creationId="{9C9DC8B9-974E-4EEC-8762-E2E23147CB99}"/>
          </ac:graphicFrameMkLst>
        </pc:graphicFrameChg>
        <pc:cxnChg chg="mod">
          <ac:chgData name="noh taehyun" userId="26ea3cd8016ad7de" providerId="LiveId" clId="{65EB7BF6-DD3D-4FAB-8A57-C192B80B5CDB}" dt="2021-11-04T12:27:33.948" v="2055" actId="478"/>
          <ac:cxnSpMkLst>
            <pc:docMk/>
            <pc:sldMk cId="4140968698" sldId="299"/>
            <ac:cxnSpMk id="58" creationId="{98C37E08-A002-4F30-9F78-9DBDA0634470}"/>
          </ac:cxnSpMkLst>
        </pc:cxnChg>
        <pc:cxnChg chg="mod">
          <ac:chgData name="noh taehyun" userId="26ea3cd8016ad7de" providerId="LiveId" clId="{65EB7BF6-DD3D-4FAB-8A57-C192B80B5CDB}" dt="2021-11-04T12:27:33.948" v="2055" actId="478"/>
          <ac:cxnSpMkLst>
            <pc:docMk/>
            <pc:sldMk cId="4140968698" sldId="299"/>
            <ac:cxnSpMk id="59" creationId="{484BED99-8175-4295-8846-29345D7148A2}"/>
          </ac:cxnSpMkLst>
        </pc:cxnChg>
      </pc:sldChg>
      <pc:sldChg chg="addSp delSp modSp add mod">
        <pc:chgData name="noh taehyun" userId="26ea3cd8016ad7de" providerId="LiveId" clId="{65EB7BF6-DD3D-4FAB-8A57-C192B80B5CDB}" dt="2021-11-04T12:31:14.920" v="2340" actId="1038"/>
        <pc:sldMkLst>
          <pc:docMk/>
          <pc:sldMk cId="3705980043" sldId="300"/>
        </pc:sldMkLst>
        <pc:spChg chg="del">
          <ac:chgData name="noh taehyun" userId="26ea3cd8016ad7de" providerId="LiveId" clId="{65EB7BF6-DD3D-4FAB-8A57-C192B80B5CDB}" dt="2021-11-04T12:28:25.719" v="2187" actId="478"/>
          <ac:spMkLst>
            <pc:docMk/>
            <pc:sldMk cId="3705980043" sldId="300"/>
            <ac:spMk id="37" creationId="{9C7DFA6D-A572-4E8C-8BD9-F00C15273FCB}"/>
          </ac:spMkLst>
        </pc:spChg>
        <pc:spChg chg="add mod">
          <ac:chgData name="noh taehyun" userId="26ea3cd8016ad7de" providerId="LiveId" clId="{65EB7BF6-DD3D-4FAB-8A57-C192B80B5CDB}" dt="2021-11-04T12:28:49.102" v="2265" actId="1038"/>
          <ac:spMkLst>
            <pc:docMk/>
            <pc:sldMk cId="3705980043" sldId="300"/>
            <ac:spMk id="38" creationId="{26D9B432-139C-43FD-A61B-7B6EFA5EC83A}"/>
          </ac:spMkLst>
        </pc:spChg>
        <pc:spChg chg="add mod">
          <ac:chgData name="noh taehyun" userId="26ea3cd8016ad7de" providerId="LiveId" clId="{65EB7BF6-DD3D-4FAB-8A57-C192B80B5CDB}" dt="2021-11-04T12:30:33.836" v="2267" actId="20577"/>
          <ac:spMkLst>
            <pc:docMk/>
            <pc:sldMk cId="3705980043" sldId="300"/>
            <ac:spMk id="40" creationId="{D65E5CA2-37A8-48FA-BD5A-DFB544B30096}"/>
          </ac:spMkLst>
        </pc:spChg>
        <pc:spChg chg="del mod">
          <ac:chgData name="noh taehyun" userId="26ea3cd8016ad7de" providerId="LiveId" clId="{65EB7BF6-DD3D-4FAB-8A57-C192B80B5CDB}" dt="2021-11-04T12:28:25.719" v="2187" actId="478"/>
          <ac:spMkLst>
            <pc:docMk/>
            <pc:sldMk cId="3705980043" sldId="300"/>
            <ac:spMk id="47" creationId="{8A550E63-8ABF-4133-BC64-E7930140A735}"/>
          </ac:spMkLst>
        </pc:spChg>
        <pc:spChg chg="add mod">
          <ac:chgData name="noh taehyun" userId="26ea3cd8016ad7de" providerId="LiveId" clId="{65EB7BF6-DD3D-4FAB-8A57-C192B80B5CDB}" dt="2021-11-04T12:31:14.920" v="2340" actId="1038"/>
          <ac:spMkLst>
            <pc:docMk/>
            <pc:sldMk cId="3705980043" sldId="300"/>
            <ac:spMk id="48" creationId="{40E169FE-E920-4065-B12D-633B448D1D90}"/>
          </ac:spMkLst>
        </pc:spChg>
        <pc:spChg chg="add mod">
          <ac:chgData name="noh taehyun" userId="26ea3cd8016ad7de" providerId="LiveId" clId="{65EB7BF6-DD3D-4FAB-8A57-C192B80B5CDB}" dt="2021-11-04T12:31:14.920" v="2340" actId="1038"/>
          <ac:spMkLst>
            <pc:docMk/>
            <pc:sldMk cId="3705980043" sldId="300"/>
            <ac:spMk id="49" creationId="{E3C43352-0833-4499-BDA3-1E9E73E87FB0}"/>
          </ac:spMkLst>
        </pc:spChg>
        <pc:spChg chg="del">
          <ac:chgData name="noh taehyun" userId="26ea3cd8016ad7de" providerId="LiveId" clId="{65EB7BF6-DD3D-4FAB-8A57-C192B80B5CDB}" dt="2021-11-04T12:28:25.719" v="2187" actId="478"/>
          <ac:spMkLst>
            <pc:docMk/>
            <pc:sldMk cId="3705980043" sldId="300"/>
            <ac:spMk id="50" creationId="{CA6C2BC6-E5A0-449B-918E-3A06A4B5684E}"/>
          </ac:spMkLst>
        </pc:spChg>
        <pc:spChg chg="del mod">
          <ac:chgData name="noh taehyun" userId="26ea3cd8016ad7de" providerId="LiveId" clId="{65EB7BF6-DD3D-4FAB-8A57-C192B80B5CDB}" dt="2021-11-04T12:28:25.719" v="2187" actId="478"/>
          <ac:spMkLst>
            <pc:docMk/>
            <pc:sldMk cId="3705980043" sldId="300"/>
            <ac:spMk id="70" creationId="{4D8117DF-31A9-43AD-8FB0-C64B4A9B46B1}"/>
          </ac:spMkLst>
        </pc:spChg>
        <pc:spChg chg="mod">
          <ac:chgData name="noh taehyun" userId="26ea3cd8016ad7de" providerId="LiveId" clId="{65EB7BF6-DD3D-4FAB-8A57-C192B80B5CDB}" dt="2021-11-04T12:28:31.835" v="2217" actId="1038"/>
          <ac:spMkLst>
            <pc:docMk/>
            <pc:sldMk cId="3705980043" sldId="300"/>
            <ac:spMk id="75" creationId="{2D3F3E1A-3A5B-4D09-B77D-E436076318AA}"/>
          </ac:spMkLst>
        </pc:spChg>
        <pc:spChg chg="mod">
          <ac:chgData name="noh taehyun" userId="26ea3cd8016ad7de" providerId="LiveId" clId="{65EB7BF6-DD3D-4FAB-8A57-C192B80B5CDB}" dt="2021-11-04T12:28:31.835" v="2217" actId="1038"/>
          <ac:spMkLst>
            <pc:docMk/>
            <pc:sldMk cId="3705980043" sldId="300"/>
            <ac:spMk id="76" creationId="{0A2F5781-E37E-4FC7-B7A7-9A5D6994429F}"/>
          </ac:spMkLst>
        </pc:spChg>
        <pc:graphicFrameChg chg="modGraphic">
          <ac:chgData name="noh taehyun" userId="26ea3cd8016ad7de" providerId="LiveId" clId="{65EB7BF6-DD3D-4FAB-8A57-C192B80B5CDB}" dt="2021-11-04T12:28:35.708" v="2219" actId="20577"/>
          <ac:graphicFrameMkLst>
            <pc:docMk/>
            <pc:sldMk cId="3705980043" sldId="300"/>
            <ac:graphicFrameMk id="25" creationId="{5E44AE7A-8EF6-4128-9EF7-DE58CD94D23D}"/>
          </ac:graphicFrameMkLst>
        </pc:graphicFrameChg>
        <pc:cxnChg chg="mod">
          <ac:chgData name="noh taehyun" userId="26ea3cd8016ad7de" providerId="LiveId" clId="{65EB7BF6-DD3D-4FAB-8A57-C192B80B5CDB}" dt="2021-11-04T12:28:25.719" v="2187" actId="478"/>
          <ac:cxnSpMkLst>
            <pc:docMk/>
            <pc:sldMk cId="3705980043" sldId="300"/>
            <ac:cxnSpMk id="57" creationId="{66DAD343-12AE-4D1F-AA4D-68929D1A1B1A}"/>
          </ac:cxnSpMkLst>
        </pc:cxnChg>
        <pc:cxnChg chg="mod">
          <ac:chgData name="noh taehyun" userId="26ea3cd8016ad7de" providerId="LiveId" clId="{65EB7BF6-DD3D-4FAB-8A57-C192B80B5CDB}" dt="2021-11-04T12:28:25.719" v="2187" actId="478"/>
          <ac:cxnSpMkLst>
            <pc:docMk/>
            <pc:sldMk cId="3705980043" sldId="300"/>
            <ac:cxnSpMk id="60" creationId="{91D313B9-CDC6-4A21-AB8E-2EEAD8CB282B}"/>
          </ac:cxnSpMkLst>
        </pc:cxnChg>
      </pc:sldChg>
      <pc:sldChg chg="addSp delSp modSp add mod">
        <pc:chgData name="noh taehyun" userId="26ea3cd8016ad7de" providerId="LiveId" clId="{65EB7BF6-DD3D-4FAB-8A57-C192B80B5CDB}" dt="2021-11-04T12:33:54.295" v="2701"/>
        <pc:sldMkLst>
          <pc:docMk/>
          <pc:sldMk cId="4197446056" sldId="301"/>
        </pc:sldMkLst>
        <pc:spChg chg="mod">
          <ac:chgData name="noh taehyun" userId="26ea3cd8016ad7de" providerId="LiveId" clId="{65EB7BF6-DD3D-4FAB-8A57-C192B80B5CDB}" dt="2021-11-04T12:31:58.953" v="2467" actId="1037"/>
          <ac:spMkLst>
            <pc:docMk/>
            <pc:sldMk cId="4197446056" sldId="301"/>
            <ac:spMk id="38" creationId="{26D9B432-139C-43FD-A61B-7B6EFA5EC83A}"/>
          </ac:spMkLst>
        </pc:spChg>
        <pc:spChg chg="mod">
          <ac:chgData name="noh taehyun" userId="26ea3cd8016ad7de" providerId="LiveId" clId="{65EB7BF6-DD3D-4FAB-8A57-C192B80B5CDB}" dt="2021-11-04T12:31:58.953" v="2467" actId="1037"/>
          <ac:spMkLst>
            <pc:docMk/>
            <pc:sldMk cId="4197446056" sldId="301"/>
            <ac:spMk id="40" creationId="{D65E5CA2-37A8-48FA-BD5A-DFB544B30096}"/>
          </ac:spMkLst>
        </pc:spChg>
        <pc:spChg chg="del">
          <ac:chgData name="noh taehyun" userId="26ea3cd8016ad7de" providerId="LiveId" clId="{65EB7BF6-DD3D-4FAB-8A57-C192B80B5CDB}" dt="2021-11-04T12:31:42.253" v="2420" actId="478"/>
          <ac:spMkLst>
            <pc:docMk/>
            <pc:sldMk cId="4197446056" sldId="301"/>
            <ac:spMk id="43" creationId="{6F734E09-4A66-4CA2-AAB9-91A3265F11F1}"/>
          </ac:spMkLst>
        </pc:spChg>
        <pc:spChg chg="del">
          <ac:chgData name="noh taehyun" userId="26ea3cd8016ad7de" providerId="LiveId" clId="{65EB7BF6-DD3D-4FAB-8A57-C192B80B5CDB}" dt="2021-11-04T12:32:30.815" v="2503" actId="478"/>
          <ac:spMkLst>
            <pc:docMk/>
            <pc:sldMk cId="4197446056" sldId="301"/>
            <ac:spMk id="45" creationId="{B67454CE-FFEE-4FB5-AB0E-87004F7535BA}"/>
          </ac:spMkLst>
        </pc:spChg>
        <pc:spChg chg="add mod">
          <ac:chgData name="noh taehyun" userId="26ea3cd8016ad7de" providerId="LiveId" clId="{65EB7BF6-DD3D-4FAB-8A57-C192B80B5CDB}" dt="2021-11-04T12:32:04.849" v="2502" actId="1038"/>
          <ac:spMkLst>
            <pc:docMk/>
            <pc:sldMk cId="4197446056" sldId="301"/>
            <ac:spMk id="47" creationId="{F91E12ED-26A7-4599-A47B-D24F51995715}"/>
          </ac:spMkLst>
        </pc:spChg>
        <pc:spChg chg="add mod">
          <ac:chgData name="noh taehyun" userId="26ea3cd8016ad7de" providerId="LiveId" clId="{65EB7BF6-DD3D-4FAB-8A57-C192B80B5CDB}" dt="2021-11-04T12:32:34.731" v="2505" actId="20577"/>
          <ac:spMkLst>
            <pc:docMk/>
            <pc:sldMk cId="4197446056" sldId="301"/>
            <ac:spMk id="50" creationId="{83EBFD9A-F0E4-4A3A-9328-1BDC685D6D46}"/>
          </ac:spMkLst>
        </pc:spChg>
        <pc:spChg chg="del">
          <ac:chgData name="noh taehyun" userId="26ea3cd8016ad7de" providerId="LiveId" clId="{65EB7BF6-DD3D-4FAB-8A57-C192B80B5CDB}" dt="2021-11-04T12:31:42.253" v="2420" actId="478"/>
          <ac:spMkLst>
            <pc:docMk/>
            <pc:sldMk cId="4197446056" sldId="301"/>
            <ac:spMk id="51" creationId="{013BAC3C-09A0-4630-98D8-EC82538AB87E}"/>
          </ac:spMkLst>
        </pc:spChg>
        <pc:spChg chg="del">
          <ac:chgData name="noh taehyun" userId="26ea3cd8016ad7de" providerId="LiveId" clId="{65EB7BF6-DD3D-4FAB-8A57-C192B80B5CDB}" dt="2021-11-04T12:32:30.815" v="2503" actId="478"/>
          <ac:spMkLst>
            <pc:docMk/>
            <pc:sldMk cId="4197446056" sldId="301"/>
            <ac:spMk id="53" creationId="{E1522C63-3579-484C-A666-8E5223E75A0A}"/>
          </ac:spMkLst>
        </pc:spChg>
        <pc:spChg chg="add mod">
          <ac:chgData name="noh taehyun" userId="26ea3cd8016ad7de" providerId="LiveId" clId="{65EB7BF6-DD3D-4FAB-8A57-C192B80B5CDB}" dt="2021-11-04T12:33:54.295" v="2701"/>
          <ac:spMkLst>
            <pc:docMk/>
            <pc:sldMk cId="4197446056" sldId="301"/>
            <ac:spMk id="70" creationId="{60559B37-1AC1-41AF-9C6B-3B6E63214B83}"/>
          </ac:spMkLst>
        </pc:spChg>
        <pc:spChg chg="add mod">
          <ac:chgData name="noh taehyun" userId="26ea3cd8016ad7de" providerId="LiveId" clId="{65EB7BF6-DD3D-4FAB-8A57-C192B80B5CDB}" dt="2021-11-04T12:33:54.295" v="2701"/>
          <ac:spMkLst>
            <pc:docMk/>
            <pc:sldMk cId="4197446056" sldId="301"/>
            <ac:spMk id="71" creationId="{94C9B250-EC05-4953-AD43-286B94AAF900}"/>
          </ac:spMkLst>
        </pc:spChg>
        <pc:spChg chg="mod">
          <ac:chgData name="noh taehyun" userId="26ea3cd8016ad7de" providerId="LiveId" clId="{65EB7BF6-DD3D-4FAB-8A57-C192B80B5CDB}" dt="2021-11-04T12:31:32.741" v="2419" actId="1035"/>
          <ac:spMkLst>
            <pc:docMk/>
            <pc:sldMk cId="4197446056" sldId="301"/>
            <ac:spMk id="75" creationId="{2D3F3E1A-3A5B-4D09-B77D-E436076318AA}"/>
          </ac:spMkLst>
        </pc:spChg>
        <pc:spChg chg="mod">
          <ac:chgData name="noh taehyun" userId="26ea3cd8016ad7de" providerId="LiveId" clId="{65EB7BF6-DD3D-4FAB-8A57-C192B80B5CDB}" dt="2021-11-04T12:31:32.741" v="2419" actId="1035"/>
          <ac:spMkLst>
            <pc:docMk/>
            <pc:sldMk cId="4197446056" sldId="301"/>
            <ac:spMk id="76" creationId="{0A2F5781-E37E-4FC7-B7A7-9A5D6994429F}"/>
          </ac:spMkLst>
        </pc:spChg>
        <pc:graphicFrameChg chg="mod modGraphic">
          <ac:chgData name="noh taehyun" userId="26ea3cd8016ad7de" providerId="LiveId" clId="{65EB7BF6-DD3D-4FAB-8A57-C192B80B5CDB}" dt="2021-11-04T12:31:53.662" v="2440" actId="1037"/>
          <ac:graphicFrameMkLst>
            <pc:docMk/>
            <pc:sldMk cId="4197446056" sldId="301"/>
            <ac:graphicFrameMk id="25" creationId="{5E44AE7A-8EF6-4128-9EF7-DE58CD94D23D}"/>
          </ac:graphicFrameMkLst>
        </pc:graphicFrameChg>
        <pc:cxnChg chg="mod">
          <ac:chgData name="noh taehyun" userId="26ea3cd8016ad7de" providerId="LiveId" clId="{65EB7BF6-DD3D-4FAB-8A57-C192B80B5CDB}" dt="2021-11-04T12:31:42.253" v="2420" actId="478"/>
          <ac:cxnSpMkLst>
            <pc:docMk/>
            <pc:sldMk cId="4197446056" sldId="301"/>
            <ac:cxnSpMk id="59" creationId="{484BED99-8175-4295-8846-29345D7148A2}"/>
          </ac:cxnSpMkLst>
        </pc:cxnChg>
        <pc:cxnChg chg="mod">
          <ac:chgData name="noh taehyun" userId="26ea3cd8016ad7de" providerId="LiveId" clId="{65EB7BF6-DD3D-4FAB-8A57-C192B80B5CDB}" dt="2021-11-04T12:32:30.815" v="2503" actId="478"/>
          <ac:cxnSpMkLst>
            <pc:docMk/>
            <pc:sldMk cId="4197446056" sldId="301"/>
            <ac:cxnSpMk id="61" creationId="{2132A0C1-DC50-4940-A7B6-ADDCB324A98E}"/>
          </ac:cxnSpMkLst>
        </pc:cxnChg>
      </pc:sldChg>
      <pc:sldChg chg="addSp delSp modSp add mod">
        <pc:chgData name="noh taehyun" userId="26ea3cd8016ad7de" providerId="LiveId" clId="{65EB7BF6-DD3D-4FAB-8A57-C192B80B5CDB}" dt="2021-11-04T12:33:55.601" v="2702"/>
        <pc:sldMkLst>
          <pc:docMk/>
          <pc:sldMk cId="49628198" sldId="302"/>
        </pc:sldMkLst>
        <pc:spChg chg="add mod">
          <ac:chgData name="noh taehyun" userId="26ea3cd8016ad7de" providerId="LiveId" clId="{65EB7BF6-DD3D-4FAB-8A57-C192B80B5CDB}" dt="2021-11-04T12:33:18.918" v="2668" actId="1037"/>
          <ac:spMkLst>
            <pc:docMk/>
            <pc:sldMk cId="49628198" sldId="302"/>
            <ac:spMk id="36" creationId="{A8CEC30E-237A-43EA-8328-290FA98A8FD5}"/>
          </ac:spMkLst>
        </pc:spChg>
        <pc:spChg chg="add mod">
          <ac:chgData name="noh taehyun" userId="26ea3cd8016ad7de" providerId="LiveId" clId="{65EB7BF6-DD3D-4FAB-8A57-C192B80B5CDB}" dt="2021-11-04T12:33:26.026" v="2697" actId="20577"/>
          <ac:spMkLst>
            <pc:docMk/>
            <pc:sldMk cId="49628198" sldId="302"/>
            <ac:spMk id="37" creationId="{98CB22DC-C745-451D-A3DB-84A3A9EF6CD0}"/>
          </ac:spMkLst>
        </pc:spChg>
        <pc:spChg chg="mod">
          <ac:chgData name="noh taehyun" userId="26ea3cd8016ad7de" providerId="LiveId" clId="{65EB7BF6-DD3D-4FAB-8A57-C192B80B5CDB}" dt="2021-11-04T12:32:52.324" v="2602" actId="1036"/>
          <ac:spMkLst>
            <pc:docMk/>
            <pc:sldMk cId="49628198" sldId="302"/>
            <ac:spMk id="38" creationId="{26D9B432-139C-43FD-A61B-7B6EFA5EC83A}"/>
          </ac:spMkLst>
        </pc:spChg>
        <pc:spChg chg="mod">
          <ac:chgData name="noh taehyun" userId="26ea3cd8016ad7de" providerId="LiveId" clId="{65EB7BF6-DD3D-4FAB-8A57-C192B80B5CDB}" dt="2021-11-04T12:32:52.324" v="2602" actId="1036"/>
          <ac:spMkLst>
            <pc:docMk/>
            <pc:sldMk cId="49628198" sldId="302"/>
            <ac:spMk id="40" creationId="{D65E5CA2-37A8-48FA-BD5A-DFB544B30096}"/>
          </ac:spMkLst>
        </pc:spChg>
        <pc:spChg chg="del">
          <ac:chgData name="noh taehyun" userId="26ea3cd8016ad7de" providerId="LiveId" clId="{65EB7BF6-DD3D-4FAB-8A57-C192B80B5CDB}" dt="2021-11-04T12:33:09.468" v="2629" actId="478"/>
          <ac:spMkLst>
            <pc:docMk/>
            <pc:sldMk cId="49628198" sldId="302"/>
            <ac:spMk id="41" creationId="{3BE9C8EF-738D-4049-8938-1729426BBFD4}"/>
          </ac:spMkLst>
        </pc:spChg>
        <pc:spChg chg="add mod">
          <ac:chgData name="noh taehyun" userId="26ea3cd8016ad7de" providerId="LiveId" clId="{65EB7BF6-DD3D-4FAB-8A57-C192B80B5CDB}" dt="2021-11-04T12:33:22.609" v="2695" actId="1038"/>
          <ac:spMkLst>
            <pc:docMk/>
            <pc:sldMk cId="49628198" sldId="302"/>
            <ac:spMk id="43" creationId="{1B55426D-B8D9-4FE5-8A3C-75F9793BEFAE}"/>
          </ac:spMkLst>
        </pc:spChg>
        <pc:spChg chg="add mod">
          <ac:chgData name="noh taehyun" userId="26ea3cd8016ad7de" providerId="LiveId" clId="{65EB7BF6-DD3D-4FAB-8A57-C192B80B5CDB}" dt="2021-11-04T12:33:29.809" v="2699" actId="20577"/>
          <ac:spMkLst>
            <pc:docMk/>
            <pc:sldMk cId="49628198" sldId="302"/>
            <ac:spMk id="45" creationId="{6AED0B30-BD0C-451C-AE7D-A73368CD7C32}"/>
          </ac:spMkLst>
        </pc:spChg>
        <pc:spChg chg="mod">
          <ac:chgData name="noh taehyun" userId="26ea3cd8016ad7de" providerId="LiveId" clId="{65EB7BF6-DD3D-4FAB-8A57-C192B80B5CDB}" dt="2021-11-04T12:32:58.061" v="2624" actId="1038"/>
          <ac:spMkLst>
            <pc:docMk/>
            <pc:sldMk cId="49628198" sldId="302"/>
            <ac:spMk id="47" creationId="{F91E12ED-26A7-4599-A47B-D24F51995715}"/>
          </ac:spMkLst>
        </pc:spChg>
        <pc:spChg chg="mod">
          <ac:chgData name="noh taehyun" userId="26ea3cd8016ad7de" providerId="LiveId" clId="{65EB7BF6-DD3D-4FAB-8A57-C192B80B5CDB}" dt="2021-11-04T12:32:58.061" v="2624" actId="1038"/>
          <ac:spMkLst>
            <pc:docMk/>
            <pc:sldMk cId="49628198" sldId="302"/>
            <ac:spMk id="50" creationId="{83EBFD9A-F0E4-4A3A-9328-1BDC685D6D46}"/>
          </ac:spMkLst>
        </pc:spChg>
        <pc:spChg chg="add mod">
          <ac:chgData name="noh taehyun" userId="26ea3cd8016ad7de" providerId="LiveId" clId="{65EB7BF6-DD3D-4FAB-8A57-C192B80B5CDB}" dt="2021-11-04T12:33:55.601" v="2702"/>
          <ac:spMkLst>
            <pc:docMk/>
            <pc:sldMk cId="49628198" sldId="302"/>
            <ac:spMk id="51" creationId="{006D788A-FEC1-4031-A0AB-32137EA03F33}"/>
          </ac:spMkLst>
        </pc:spChg>
        <pc:spChg chg="del">
          <ac:chgData name="noh taehyun" userId="26ea3cd8016ad7de" providerId="LiveId" clId="{65EB7BF6-DD3D-4FAB-8A57-C192B80B5CDB}" dt="2021-11-04T12:33:09.468" v="2629" actId="478"/>
          <ac:spMkLst>
            <pc:docMk/>
            <pc:sldMk cId="49628198" sldId="302"/>
            <ac:spMk id="52" creationId="{530C84BC-3618-41F1-81C2-DFD7368AE184}"/>
          </ac:spMkLst>
        </pc:spChg>
        <pc:spChg chg="add mod">
          <ac:chgData name="noh taehyun" userId="26ea3cd8016ad7de" providerId="LiveId" clId="{65EB7BF6-DD3D-4FAB-8A57-C192B80B5CDB}" dt="2021-11-04T12:33:55.601" v="2702"/>
          <ac:spMkLst>
            <pc:docMk/>
            <pc:sldMk cId="49628198" sldId="302"/>
            <ac:spMk id="53" creationId="{C3E34D02-6BAB-4E63-8615-DDEA2DA7C94A}"/>
          </ac:spMkLst>
        </pc:spChg>
        <pc:graphicFrameChg chg="modGraphic">
          <ac:chgData name="noh taehyun" userId="26ea3cd8016ad7de" providerId="LiveId" clId="{65EB7BF6-DD3D-4FAB-8A57-C192B80B5CDB}" dt="2021-11-04T12:33:05.352" v="2628" actId="20577"/>
          <ac:graphicFrameMkLst>
            <pc:docMk/>
            <pc:sldMk cId="49628198" sldId="302"/>
            <ac:graphicFrameMk id="25" creationId="{5E44AE7A-8EF6-4128-9EF7-DE58CD94D23D}"/>
          </ac:graphicFrameMkLst>
        </pc:graphicFrameChg>
        <pc:cxnChg chg="mod">
          <ac:chgData name="noh taehyun" userId="26ea3cd8016ad7de" providerId="LiveId" clId="{65EB7BF6-DD3D-4FAB-8A57-C192B80B5CDB}" dt="2021-11-04T12:33:09.468" v="2629" actId="478"/>
          <ac:cxnSpMkLst>
            <pc:docMk/>
            <pc:sldMk cId="49628198" sldId="302"/>
            <ac:cxnSpMk id="60" creationId="{91D313B9-CDC6-4A21-AB8E-2EEAD8CB282B}"/>
          </ac:cxnSpMkLst>
        </pc:cxnChg>
        <pc:cxnChg chg="mod">
          <ac:chgData name="noh taehyun" userId="26ea3cd8016ad7de" providerId="LiveId" clId="{65EB7BF6-DD3D-4FAB-8A57-C192B80B5CDB}" dt="2021-11-04T12:33:09.468" v="2629" actId="478"/>
          <ac:cxnSpMkLst>
            <pc:docMk/>
            <pc:sldMk cId="49628198" sldId="302"/>
            <ac:cxnSpMk id="62" creationId="{312C4C7A-9057-4039-BF55-EB4252C9E566}"/>
          </ac:cxnSpMkLst>
        </pc:cxnChg>
        <pc:cxnChg chg="mod">
          <ac:chgData name="noh taehyun" userId="26ea3cd8016ad7de" providerId="LiveId" clId="{65EB7BF6-DD3D-4FAB-8A57-C192B80B5CDB}" dt="2021-11-04T12:33:09.468" v="2629" actId="478"/>
          <ac:cxnSpMkLst>
            <pc:docMk/>
            <pc:sldMk cId="49628198" sldId="302"/>
            <ac:cxnSpMk id="63" creationId="{6B0FD37B-E803-4C6E-995A-C18EAE4B43C0}"/>
          </ac:cxnSpMkLst>
        </pc:cxnChg>
      </pc:sldChg>
      <pc:sldChg chg="addSp delSp modSp add mod">
        <pc:chgData name="noh taehyun" userId="26ea3cd8016ad7de" providerId="LiveId" clId="{65EB7BF6-DD3D-4FAB-8A57-C192B80B5CDB}" dt="2021-11-04T12:34:40.369" v="2870" actId="478"/>
        <pc:sldMkLst>
          <pc:docMk/>
          <pc:sldMk cId="3405819645" sldId="303"/>
        </pc:sldMkLst>
        <pc:spChg chg="mod">
          <ac:chgData name="noh taehyun" userId="26ea3cd8016ad7de" providerId="LiveId" clId="{65EB7BF6-DD3D-4FAB-8A57-C192B80B5CDB}" dt="2021-11-04T12:34:35.578" v="2869" actId="1038"/>
          <ac:spMkLst>
            <pc:docMk/>
            <pc:sldMk cId="3405819645" sldId="303"/>
            <ac:spMk id="36" creationId="{A8CEC30E-237A-43EA-8328-290FA98A8FD5}"/>
          </ac:spMkLst>
        </pc:spChg>
        <pc:spChg chg="mod">
          <ac:chgData name="noh taehyun" userId="26ea3cd8016ad7de" providerId="LiveId" clId="{65EB7BF6-DD3D-4FAB-8A57-C192B80B5CDB}" dt="2021-11-04T12:34:35.578" v="2869" actId="1038"/>
          <ac:spMkLst>
            <pc:docMk/>
            <pc:sldMk cId="3405819645" sldId="303"/>
            <ac:spMk id="37" creationId="{98CB22DC-C745-451D-A3DB-84A3A9EF6CD0}"/>
          </ac:spMkLst>
        </pc:spChg>
        <pc:spChg chg="add del mod">
          <ac:chgData name="noh taehyun" userId="26ea3cd8016ad7de" providerId="LiveId" clId="{65EB7BF6-DD3D-4FAB-8A57-C192B80B5CDB}" dt="2021-11-04T12:34:40.369" v="2870" actId="478"/>
          <ac:spMkLst>
            <pc:docMk/>
            <pc:sldMk cId="3405819645" sldId="303"/>
            <ac:spMk id="41" creationId="{92A27598-8D2B-417E-B617-2115F913E050}"/>
          </ac:spMkLst>
        </pc:spChg>
        <pc:spChg chg="mod">
          <ac:chgData name="noh taehyun" userId="26ea3cd8016ad7de" providerId="LiveId" clId="{65EB7BF6-DD3D-4FAB-8A57-C192B80B5CDB}" dt="2021-11-04T12:34:35.578" v="2869" actId="1038"/>
          <ac:spMkLst>
            <pc:docMk/>
            <pc:sldMk cId="3405819645" sldId="303"/>
            <ac:spMk id="43" creationId="{1B55426D-B8D9-4FE5-8A3C-75F9793BEFAE}"/>
          </ac:spMkLst>
        </pc:spChg>
        <pc:spChg chg="mod">
          <ac:chgData name="noh taehyun" userId="26ea3cd8016ad7de" providerId="LiveId" clId="{65EB7BF6-DD3D-4FAB-8A57-C192B80B5CDB}" dt="2021-11-04T12:34:35.578" v="2869" actId="1038"/>
          <ac:spMkLst>
            <pc:docMk/>
            <pc:sldMk cId="3405819645" sldId="303"/>
            <ac:spMk id="45" creationId="{6AED0B30-BD0C-451C-AE7D-A73368CD7C32}"/>
          </ac:spMkLst>
        </pc:spChg>
        <pc:spChg chg="mod">
          <ac:chgData name="noh taehyun" userId="26ea3cd8016ad7de" providerId="LiveId" clId="{65EB7BF6-DD3D-4FAB-8A57-C192B80B5CDB}" dt="2021-11-04T12:34:24.574" v="2843" actId="1037"/>
          <ac:spMkLst>
            <pc:docMk/>
            <pc:sldMk cId="3405819645" sldId="303"/>
            <ac:spMk id="47" creationId="{F91E12ED-26A7-4599-A47B-D24F51995715}"/>
          </ac:spMkLst>
        </pc:spChg>
        <pc:spChg chg="mod">
          <ac:chgData name="noh taehyun" userId="26ea3cd8016ad7de" providerId="LiveId" clId="{65EB7BF6-DD3D-4FAB-8A57-C192B80B5CDB}" dt="2021-11-04T12:34:24.574" v="2843" actId="1037"/>
          <ac:spMkLst>
            <pc:docMk/>
            <pc:sldMk cId="3405819645" sldId="303"/>
            <ac:spMk id="50" creationId="{83EBFD9A-F0E4-4A3A-9328-1BDC685D6D46}"/>
          </ac:spMkLst>
        </pc:spChg>
        <pc:spChg chg="add del mod">
          <ac:chgData name="noh taehyun" userId="26ea3cd8016ad7de" providerId="LiveId" clId="{65EB7BF6-DD3D-4FAB-8A57-C192B80B5CDB}" dt="2021-11-04T12:34:40.369" v="2870" actId="478"/>
          <ac:spMkLst>
            <pc:docMk/>
            <pc:sldMk cId="3405819645" sldId="303"/>
            <ac:spMk id="51" creationId="{07C67EE0-1C92-477F-839F-198F8EA76EAA}"/>
          </ac:spMkLst>
        </pc:spChg>
      </pc:sldChg>
      <pc:sldChg chg="addSp delSp modSp add mod">
        <pc:chgData name="noh taehyun" userId="26ea3cd8016ad7de" providerId="LiveId" clId="{65EB7BF6-DD3D-4FAB-8A57-C192B80B5CDB}" dt="2021-11-04T12:37:30.021" v="3024" actId="1037"/>
        <pc:sldMkLst>
          <pc:docMk/>
          <pc:sldMk cId="116067121" sldId="304"/>
        </pc:sldMkLst>
        <pc:spChg chg="add del mod">
          <ac:chgData name="noh taehyun" userId="26ea3cd8016ad7de" providerId="LiveId" clId="{65EB7BF6-DD3D-4FAB-8A57-C192B80B5CDB}" dt="2021-11-04T12:35:04.558" v="2992" actId="1037"/>
          <ac:spMkLst>
            <pc:docMk/>
            <pc:sldMk cId="116067121" sldId="304"/>
            <ac:spMk id="36" creationId="{A8CEC30E-237A-43EA-8328-290FA98A8FD5}"/>
          </ac:spMkLst>
        </pc:spChg>
        <pc:spChg chg="add del mod">
          <ac:chgData name="noh taehyun" userId="26ea3cd8016ad7de" providerId="LiveId" clId="{65EB7BF6-DD3D-4FAB-8A57-C192B80B5CDB}" dt="2021-11-04T12:35:04.558" v="2992" actId="1037"/>
          <ac:spMkLst>
            <pc:docMk/>
            <pc:sldMk cId="116067121" sldId="304"/>
            <ac:spMk id="37" creationId="{98CB22DC-C745-451D-A3DB-84A3A9EF6CD0}"/>
          </ac:spMkLst>
        </pc:spChg>
        <pc:spChg chg="mod">
          <ac:chgData name="noh taehyun" userId="26ea3cd8016ad7de" providerId="LiveId" clId="{65EB7BF6-DD3D-4FAB-8A57-C192B80B5CDB}" dt="2021-11-04T12:37:30.021" v="3024" actId="1037"/>
          <ac:spMkLst>
            <pc:docMk/>
            <pc:sldMk cId="116067121" sldId="304"/>
            <ac:spMk id="43" creationId="{1B55426D-B8D9-4FE5-8A3C-75F9793BEFAE}"/>
          </ac:spMkLst>
        </pc:spChg>
        <pc:spChg chg="del">
          <ac:chgData name="noh taehyun" userId="26ea3cd8016ad7de" providerId="LiveId" clId="{65EB7BF6-DD3D-4FAB-8A57-C192B80B5CDB}" dt="2021-11-04T12:35:17.742" v="2994" actId="478"/>
          <ac:spMkLst>
            <pc:docMk/>
            <pc:sldMk cId="116067121" sldId="304"/>
            <ac:spMk id="44" creationId="{FC808039-3120-4ED3-9C1C-AA15C5A5FB44}"/>
          </ac:spMkLst>
        </pc:spChg>
        <pc:spChg chg="mod">
          <ac:chgData name="noh taehyun" userId="26ea3cd8016ad7de" providerId="LiveId" clId="{65EB7BF6-DD3D-4FAB-8A57-C192B80B5CDB}" dt="2021-11-04T12:37:30.021" v="3024" actId="1037"/>
          <ac:spMkLst>
            <pc:docMk/>
            <pc:sldMk cId="116067121" sldId="304"/>
            <ac:spMk id="45" creationId="{6AED0B30-BD0C-451C-AE7D-A73368CD7C32}"/>
          </ac:spMkLst>
        </pc:spChg>
        <pc:spChg chg="del">
          <ac:chgData name="noh taehyun" userId="26ea3cd8016ad7de" providerId="LiveId" clId="{65EB7BF6-DD3D-4FAB-8A57-C192B80B5CDB}" dt="2021-11-04T12:35:16.238" v="2993" actId="478"/>
          <ac:spMkLst>
            <pc:docMk/>
            <pc:sldMk cId="116067121" sldId="304"/>
            <ac:spMk id="54" creationId="{120DF341-6C60-4A9F-8959-C3A15B508F34}"/>
          </ac:spMkLst>
        </pc:spChg>
        <pc:cxnChg chg="mod">
          <ac:chgData name="noh taehyun" userId="26ea3cd8016ad7de" providerId="LiveId" clId="{65EB7BF6-DD3D-4FAB-8A57-C192B80B5CDB}" dt="2021-11-04T12:35:17.742" v="2994" actId="478"/>
          <ac:cxnSpMkLst>
            <pc:docMk/>
            <pc:sldMk cId="116067121" sldId="304"/>
            <ac:cxnSpMk id="62" creationId="{312C4C7A-9057-4039-BF55-EB4252C9E566}"/>
          </ac:cxnSpMkLst>
        </pc:cxnChg>
      </pc:sldChg>
      <pc:sldChg chg="delSp modSp add mod">
        <pc:chgData name="noh taehyun" userId="26ea3cd8016ad7de" providerId="LiveId" clId="{65EB7BF6-DD3D-4FAB-8A57-C192B80B5CDB}" dt="2021-11-04T12:37:51.914" v="3131" actId="478"/>
        <pc:sldMkLst>
          <pc:docMk/>
          <pc:sldMk cId="2678141598" sldId="305"/>
        </pc:sldMkLst>
        <pc:spChg chg="del mod">
          <ac:chgData name="noh taehyun" userId="26ea3cd8016ad7de" providerId="LiveId" clId="{65EB7BF6-DD3D-4FAB-8A57-C192B80B5CDB}" dt="2021-11-04T12:37:51.914" v="3131" actId="478"/>
          <ac:spMkLst>
            <pc:docMk/>
            <pc:sldMk cId="2678141598" sldId="305"/>
            <ac:spMk id="43" creationId="{1B55426D-B8D9-4FE5-8A3C-75F9793BEFAE}"/>
          </ac:spMkLst>
        </pc:spChg>
        <pc:spChg chg="del mod">
          <ac:chgData name="noh taehyun" userId="26ea3cd8016ad7de" providerId="LiveId" clId="{65EB7BF6-DD3D-4FAB-8A57-C192B80B5CDB}" dt="2021-11-04T12:37:51.914" v="3131" actId="478"/>
          <ac:spMkLst>
            <pc:docMk/>
            <pc:sldMk cId="2678141598" sldId="305"/>
            <ac:spMk id="45" creationId="{6AED0B30-BD0C-451C-AE7D-A73368CD7C32}"/>
          </ac:spMkLst>
        </pc:spChg>
        <pc:spChg chg="del">
          <ac:chgData name="noh taehyun" userId="26ea3cd8016ad7de" providerId="LiveId" clId="{65EB7BF6-DD3D-4FAB-8A57-C192B80B5CDB}" dt="2021-11-04T12:37:51.914" v="3131" actId="478"/>
          <ac:spMkLst>
            <pc:docMk/>
            <pc:sldMk cId="2678141598" sldId="305"/>
            <ac:spMk id="46" creationId="{408C30D9-6D71-4329-94A7-19B67EEE7BBE}"/>
          </ac:spMkLst>
        </pc:spChg>
        <pc:spChg chg="del">
          <ac:chgData name="noh taehyun" userId="26ea3cd8016ad7de" providerId="LiveId" clId="{65EB7BF6-DD3D-4FAB-8A57-C192B80B5CDB}" dt="2021-11-04T12:37:51.914" v="3131" actId="478"/>
          <ac:spMkLst>
            <pc:docMk/>
            <pc:sldMk cId="2678141598" sldId="305"/>
            <ac:spMk id="55" creationId="{3DA409B0-942E-45D3-8C96-A71BF056C2A3}"/>
          </ac:spMkLst>
        </pc:spChg>
        <pc:cxnChg chg="mod">
          <ac:chgData name="noh taehyun" userId="26ea3cd8016ad7de" providerId="LiveId" clId="{65EB7BF6-DD3D-4FAB-8A57-C192B80B5CDB}" dt="2021-11-04T12:37:51.914" v="3131" actId="478"/>
          <ac:cxnSpMkLst>
            <pc:docMk/>
            <pc:sldMk cId="2678141598" sldId="305"/>
            <ac:cxnSpMk id="63" creationId="{6B0FD37B-E803-4C6E-995A-C18EAE4B43C0}"/>
          </ac:cxnSpMkLst>
        </pc:cxnChg>
      </pc:sldChg>
    </pc:docChg>
  </pc:docChgLst>
  <pc:docChgLst>
    <pc:chgData name="noh taehyun" userId="26ea3cd8016ad7de" providerId="LiveId" clId="{1DC33A51-E167-46D5-BB3C-769D4D744D80}"/>
    <pc:docChg chg="undo custSel addSld delSld modSld sldOrd">
      <pc:chgData name="noh taehyun" userId="26ea3cd8016ad7de" providerId="LiveId" clId="{1DC33A51-E167-46D5-BB3C-769D4D744D80}" dt="2021-09-22T18:32:50.090" v="5242" actId="20577"/>
      <pc:docMkLst>
        <pc:docMk/>
      </pc:docMkLst>
      <pc:sldChg chg="addSp delSp modSp mod">
        <pc:chgData name="noh taehyun" userId="26ea3cd8016ad7de" providerId="LiveId" clId="{1DC33A51-E167-46D5-BB3C-769D4D744D80}" dt="2021-09-22T17:45:21.741" v="148" actId="1036"/>
        <pc:sldMkLst>
          <pc:docMk/>
          <pc:sldMk cId="2112404214" sldId="256"/>
        </pc:sldMkLst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2" creationId="{06331B7A-E53C-467A-9D44-4BFB52218105}"/>
          </ac:spMkLst>
        </pc:spChg>
        <pc:spChg chg="mod">
          <ac:chgData name="noh taehyun" userId="26ea3cd8016ad7de" providerId="LiveId" clId="{1DC33A51-E167-46D5-BB3C-769D4D744D80}" dt="2021-09-22T17:43:36.290" v="10" actId="20577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1DC33A51-E167-46D5-BB3C-769D4D744D80}" dt="2021-09-22T17:44:08.082" v="137" actId="20577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19" creationId="{9110D4BA-6045-427C-A438-D1B3DD6C179C}"/>
          </ac:spMkLst>
        </pc:sp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picChg chg="add mod">
          <ac:chgData name="noh taehyun" userId="26ea3cd8016ad7de" providerId="LiveId" clId="{1DC33A51-E167-46D5-BB3C-769D4D744D80}" dt="2021-09-22T17:45:21.741" v="148" actId="1036"/>
          <ac:picMkLst>
            <pc:docMk/>
            <pc:sldMk cId="2112404214" sldId="256"/>
            <ac:picMk id="1026" creationId="{C1166071-BD86-4C61-8D0B-8CB91E81C7A1}"/>
          </ac:picMkLst>
        </pc:picChg>
      </pc:sldChg>
      <pc:sldChg chg="modSp mod">
        <pc:chgData name="noh taehyun" userId="26ea3cd8016ad7de" providerId="LiveId" clId="{1DC33A51-E167-46D5-BB3C-769D4D744D80}" dt="2021-09-22T18:15:50.463" v="2699" actId="1035"/>
        <pc:sldMkLst>
          <pc:docMk/>
          <pc:sldMk cId="2345219911" sldId="259"/>
        </pc:sldMkLst>
        <pc:spChg chg="mod">
          <ac:chgData name="noh taehyun" userId="26ea3cd8016ad7de" providerId="LiveId" clId="{1DC33A51-E167-46D5-BB3C-769D4D744D80}" dt="2021-09-22T18:15:50.463" v="2699" actId="1035"/>
          <ac:spMkLst>
            <pc:docMk/>
            <pc:sldMk cId="2345219911" sldId="259"/>
            <ac:spMk id="5" creationId="{DEF022D5-5906-41BF-A821-A3AF3043A926}"/>
          </ac:spMkLst>
        </pc:spChg>
      </pc:sldChg>
      <pc:sldChg chg="delSp modSp mod">
        <pc:chgData name="noh taehyun" userId="26ea3cd8016ad7de" providerId="LiveId" clId="{1DC33A51-E167-46D5-BB3C-769D4D744D80}" dt="2021-09-22T18:21:05.988" v="3030" actId="5793"/>
        <pc:sldMkLst>
          <pc:docMk/>
          <pc:sldMk cId="4041660680" sldId="260"/>
        </pc:sldMkLst>
        <pc:spChg chg="mod">
          <ac:chgData name="noh taehyun" userId="26ea3cd8016ad7de" providerId="LiveId" clId="{1DC33A51-E167-46D5-BB3C-769D4D744D80}" dt="2021-09-22T18:21:05.988" v="3030" actId="5793"/>
          <ac:spMkLst>
            <pc:docMk/>
            <pc:sldMk cId="4041660680" sldId="260"/>
            <ac:spMk id="5" creationId="{8251E471-F9D0-4506-A27C-A56EF94BFF7D}"/>
          </ac:spMkLst>
        </pc:spChg>
        <pc:spChg chg="del mod">
          <ac:chgData name="noh taehyun" userId="26ea3cd8016ad7de" providerId="LiveId" clId="{1DC33A51-E167-46D5-BB3C-769D4D744D80}" dt="2021-09-22T18:20:49.335" v="2994" actId="478"/>
          <ac:spMkLst>
            <pc:docMk/>
            <pc:sldMk cId="4041660680" sldId="260"/>
            <ac:spMk id="18" creationId="{400E1B42-C251-450D-A33B-F3DA49E22ED0}"/>
          </ac:spMkLst>
        </pc:spChg>
        <pc:spChg chg="mod">
          <ac:chgData name="noh taehyun" userId="26ea3cd8016ad7de" providerId="LiveId" clId="{1DC33A51-E167-46D5-BB3C-769D4D744D80}" dt="2021-09-22T18:21:01.286" v="3028" actId="1035"/>
          <ac:spMkLst>
            <pc:docMk/>
            <pc:sldMk cId="4041660680" sldId="260"/>
            <ac:spMk id="22" creationId="{C7AD19F1-3CE7-4FA1-91C0-02724BB3FFC1}"/>
          </ac:spMkLst>
        </pc:spChg>
        <pc:graphicFrameChg chg="mod">
          <ac:chgData name="noh taehyun" userId="26ea3cd8016ad7de" providerId="LiveId" clId="{1DC33A51-E167-46D5-BB3C-769D4D744D80}" dt="2021-09-22T18:21:01.286" v="3028" actId="1035"/>
          <ac:graphicFrameMkLst>
            <pc:docMk/>
            <pc:sldMk cId="4041660680" sldId="260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1DC33A51-E167-46D5-BB3C-769D4D744D80}" dt="2021-09-22T18:20:46.611" v="2993" actId="478"/>
          <ac:cxnSpMkLst>
            <pc:docMk/>
            <pc:sldMk cId="4041660680" sldId="260"/>
            <ac:cxnSpMk id="20" creationId="{89F3CAC7-B891-47AB-9C80-A19E4450E64B}"/>
          </ac:cxnSpMkLst>
        </pc:cxnChg>
      </pc:sldChg>
      <pc:sldChg chg="modSp mod">
        <pc:chgData name="noh taehyun" userId="26ea3cd8016ad7de" providerId="LiveId" clId="{1DC33A51-E167-46D5-BB3C-769D4D744D80}" dt="2021-09-22T18:16:38.869" v="2746" actId="1036"/>
        <pc:sldMkLst>
          <pc:docMk/>
          <pc:sldMk cId="3887916228" sldId="261"/>
        </pc:sldMkLst>
        <pc:spChg chg="mod">
          <ac:chgData name="noh taehyun" userId="26ea3cd8016ad7de" providerId="LiveId" clId="{1DC33A51-E167-46D5-BB3C-769D4D744D80}" dt="2021-09-22T18:16:38.869" v="2746" actId="1036"/>
          <ac:spMkLst>
            <pc:docMk/>
            <pc:sldMk cId="3887916228" sldId="261"/>
            <ac:spMk id="5" creationId="{DEF022D5-5906-41BF-A821-A3AF3043A926}"/>
          </ac:spMkLst>
        </pc:spChg>
      </pc:sldChg>
      <pc:sldChg chg="modSp mod">
        <pc:chgData name="noh taehyun" userId="26ea3cd8016ad7de" providerId="LiveId" clId="{1DC33A51-E167-46D5-BB3C-769D4D744D80}" dt="2021-09-22T18:17:05.979" v="2755" actId="2710"/>
        <pc:sldMkLst>
          <pc:docMk/>
          <pc:sldMk cId="2206787887" sldId="262"/>
        </pc:sldMkLst>
        <pc:spChg chg="mod">
          <ac:chgData name="noh taehyun" userId="26ea3cd8016ad7de" providerId="LiveId" clId="{1DC33A51-E167-46D5-BB3C-769D4D744D80}" dt="2021-09-22T18:17:05.979" v="2755" actId="2710"/>
          <ac:spMkLst>
            <pc:docMk/>
            <pc:sldMk cId="2206787887" sldId="262"/>
            <ac:spMk id="10" creationId="{6977B01B-CBE6-4FC6-A9AD-D322C5043188}"/>
          </ac:spMkLst>
        </pc:spChg>
        <pc:spChg chg="mod">
          <ac:chgData name="noh taehyun" userId="26ea3cd8016ad7de" providerId="LiveId" clId="{1DC33A51-E167-46D5-BB3C-769D4D744D80}" dt="2021-09-22T18:17:00.763" v="2754" actId="20577"/>
          <ac:spMkLst>
            <pc:docMk/>
            <pc:sldMk cId="2206787887" sldId="262"/>
            <ac:spMk id="13" creationId="{01DC81E7-2650-4D1A-B778-4EAF3991C319}"/>
          </ac:spMkLst>
        </pc:spChg>
      </pc:sldChg>
      <pc:sldChg chg="del">
        <pc:chgData name="noh taehyun" userId="26ea3cd8016ad7de" providerId="LiveId" clId="{1DC33A51-E167-46D5-BB3C-769D4D744D80}" dt="2021-09-22T18:17:15.719" v="2756" actId="47"/>
        <pc:sldMkLst>
          <pc:docMk/>
          <pc:sldMk cId="904664051" sldId="263"/>
        </pc:sldMkLst>
      </pc:sldChg>
      <pc:sldChg chg="addSp modSp add mod">
        <pc:chgData name="noh taehyun" userId="26ea3cd8016ad7de" providerId="LiveId" clId="{1DC33A51-E167-46D5-BB3C-769D4D744D80}" dt="2021-09-22T18:11:37.626" v="2090" actId="20577"/>
        <pc:sldMkLst>
          <pc:docMk/>
          <pc:sldMk cId="1465127653" sldId="271"/>
        </pc:sldMkLst>
        <pc:spChg chg="add mod">
          <ac:chgData name="noh taehyun" userId="26ea3cd8016ad7de" providerId="LiveId" clId="{1DC33A51-E167-46D5-BB3C-769D4D744D80}" dt="2021-09-22T18:10:24.740" v="1731" actId="1582"/>
          <ac:spMkLst>
            <pc:docMk/>
            <pc:sldMk cId="1465127653" sldId="271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7:55:28.895" v="1527" actId="1035"/>
          <ac:spMkLst>
            <pc:docMk/>
            <pc:sldMk cId="1465127653" sldId="271"/>
            <ac:spMk id="9" creationId="{B396ED95-C602-4BC9-BD1C-812CAB3E1DD8}"/>
          </ac:spMkLst>
        </pc:spChg>
        <pc:spChg chg="mod">
          <ac:chgData name="noh taehyun" userId="26ea3cd8016ad7de" providerId="LiveId" clId="{1DC33A51-E167-46D5-BB3C-769D4D744D80}" dt="2021-09-22T17:57:26.897" v="1607" actId="20577"/>
          <ac:spMkLst>
            <pc:docMk/>
            <pc:sldMk cId="1465127653" sldId="271"/>
            <ac:spMk id="10" creationId="{6977B01B-CBE6-4FC6-A9AD-D322C5043188}"/>
          </ac:spMkLst>
        </pc:spChg>
        <pc:spChg chg="add mod">
          <ac:chgData name="noh taehyun" userId="26ea3cd8016ad7de" providerId="LiveId" clId="{1DC33A51-E167-46D5-BB3C-769D4D744D80}" dt="2021-09-22T18:10:28.422" v="1764" actId="1037"/>
          <ac:spMkLst>
            <pc:docMk/>
            <pc:sldMk cId="1465127653" sldId="271"/>
            <ac:spMk id="12" creationId="{4E9BC840-0FCE-49EF-AA47-0A18A2D3A38D}"/>
          </ac:spMkLst>
        </pc:spChg>
        <pc:spChg chg="mod">
          <ac:chgData name="noh taehyun" userId="26ea3cd8016ad7de" providerId="LiveId" clId="{1DC33A51-E167-46D5-BB3C-769D4D744D80}" dt="2021-09-22T17:55:36.850" v="1536" actId="1035"/>
          <ac:spMkLst>
            <pc:docMk/>
            <pc:sldMk cId="1465127653" sldId="271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1:37.626" v="2090" actId="20577"/>
          <ac:spMkLst>
            <pc:docMk/>
            <pc:sldMk cId="1465127653" sldId="271"/>
            <ac:spMk id="19" creationId="{9110D4BA-6045-427C-A438-D1B3DD6C179C}"/>
          </ac:spMkLst>
        </pc:spChg>
      </pc:sldChg>
      <pc:sldChg chg="addSp delSp modSp add mod">
        <pc:chgData name="noh taehyun" userId="26ea3cd8016ad7de" providerId="LiveId" clId="{1DC33A51-E167-46D5-BB3C-769D4D744D80}" dt="2021-09-22T17:51:06.196" v="879" actId="1038"/>
        <pc:sldMkLst>
          <pc:docMk/>
          <pc:sldMk cId="623529494" sldId="272"/>
        </pc:sldMkLst>
        <pc:spChg chg="del">
          <ac:chgData name="noh taehyun" userId="26ea3cd8016ad7de" providerId="LiveId" clId="{1DC33A51-E167-46D5-BB3C-769D4D744D80}" dt="2021-09-22T17:45:33.376" v="150" actId="478"/>
          <ac:spMkLst>
            <pc:docMk/>
            <pc:sldMk cId="623529494" sldId="272"/>
            <ac:spMk id="4" creationId="{0ADD3736-29C5-49A6-8C10-696896947644}"/>
          </ac:spMkLst>
        </pc:spChg>
        <pc:spChg chg="add mod">
          <ac:chgData name="noh taehyun" userId="26ea3cd8016ad7de" providerId="LiveId" clId="{1DC33A51-E167-46D5-BB3C-769D4D744D80}" dt="2021-09-22T17:49:14.908" v="759" actId="1076"/>
          <ac:spMkLst>
            <pc:docMk/>
            <pc:sldMk cId="623529494" sldId="272"/>
            <ac:spMk id="7" creationId="{3F4509E5-227E-4FCC-8623-123861E829E2}"/>
          </ac:spMkLst>
        </pc:spChg>
        <pc:spChg chg="add mod">
          <ac:chgData name="noh taehyun" userId="26ea3cd8016ad7de" providerId="LiveId" clId="{1DC33A51-E167-46D5-BB3C-769D4D744D80}" dt="2021-09-22T17:49:33.651" v="853" actId="20577"/>
          <ac:spMkLst>
            <pc:docMk/>
            <pc:sldMk cId="623529494" sldId="272"/>
            <ac:spMk id="8" creationId="{E4B8F43D-F068-4C08-B1AA-341AE792994F}"/>
          </ac:spMkLst>
        </pc:spChg>
        <pc:spChg chg="mod">
          <ac:chgData name="noh taehyun" userId="26ea3cd8016ad7de" providerId="LiveId" clId="{1DC33A51-E167-46D5-BB3C-769D4D744D80}" dt="2021-09-22T17:48:22.474" v="721" actId="20577"/>
          <ac:spMkLst>
            <pc:docMk/>
            <pc:sldMk cId="623529494" sldId="272"/>
            <ac:spMk id="10" creationId="{6977B01B-CBE6-4FC6-A9AD-D322C5043188}"/>
          </ac:spMkLst>
        </pc:spChg>
        <pc:graphicFrameChg chg="add mod">
          <ac:chgData name="noh taehyun" userId="26ea3cd8016ad7de" providerId="LiveId" clId="{1DC33A51-E167-46D5-BB3C-769D4D744D80}" dt="2021-09-22T17:48:34.515" v="733" actId="1035"/>
          <ac:graphicFrameMkLst>
            <pc:docMk/>
            <pc:sldMk cId="623529494" sldId="272"/>
            <ac:graphicFrameMk id="5" creationId="{E15C39F7-EF7A-4361-9359-09077EBBF0EF}"/>
          </ac:graphicFrameMkLst>
        </pc:graphicFrameChg>
        <pc:graphicFrameChg chg="add mod">
          <ac:chgData name="noh taehyun" userId="26ea3cd8016ad7de" providerId="LiveId" clId="{1DC33A51-E167-46D5-BB3C-769D4D744D80}" dt="2021-09-22T17:49:20.172" v="760" actId="1076"/>
          <ac:graphicFrameMkLst>
            <pc:docMk/>
            <pc:sldMk cId="623529494" sldId="272"/>
            <ac:graphicFrameMk id="6" creationId="{047ED9EF-742D-442C-8E7E-BDCFD2C650F3}"/>
          </ac:graphicFrameMkLst>
        </pc:graphicFrameChg>
        <pc:graphicFrameChg chg="add mod modGraphic">
          <ac:chgData name="noh taehyun" userId="26ea3cd8016ad7de" providerId="LiveId" clId="{1DC33A51-E167-46D5-BB3C-769D4D744D80}" dt="2021-09-22T17:51:06.196" v="879" actId="1038"/>
          <ac:graphicFrameMkLst>
            <pc:docMk/>
            <pc:sldMk cId="623529494" sldId="272"/>
            <ac:graphicFrameMk id="9" creationId="{FA722F73-3AD2-42A4-931A-2C4EF88F1586}"/>
          </ac:graphicFrameMkLst>
        </pc:graphicFrameChg>
        <pc:picChg chg="del">
          <ac:chgData name="noh taehyun" userId="26ea3cd8016ad7de" providerId="LiveId" clId="{1DC33A51-E167-46D5-BB3C-769D4D744D80}" dt="2021-09-22T17:45:59.630" v="294" actId="478"/>
          <ac:picMkLst>
            <pc:docMk/>
            <pc:sldMk cId="623529494" sldId="272"/>
            <ac:picMk id="1026" creationId="{C1166071-BD86-4C61-8D0B-8CB91E81C7A1}"/>
          </ac:picMkLst>
        </pc:picChg>
        <pc:cxnChg chg="add mod">
          <ac:chgData name="noh taehyun" userId="26ea3cd8016ad7de" providerId="LiveId" clId="{1DC33A51-E167-46D5-BB3C-769D4D744D80}" dt="2021-09-22T17:51:06.196" v="879" actId="1038"/>
          <ac:cxnSpMkLst>
            <pc:docMk/>
            <pc:sldMk cId="623529494" sldId="272"/>
            <ac:cxnSpMk id="3" creationId="{7042F07A-AC56-4F29-A9E2-5587913A3724}"/>
          </ac:cxnSpMkLst>
        </pc:cxnChg>
        <pc:cxnChg chg="add mod">
          <ac:chgData name="noh taehyun" userId="26ea3cd8016ad7de" providerId="LiveId" clId="{1DC33A51-E167-46D5-BB3C-769D4D744D80}" dt="2021-09-22T17:51:06.196" v="879" actId="1038"/>
          <ac:cxnSpMkLst>
            <pc:docMk/>
            <pc:sldMk cId="623529494" sldId="272"/>
            <ac:cxnSpMk id="12" creationId="{52929BDD-D896-40A5-997B-221959228E2B}"/>
          </ac:cxnSpMkLst>
        </pc:cxnChg>
      </pc:sldChg>
      <pc:sldChg chg="modSp add mod">
        <pc:chgData name="noh taehyun" userId="26ea3cd8016ad7de" providerId="LiveId" clId="{1DC33A51-E167-46D5-BB3C-769D4D744D80}" dt="2021-09-22T17:54:54.310" v="1507" actId="1036"/>
        <pc:sldMkLst>
          <pc:docMk/>
          <pc:sldMk cId="236929570" sldId="273"/>
        </pc:sldMkLst>
        <pc:spChg chg="mod">
          <ac:chgData name="noh taehyun" userId="26ea3cd8016ad7de" providerId="LiveId" clId="{1DC33A51-E167-46D5-BB3C-769D4D744D80}" dt="2021-09-22T17:54:54.310" v="1507" actId="1036"/>
          <ac:spMkLst>
            <pc:docMk/>
            <pc:sldMk cId="236929570" sldId="273"/>
            <ac:spMk id="8" creationId="{E4B8F43D-F068-4C08-B1AA-341AE792994F}"/>
          </ac:spMkLst>
        </pc:spChg>
        <pc:spChg chg="mod">
          <ac:chgData name="noh taehyun" userId="26ea3cd8016ad7de" providerId="LiveId" clId="{1DC33A51-E167-46D5-BB3C-769D4D744D80}" dt="2021-09-22T17:54:47.138" v="1506" actId="20577"/>
          <ac:spMkLst>
            <pc:docMk/>
            <pc:sldMk cId="236929570" sldId="273"/>
            <ac:spMk id="10" creationId="{6977B01B-CBE6-4FC6-A9AD-D322C5043188}"/>
          </ac:spMkLst>
        </pc:spChg>
      </pc:sldChg>
      <pc:sldChg chg="delSp modSp add mod">
        <pc:chgData name="noh taehyun" userId="26ea3cd8016ad7de" providerId="LiveId" clId="{1DC33A51-E167-46D5-BB3C-769D4D744D80}" dt="2021-09-22T18:15:21.610" v="2690" actId="1036"/>
        <pc:sldMkLst>
          <pc:docMk/>
          <pc:sldMk cId="151661999" sldId="274"/>
        </pc:sldMkLst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5:02.642" v="2593" actId="478"/>
          <ac:spMkLst>
            <pc:docMk/>
            <pc:sldMk cId="151661999" sldId="274"/>
            <ac:spMk id="4" creationId="{0ADD3736-29C5-49A6-8C10-696896947644}"/>
          </ac:spMkLst>
        </pc:spChg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4:59.673" v="2592" actId="478"/>
          <ac:spMkLst>
            <pc:docMk/>
            <pc:sldMk cId="151661999" sldId="274"/>
            <ac:spMk id="10" creationId="{6977B01B-CBE6-4FC6-A9AD-D322C5043188}"/>
          </ac:spMkLst>
        </pc:spChg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5:21.610" v="2690" actId="1036"/>
          <ac:spMkLst>
            <pc:docMk/>
            <pc:sldMk cId="151661999" sldId="274"/>
            <ac:spMk id="19" creationId="{9110D4BA-6045-427C-A438-D1B3DD6C179C}"/>
          </ac:spMkLst>
        </pc:sp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12:30.481" v="2222" actId="20577"/>
        <pc:sldMkLst>
          <pc:docMk/>
          <pc:sldMk cId="1396599203" sldId="275"/>
        </pc:sldMkLst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1:53.617" v="2094" actId="478"/>
          <ac:spMkLst>
            <pc:docMk/>
            <pc:sldMk cId="1396599203" sldId="275"/>
            <ac:spMk id="4" creationId="{0ADD3736-29C5-49A6-8C10-696896947644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1:51.184" v="2093" actId="478"/>
          <ac:spMkLst>
            <pc:docMk/>
            <pc:sldMk cId="1396599203" sldId="275"/>
            <ac:spMk id="10" creationId="{6977B01B-CBE6-4FC6-A9AD-D322C5043188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12" creationId="{4E9BC840-0FCE-49EF-AA47-0A18A2D3A38D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14" creationId="{732E8EFD-FB33-4D75-92A3-C6A84424C915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16" creationId="{60B8901E-2A4A-4FE1-B573-0C4FE96BF153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18" creationId="{FD4047FF-4D56-4DA7-939F-750A35254020}"/>
          </ac:spMkLst>
        </pc:spChg>
        <pc:spChg chg="del">
          <ac:chgData name="noh taehyun" userId="26ea3cd8016ad7de" providerId="LiveId" clId="{1DC33A51-E167-46D5-BB3C-769D4D744D80}" dt="2021-09-22T18:11:46.324" v="2092" actId="478"/>
          <ac:spMkLst>
            <pc:docMk/>
            <pc:sldMk cId="1396599203" sldId="275"/>
            <ac:spMk id="19" creationId="{9110D4BA-6045-427C-A438-D1B3DD6C179C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20" creationId="{41EBC297-B239-47A2-A320-11C619C53C6E}"/>
          </ac:spMkLst>
        </pc:spChg>
        <pc:spChg chg="add mod">
          <ac:chgData name="noh taehyun" userId="26ea3cd8016ad7de" providerId="LiveId" clId="{1DC33A51-E167-46D5-BB3C-769D4D744D80}" dt="2021-09-22T18:12:26.640" v="2220" actId="1038"/>
          <ac:spMkLst>
            <pc:docMk/>
            <pc:sldMk cId="1396599203" sldId="275"/>
            <ac:spMk id="22" creationId="{D62FB166-1B56-45F1-9C3F-2AE768997222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23" creationId="{DBE6B8DC-A30C-416F-8D94-0FC0498D33CC}"/>
          </ac:spMkLst>
        </pc:spChg>
        <pc:graphicFrameChg chg="mod modGraphic">
          <ac:chgData name="noh taehyun" userId="26ea3cd8016ad7de" providerId="LiveId" clId="{1DC33A51-E167-46D5-BB3C-769D4D744D80}" dt="2021-09-22T18:12:07.387" v="2127" actId="6549"/>
          <ac:graphicFrameMkLst>
            <pc:docMk/>
            <pc:sldMk cId="1396599203" sldId="275"/>
            <ac:graphicFrameMk id="3" creationId="{254E5FA2-B5BB-4704-8AB8-BD2AAA7170D8}"/>
          </ac:graphicFrameMkLst>
        </pc:graphicFrameChg>
        <pc:graphicFrameChg chg="mod">
          <ac:chgData name="noh taehyun" userId="26ea3cd8016ad7de" providerId="LiveId" clId="{1DC33A51-E167-46D5-BB3C-769D4D744D80}" dt="2021-09-22T18:11:59.459" v="2126" actId="1036"/>
          <ac:graphicFrameMkLst>
            <pc:docMk/>
            <pc:sldMk cId="1396599203" sldId="275"/>
            <ac:graphicFrameMk id="6" creationId="{25178FBE-B363-44F8-818D-CA09E361AC6A}"/>
          </ac:graphicFrameMkLst>
        </pc:graphicFrameChg>
        <pc:graphicFrameChg chg="add mod">
          <ac:chgData name="noh taehyun" userId="26ea3cd8016ad7de" providerId="LiveId" clId="{1DC33A51-E167-46D5-BB3C-769D4D744D80}" dt="2021-09-22T18:12:19.182" v="2190" actId="1036"/>
          <ac:graphicFrameMkLst>
            <pc:docMk/>
            <pc:sldMk cId="1396599203" sldId="275"/>
            <ac:graphicFrameMk id="13" creationId="{7EA517F5-A39F-4562-BE12-A96961FBCE43}"/>
          </ac:graphicFrameMkLst>
        </pc:graphicFrameChg>
        <pc:graphicFrameChg chg="mod">
          <ac:chgData name="noh taehyun" userId="26ea3cd8016ad7de" providerId="LiveId" clId="{1DC33A51-E167-46D5-BB3C-769D4D744D80}" dt="2021-09-22T18:11:59.459" v="2126" actId="1036"/>
          <ac:graphicFrameMkLst>
            <pc:docMk/>
            <pc:sldMk cId="1396599203" sldId="275"/>
            <ac:graphicFrameMk id="15" creationId="{44831AB8-9705-4702-B335-A0B65897355A}"/>
          </ac:graphicFrameMkLst>
        </pc:graphicFrameChg>
        <pc:graphicFrameChg chg="add mod">
          <ac:chgData name="noh taehyun" userId="26ea3cd8016ad7de" providerId="LiveId" clId="{1DC33A51-E167-46D5-BB3C-769D4D744D80}" dt="2021-09-22T18:12:19.182" v="2190" actId="1036"/>
          <ac:graphicFrameMkLst>
            <pc:docMk/>
            <pc:sldMk cId="1396599203" sldId="275"/>
            <ac:graphicFrameMk id="17" creationId="{F596AC3D-116E-4FB2-BD2A-1142DA7F6395}"/>
          </ac:graphicFrameMkLst>
        </pc:graphicFrameChg>
        <pc:graphicFrameChg chg="add mod modGraphic">
          <ac:chgData name="noh taehyun" userId="26ea3cd8016ad7de" providerId="LiveId" clId="{1DC33A51-E167-46D5-BB3C-769D4D744D80}" dt="2021-09-22T18:12:30.481" v="2222" actId="20577"/>
          <ac:graphicFrameMkLst>
            <pc:docMk/>
            <pc:sldMk cId="1396599203" sldId="275"/>
            <ac:graphicFrameMk id="21" creationId="{CBA292F5-7FF0-4F8E-AA1B-301567C3C725}"/>
          </ac:graphicFrameMkLst>
        </pc:graphicFrameChg>
      </pc:sldChg>
      <pc:sldChg chg="modSp add mod">
        <pc:chgData name="noh taehyun" userId="26ea3cd8016ad7de" providerId="LiveId" clId="{1DC33A51-E167-46D5-BB3C-769D4D744D80}" dt="2021-09-22T18:13:15.490" v="2281" actId="20577"/>
        <pc:sldMkLst>
          <pc:docMk/>
          <pc:sldMk cId="1957779086" sldId="276"/>
        </pc:sldMkLst>
        <pc:spChg chg="mod">
          <ac:chgData name="noh taehyun" userId="26ea3cd8016ad7de" providerId="LiveId" clId="{1DC33A51-E167-46D5-BB3C-769D4D744D80}" dt="2021-09-22T18:12:51.697" v="2227" actId="1076"/>
          <ac:spMkLst>
            <pc:docMk/>
            <pc:sldMk cId="1957779086" sldId="276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3:06.659" v="2251" actId="1037"/>
          <ac:spMkLst>
            <pc:docMk/>
            <pc:sldMk cId="1957779086" sldId="276"/>
            <ac:spMk id="12" creationId="{4E9BC840-0FCE-49EF-AA47-0A18A2D3A38D}"/>
          </ac:spMkLst>
        </pc:spChg>
        <pc:spChg chg="mod">
          <ac:chgData name="noh taehyun" userId="26ea3cd8016ad7de" providerId="LiveId" clId="{1DC33A51-E167-46D5-BB3C-769D4D744D80}" dt="2021-09-22T18:13:11.478" v="2279" actId="1038"/>
          <ac:spMkLst>
            <pc:docMk/>
            <pc:sldMk cId="1957779086" sldId="276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3:02.796" v="2243" actId="1037"/>
          <ac:spMkLst>
            <pc:docMk/>
            <pc:sldMk cId="1957779086" sldId="276"/>
            <ac:spMk id="23" creationId="{DBE6B8DC-A30C-416F-8D94-0FC0498D33CC}"/>
          </ac:spMkLst>
        </pc:spChg>
        <pc:graphicFrameChg chg="modGraphic">
          <ac:chgData name="noh taehyun" userId="26ea3cd8016ad7de" providerId="LiveId" clId="{1DC33A51-E167-46D5-BB3C-769D4D744D80}" dt="2021-09-22T18:12:47.391" v="2226" actId="20577"/>
          <ac:graphicFrameMkLst>
            <pc:docMk/>
            <pc:sldMk cId="1957779086" sldId="276"/>
            <ac:graphicFrameMk id="3" creationId="{254E5FA2-B5BB-4704-8AB8-BD2AAA7170D8}"/>
          </ac:graphicFrameMkLst>
        </pc:graphicFrameChg>
        <pc:graphicFrameChg chg="modGraphic">
          <ac:chgData name="noh taehyun" userId="26ea3cd8016ad7de" providerId="LiveId" clId="{1DC33A51-E167-46D5-BB3C-769D4D744D80}" dt="2021-09-22T18:13:15.490" v="2281" actId="20577"/>
          <ac:graphicFrameMkLst>
            <pc:docMk/>
            <pc:sldMk cId="1957779086" sldId="276"/>
            <ac:graphicFrameMk id="21" creationId="{CBA292F5-7FF0-4F8E-AA1B-301567C3C725}"/>
          </ac:graphicFrameMkLst>
        </pc:graphicFrameChg>
      </pc:sldChg>
      <pc:sldChg chg="modSp add mod">
        <pc:chgData name="noh taehyun" userId="26ea3cd8016ad7de" providerId="LiveId" clId="{1DC33A51-E167-46D5-BB3C-769D4D744D80}" dt="2021-09-22T18:13:58.457" v="2408" actId="20577"/>
        <pc:sldMkLst>
          <pc:docMk/>
          <pc:sldMk cId="1022802509" sldId="277"/>
        </pc:sldMkLst>
        <pc:spChg chg="mod">
          <ac:chgData name="noh taehyun" userId="26ea3cd8016ad7de" providerId="LiveId" clId="{1DC33A51-E167-46D5-BB3C-769D4D744D80}" dt="2021-09-22T18:13:33.268" v="2341" actId="1038"/>
          <ac:spMkLst>
            <pc:docMk/>
            <pc:sldMk cId="1022802509" sldId="277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3:44.749" v="2372" actId="1038"/>
          <ac:spMkLst>
            <pc:docMk/>
            <pc:sldMk cId="1022802509" sldId="277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3:49.353" v="2402" actId="1038"/>
          <ac:spMkLst>
            <pc:docMk/>
            <pc:sldMk cId="1022802509" sldId="277"/>
            <ac:spMk id="23" creationId="{DBE6B8DC-A30C-416F-8D94-0FC0498D33CC}"/>
          </ac:spMkLst>
        </pc:spChg>
        <pc:graphicFrameChg chg="modGraphic">
          <ac:chgData name="noh taehyun" userId="26ea3cd8016ad7de" providerId="LiveId" clId="{1DC33A51-E167-46D5-BB3C-769D4D744D80}" dt="2021-09-22T18:13:38.981" v="2343" actId="20577"/>
          <ac:graphicFrameMkLst>
            <pc:docMk/>
            <pc:sldMk cId="1022802509" sldId="277"/>
            <ac:graphicFrameMk id="3" creationId="{254E5FA2-B5BB-4704-8AB8-BD2AAA7170D8}"/>
          </ac:graphicFrameMkLst>
        </pc:graphicFrameChg>
        <pc:graphicFrameChg chg="modGraphic">
          <ac:chgData name="noh taehyun" userId="26ea3cd8016ad7de" providerId="LiveId" clId="{1DC33A51-E167-46D5-BB3C-769D4D744D80}" dt="2021-09-22T18:13:58.457" v="2408" actId="20577"/>
          <ac:graphicFrameMkLst>
            <pc:docMk/>
            <pc:sldMk cId="1022802509" sldId="277"/>
            <ac:graphicFrameMk id="21" creationId="{CBA292F5-7FF0-4F8E-AA1B-301567C3C725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14:52.960" v="2591" actId="1035"/>
        <pc:sldMkLst>
          <pc:docMk/>
          <pc:sldMk cId="214647155" sldId="278"/>
        </pc:sldMkLst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5" creationId="{AE0CA3F7-33C9-4416-BAD8-C4E83ABBBBC1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12" creationId="{4E9BC840-0FCE-49EF-AA47-0A18A2D3A38D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4:37.576" v="2574" actId="1038"/>
          <ac:spMkLst>
            <pc:docMk/>
            <pc:sldMk cId="214647155" sldId="278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4:52.960" v="2591" actId="1035"/>
          <ac:spMkLst>
            <pc:docMk/>
            <pc:sldMk cId="214647155" sldId="278"/>
            <ac:spMk id="23" creationId="{DBE6B8DC-A30C-416F-8D94-0FC0498D33CC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4" creationId="{D40E8FE1-B41E-4BA4-81A2-8C702352B792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6" creationId="{2AA71D9F-2CEE-4894-9750-4ECC943AD918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7" creationId="{3A147010-75CB-4D75-9DB5-E65F73E3DC00}"/>
          </ac:spMkLst>
        </pc:spChg>
        <pc:spChg chg="add mod">
          <ac:chgData name="noh taehyun" userId="26ea3cd8016ad7de" providerId="LiveId" clId="{1DC33A51-E167-46D5-BB3C-769D4D744D80}" dt="2021-09-22T18:14:23.702" v="2507" actId="1037"/>
          <ac:spMkLst>
            <pc:docMk/>
            <pc:sldMk cId="214647155" sldId="278"/>
            <ac:spMk id="29" creationId="{40EF0C15-D09D-4CE2-B266-5BA5B0F28D95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30" creationId="{2267C2EC-027B-4069-81BC-7CC21ED32D2C}"/>
          </ac:spMkLst>
        </pc:sp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15" creationId="{44831AB8-9705-4702-B335-A0B65897355A}"/>
          </ac:graphicFrameMkLst>
        </pc:graphicFrameChg>
        <pc:graphicFrameChg chg="add mod">
          <ac:chgData name="noh taehyun" userId="26ea3cd8016ad7de" providerId="LiveId" clId="{1DC33A51-E167-46D5-BB3C-769D4D744D80}" dt="2021-09-22T18:14:18.042" v="2482" actId="1036"/>
          <ac:graphicFrameMkLst>
            <pc:docMk/>
            <pc:sldMk cId="214647155" sldId="278"/>
            <ac:graphicFrameMk id="19" creationId="{0E7DFCD2-6530-47DE-A2A4-5AD3797C4774}"/>
          </ac:graphicFrameMkLst>
        </pc:graphicFrameChg>
        <pc:graphicFrameChg chg="modGraphic">
          <ac:chgData name="noh taehyun" userId="26ea3cd8016ad7de" providerId="LiveId" clId="{1DC33A51-E167-46D5-BB3C-769D4D744D80}" dt="2021-09-22T18:14:41.987" v="2578" actId="20577"/>
          <ac:graphicFrameMkLst>
            <pc:docMk/>
            <pc:sldMk cId="214647155" sldId="278"/>
            <ac:graphicFrameMk id="21" creationId="{CBA292F5-7FF0-4F8E-AA1B-301567C3C725}"/>
          </ac:graphicFrameMkLst>
        </pc:graphicFrameChg>
        <pc:graphicFrameChg chg="add mod">
          <ac:chgData name="noh taehyun" userId="26ea3cd8016ad7de" providerId="LiveId" clId="{1DC33A51-E167-46D5-BB3C-769D4D744D80}" dt="2021-09-22T18:14:18.042" v="2482" actId="1036"/>
          <ac:graphicFrameMkLst>
            <pc:docMk/>
            <pc:sldMk cId="214647155" sldId="278"/>
            <ac:graphicFrameMk id="25" creationId="{4B783575-D350-490E-AC74-D6BF48DA7CF6}"/>
          </ac:graphicFrameMkLst>
        </pc:graphicFrameChg>
        <pc:graphicFrameChg chg="add mod modGraphic">
          <ac:chgData name="noh taehyun" userId="26ea3cd8016ad7de" providerId="LiveId" clId="{1DC33A51-E167-46D5-BB3C-769D4D744D80}" dt="2021-09-22T18:14:26.035" v="2509" actId="20577"/>
          <ac:graphicFrameMkLst>
            <pc:docMk/>
            <pc:sldMk cId="214647155" sldId="278"/>
            <ac:graphicFrameMk id="28" creationId="{533F91BD-FF5D-4676-A58A-BB7D9D264EC3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28:03.275" v="4463" actId="20577"/>
        <pc:sldMkLst>
          <pc:docMk/>
          <pc:sldMk cId="2104070843" sldId="279"/>
        </pc:sldMkLst>
        <pc:spChg chg="del">
          <ac:chgData name="noh taehyun" userId="26ea3cd8016ad7de" providerId="LiveId" clId="{1DC33A51-E167-46D5-BB3C-769D4D744D80}" dt="2021-09-22T18:20:13.810" v="2857" actId="478"/>
          <ac:spMkLst>
            <pc:docMk/>
            <pc:sldMk cId="2104070843" sldId="279"/>
            <ac:spMk id="5" creationId="{8251E471-F9D0-4506-A27C-A56EF94BFF7D}"/>
          </ac:spMkLst>
        </pc:spChg>
        <pc:spChg chg="add mod">
          <ac:chgData name="noh taehyun" userId="26ea3cd8016ad7de" providerId="LiveId" clId="{1DC33A51-E167-46D5-BB3C-769D4D744D80}" dt="2021-09-22T18:28:03.275" v="4463" actId="20577"/>
          <ac:spMkLst>
            <pc:docMk/>
            <pc:sldMk cId="2104070843" sldId="279"/>
            <ac:spMk id="9" creationId="{D9F487D4-35D6-4249-8171-375AA4C7F83C}"/>
          </ac:spMkLst>
        </pc:spChg>
        <pc:spChg chg="del">
          <ac:chgData name="noh taehyun" userId="26ea3cd8016ad7de" providerId="LiveId" clId="{1DC33A51-E167-46D5-BB3C-769D4D744D80}" dt="2021-09-22T18:20:10.213" v="2856" actId="478"/>
          <ac:spMkLst>
            <pc:docMk/>
            <pc:sldMk cId="2104070843" sldId="279"/>
            <ac:spMk id="12" creationId="{596AC5E1-B4AA-48E3-862A-9440B136518E}"/>
          </ac:spMkLst>
        </pc:spChg>
        <pc:spChg chg="mod">
          <ac:chgData name="noh taehyun" userId="26ea3cd8016ad7de" providerId="LiveId" clId="{1DC33A51-E167-46D5-BB3C-769D4D744D80}" dt="2021-09-22T18:26:51.954" v="4158" actId="20577"/>
          <ac:spMkLst>
            <pc:docMk/>
            <pc:sldMk cId="2104070843" sldId="279"/>
            <ac:spMk id="18" creationId="{400E1B42-C251-450D-A33B-F3DA49E22ED0}"/>
          </ac:spMkLst>
        </pc:spChg>
        <pc:spChg chg="mod">
          <ac:chgData name="noh taehyun" userId="26ea3cd8016ad7de" providerId="LiveId" clId="{1DC33A51-E167-46D5-BB3C-769D4D744D80}" dt="2021-09-22T18:20:22.648" v="2919" actId="1035"/>
          <ac:spMkLst>
            <pc:docMk/>
            <pc:sldMk cId="2104070843" sldId="279"/>
            <ac:spMk id="22" creationId="{C7AD19F1-3CE7-4FA1-91C0-02724BB3FFC1}"/>
          </ac:spMkLst>
        </pc:spChg>
        <pc:graphicFrameChg chg="mod modGraphic">
          <ac:chgData name="noh taehyun" userId="26ea3cd8016ad7de" providerId="LiveId" clId="{1DC33A51-E167-46D5-BB3C-769D4D744D80}" dt="2021-09-22T18:26:53.673" v="4159" actId="20577"/>
          <ac:graphicFrameMkLst>
            <pc:docMk/>
            <pc:sldMk cId="2104070843" sldId="279"/>
            <ac:graphicFrameMk id="2" creationId="{69628D52-A5D8-4EC4-9C1D-9B74BD3593F7}"/>
          </ac:graphicFrameMkLst>
        </pc:graphicFrameChg>
        <pc:graphicFrameChg chg="add mod modGraphic">
          <ac:chgData name="noh taehyun" userId="26ea3cd8016ad7de" providerId="LiveId" clId="{1DC33A51-E167-46D5-BB3C-769D4D744D80}" dt="2021-09-22T18:26:55.947" v="4160" actId="20577"/>
          <ac:graphicFrameMkLst>
            <pc:docMk/>
            <pc:sldMk cId="2104070843" sldId="279"/>
            <ac:graphicFrameMk id="8" creationId="{CAEAF81B-0007-48F4-AB49-4C885F7CE75B}"/>
          </ac:graphicFrameMkLst>
        </pc:graphicFrameChg>
        <pc:cxnChg chg="del">
          <ac:chgData name="noh taehyun" userId="26ea3cd8016ad7de" providerId="LiveId" clId="{1DC33A51-E167-46D5-BB3C-769D4D744D80}" dt="2021-09-22T18:20:25.333" v="2920" actId="478"/>
          <ac:cxnSpMkLst>
            <pc:docMk/>
            <pc:sldMk cId="2104070843" sldId="279"/>
            <ac:cxnSpMk id="20" creationId="{89F3CAC7-B891-47AB-9C80-A19E4450E64B}"/>
          </ac:cxnSpMkLst>
        </pc:cxnChg>
      </pc:sldChg>
      <pc:sldChg chg="add ord">
        <pc:chgData name="noh taehyun" userId="26ea3cd8016ad7de" providerId="LiveId" clId="{1DC33A51-E167-46D5-BB3C-769D4D744D80}" dt="2021-09-22T18:20:42.674" v="2992"/>
        <pc:sldMkLst>
          <pc:docMk/>
          <pc:sldMk cId="3032337348" sldId="280"/>
        </pc:sldMkLst>
      </pc:sldChg>
      <pc:sldChg chg="modSp add mod ord">
        <pc:chgData name="noh taehyun" userId="26ea3cd8016ad7de" providerId="LiveId" clId="{1DC33A51-E167-46D5-BB3C-769D4D744D80}" dt="2021-09-22T18:28:27.890" v="4468" actId="20577"/>
        <pc:sldMkLst>
          <pc:docMk/>
          <pc:sldMk cId="1509092948" sldId="281"/>
        </pc:sldMkLst>
        <pc:graphicFrameChg chg="modGraphic">
          <ac:chgData name="noh taehyun" userId="26ea3cd8016ad7de" providerId="LiveId" clId="{1DC33A51-E167-46D5-BB3C-769D4D744D80}" dt="2021-09-22T18:28:27.890" v="4468" actId="20577"/>
          <ac:graphicFrameMkLst>
            <pc:docMk/>
            <pc:sldMk cId="1509092948" sldId="281"/>
            <ac:graphicFrameMk id="8" creationId="{CAEAF81B-0007-48F4-AB49-4C885F7CE75B}"/>
          </ac:graphicFrameMkLst>
        </pc:graphicFrameChg>
      </pc:sldChg>
      <pc:sldChg chg="delSp modSp add mod">
        <pc:chgData name="noh taehyun" userId="26ea3cd8016ad7de" providerId="LiveId" clId="{1DC33A51-E167-46D5-BB3C-769D4D744D80}" dt="2021-09-22T18:32:50.090" v="5242" actId="20577"/>
        <pc:sldMkLst>
          <pc:docMk/>
          <pc:sldMk cId="1853266817" sldId="282"/>
        </pc:sldMkLst>
        <pc:spChg chg="del">
          <ac:chgData name="noh taehyun" userId="26ea3cd8016ad7de" providerId="LiveId" clId="{1DC33A51-E167-46D5-BB3C-769D4D744D80}" dt="2021-09-22T18:30:49.900" v="4778" actId="478"/>
          <ac:spMkLst>
            <pc:docMk/>
            <pc:sldMk cId="1853266817" sldId="282"/>
            <ac:spMk id="9" creationId="{D9F487D4-35D6-4249-8171-375AA4C7F83C}"/>
          </ac:spMkLst>
        </pc:spChg>
        <pc:spChg chg="mod">
          <ac:chgData name="noh taehyun" userId="26ea3cd8016ad7de" providerId="LiveId" clId="{1DC33A51-E167-46D5-BB3C-769D4D744D80}" dt="2021-09-22T18:32:50.090" v="5242" actId="20577"/>
          <ac:spMkLst>
            <pc:docMk/>
            <pc:sldMk cId="1853266817" sldId="282"/>
            <ac:spMk id="18" creationId="{400E1B42-C251-450D-A33B-F3DA49E22ED0}"/>
          </ac:spMkLst>
        </pc:spChg>
        <pc:graphicFrameChg chg="del">
          <ac:chgData name="noh taehyun" userId="26ea3cd8016ad7de" providerId="LiveId" clId="{1DC33A51-E167-46D5-BB3C-769D4D744D80}" dt="2021-09-22T18:30:49.900" v="4778" actId="478"/>
          <ac:graphicFrameMkLst>
            <pc:docMk/>
            <pc:sldMk cId="1853266817" sldId="282"/>
            <ac:graphicFrameMk id="8" creationId="{CAEAF81B-0007-48F4-AB49-4C885F7CE75B}"/>
          </ac:graphicFrameMkLst>
        </pc:graphicFrameChg>
      </pc:sldChg>
    </pc:docChg>
  </pc:docChgLst>
  <pc:docChgLst>
    <pc:chgData name="noh taehyun" userId="26ea3cd8016ad7de" providerId="LiveId" clId="{871F5B20-3F1A-465E-8510-54EB325A4742}"/>
    <pc:docChg chg="undo custSel addSld delSld modSld sldOrd">
      <pc:chgData name="noh taehyun" userId="26ea3cd8016ad7de" providerId="LiveId" clId="{871F5B20-3F1A-465E-8510-54EB325A4742}" dt="2021-10-20T11:29:27.615" v="1018" actId="20577"/>
      <pc:docMkLst>
        <pc:docMk/>
      </pc:docMkLst>
      <pc:sldChg chg="del">
        <pc:chgData name="noh taehyun" userId="26ea3cd8016ad7de" providerId="LiveId" clId="{871F5B20-3F1A-465E-8510-54EB325A4742}" dt="2021-10-20T11:08:51.415" v="33" actId="47"/>
        <pc:sldMkLst>
          <pc:docMk/>
          <pc:sldMk cId="895755818" sldId="264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2034008680" sldId="265"/>
        </pc:sldMkLst>
      </pc:sldChg>
      <pc:sldChg chg="modSp">
        <pc:chgData name="noh taehyun" userId="26ea3cd8016ad7de" providerId="LiveId" clId="{871F5B20-3F1A-465E-8510-54EB325A4742}" dt="2021-10-20T11:09:19.174" v="34" actId="20577"/>
        <pc:sldMkLst>
          <pc:docMk/>
          <pc:sldMk cId="3957984163" sldId="266"/>
        </pc:sldMkLst>
        <pc:spChg chg="mod">
          <ac:chgData name="noh taehyun" userId="26ea3cd8016ad7de" providerId="LiveId" clId="{871F5B20-3F1A-465E-8510-54EB325A4742}" dt="2021-10-20T11:09:19.174" v="34" actId="20577"/>
          <ac:spMkLst>
            <pc:docMk/>
            <pc:sldMk cId="3957984163" sldId="266"/>
            <ac:spMk id="5" creationId="{8251E471-F9D0-4506-A27C-A56EF94BFF7D}"/>
          </ac:spMkLst>
        </pc:spChg>
      </pc:sldChg>
      <pc:sldChg chg="delSp modSp mod">
        <pc:chgData name="noh taehyun" userId="26ea3cd8016ad7de" providerId="LiveId" clId="{871F5B20-3F1A-465E-8510-54EB325A4742}" dt="2021-10-20T11:10:46.127" v="48"/>
        <pc:sldMkLst>
          <pc:docMk/>
          <pc:sldMk cId="1609877243" sldId="267"/>
        </pc:sldMkLst>
        <pc:spChg chg="mod">
          <ac:chgData name="noh taehyun" userId="26ea3cd8016ad7de" providerId="LiveId" clId="{871F5B20-3F1A-465E-8510-54EB325A4742}" dt="2021-10-20T11:10:46.127" v="48"/>
          <ac:spMkLst>
            <pc:docMk/>
            <pc:sldMk cId="1609877243" sldId="267"/>
            <ac:spMk id="5" creationId="{8251E471-F9D0-4506-A27C-A56EF94BFF7D}"/>
          </ac:spMkLst>
        </pc:spChg>
        <pc:spChg chg="del">
          <ac:chgData name="noh taehyun" userId="26ea3cd8016ad7de" providerId="LiveId" clId="{871F5B20-3F1A-465E-8510-54EB325A4742}" dt="2021-10-20T11:09:27.712" v="35" actId="478"/>
          <ac:spMkLst>
            <pc:docMk/>
            <pc:sldMk cId="1609877243" sldId="267"/>
            <ac:spMk id="12" creationId="{596AC5E1-B4AA-48E3-862A-9440B136518E}"/>
          </ac:spMkLst>
        </pc:spChg>
      </pc:sldChg>
      <pc:sldChg chg="addSp delSp modSp mod">
        <pc:chgData name="noh taehyun" userId="26ea3cd8016ad7de" providerId="LiveId" clId="{871F5B20-3F1A-465E-8510-54EB325A4742}" dt="2021-10-20T11:27:58.416" v="660" actId="20577"/>
        <pc:sldMkLst>
          <pc:docMk/>
          <pc:sldMk cId="3263190609" sldId="269"/>
        </pc:sldMkLst>
        <pc:spChg chg="del">
          <ac:chgData name="noh taehyun" userId="26ea3cd8016ad7de" providerId="LiveId" clId="{871F5B20-3F1A-465E-8510-54EB325A4742}" dt="2021-10-20T11:12:18.823" v="62" actId="478"/>
          <ac:spMkLst>
            <pc:docMk/>
            <pc:sldMk cId="3263190609" sldId="269"/>
            <ac:spMk id="5" creationId="{8251E471-F9D0-4506-A27C-A56EF94BFF7D}"/>
          </ac:spMkLst>
        </pc:spChg>
        <pc:spChg chg="del">
          <ac:chgData name="noh taehyun" userId="26ea3cd8016ad7de" providerId="LiveId" clId="{871F5B20-3F1A-465E-8510-54EB325A4742}" dt="2021-10-20T11:12:21.536" v="63" actId="478"/>
          <ac:spMkLst>
            <pc:docMk/>
            <pc:sldMk cId="3263190609" sldId="269"/>
            <ac:spMk id="12" creationId="{596AC5E1-B4AA-48E3-862A-9440B136518E}"/>
          </ac:spMkLst>
        </pc:spChg>
        <pc:spChg chg="add mod">
          <ac:chgData name="noh taehyun" userId="26ea3cd8016ad7de" providerId="LiveId" clId="{871F5B20-3F1A-465E-8510-54EB325A4742}" dt="2021-10-20T11:13:48.546" v="169" actId="1076"/>
          <ac:spMkLst>
            <pc:docMk/>
            <pc:sldMk cId="3263190609" sldId="269"/>
            <ac:spMk id="18" creationId="{25007342-3AB1-4F84-98CA-91763BAFB750}"/>
          </ac:spMkLst>
        </pc:spChg>
        <pc:spChg chg="add mod">
          <ac:chgData name="noh taehyun" userId="26ea3cd8016ad7de" providerId="LiveId" clId="{871F5B20-3F1A-465E-8510-54EB325A4742}" dt="2021-10-20T11:26:24.933" v="637" actId="208"/>
          <ac:spMkLst>
            <pc:docMk/>
            <pc:sldMk cId="3263190609" sldId="269"/>
            <ac:spMk id="19" creationId="{D762A612-FA23-4D7F-BBB5-F84186714D47}"/>
          </ac:spMkLst>
        </pc:spChg>
        <pc:spChg chg="add mod">
          <ac:chgData name="noh taehyun" userId="26ea3cd8016ad7de" providerId="LiveId" clId="{871F5B20-3F1A-465E-8510-54EB325A4742}" dt="2021-10-20T11:27:58.416" v="660" actId="20577"/>
          <ac:spMkLst>
            <pc:docMk/>
            <pc:sldMk cId="3263190609" sldId="269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13:25.314" v="153" actId="20577"/>
          <ac:spMkLst>
            <pc:docMk/>
            <pc:sldMk cId="3263190609" sldId="269"/>
            <ac:spMk id="22" creationId="{5F358A1B-8396-4AF1-93B6-D9495AF4C1D1}"/>
          </ac:spMkLst>
        </pc:sp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6" creationId="{E7975FC7-0C94-4389-83B4-0DD437C7E438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7" creationId="{1644DEFA-6489-463C-B335-F4F5F3511267}"/>
          </ac:cxnSpMkLst>
        </pc:cxnChg>
        <pc:cxnChg chg="add mod">
          <ac:chgData name="noh taehyun" userId="26ea3cd8016ad7de" providerId="LiveId" clId="{871F5B20-3F1A-465E-8510-54EB325A4742}" dt="2021-10-20T11:26:32.257" v="639" actId="208"/>
          <ac:cxnSpMkLst>
            <pc:docMk/>
            <pc:sldMk cId="3263190609" sldId="269"/>
            <ac:cxnSpMk id="8" creationId="{A8920DE3-74BD-4188-A79D-2E487A2B824A}"/>
          </ac:cxnSpMkLst>
        </pc:cxnChg>
        <pc:cxnChg chg="add mod">
          <ac:chgData name="noh taehyun" userId="26ea3cd8016ad7de" providerId="LiveId" clId="{871F5B20-3F1A-465E-8510-54EB325A4742}" dt="2021-10-20T11:14:44.604" v="205" actId="208"/>
          <ac:cxnSpMkLst>
            <pc:docMk/>
            <pc:sldMk cId="3263190609" sldId="269"/>
            <ac:cxnSpMk id="9" creationId="{FF5F112C-9D8A-40BC-8B60-9DF4F0253870}"/>
          </ac:cxnSpMkLst>
        </pc:cxnChg>
        <pc:cxnChg chg="add mod">
          <ac:chgData name="noh taehyun" userId="26ea3cd8016ad7de" providerId="LiveId" clId="{871F5B20-3F1A-465E-8510-54EB325A4742}" dt="2021-10-20T11:26:27.954" v="638" actId="208"/>
          <ac:cxnSpMkLst>
            <pc:docMk/>
            <pc:sldMk cId="3263190609" sldId="269"/>
            <ac:cxnSpMk id="10" creationId="{FCA81A5B-3CC6-4728-BB2F-D9D7C70B811B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1" creationId="{D392545E-B922-430C-84A4-398439ADA09E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3" creationId="{1B77907A-D456-42D5-9E42-2D78D3F611B2}"/>
          </ac:cxnSpMkLst>
        </pc:cxnChg>
        <pc:cxnChg chg="add mod">
          <ac:chgData name="noh taehyun" userId="26ea3cd8016ad7de" providerId="LiveId" clId="{871F5B20-3F1A-465E-8510-54EB325A4742}" dt="2021-10-20T11:13:02.380" v="149" actId="1038"/>
          <ac:cxnSpMkLst>
            <pc:docMk/>
            <pc:sldMk cId="3263190609" sldId="269"/>
            <ac:cxnSpMk id="14" creationId="{D34AF806-18BA-44BA-8F52-76A30AE2726B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5" creationId="{E7F9A592-D14E-420F-A358-A61141E17D97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6" creationId="{33409137-3468-435F-9DE2-2A74D065FD15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7" creationId="{5E1914D8-6DE4-4A67-945D-E781966BB552}"/>
          </ac:cxnSpMkLst>
        </pc:cxnChg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2104070843" sldId="279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3032337348" sldId="280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1509092948" sldId="281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1853266817" sldId="282"/>
        </pc:sldMkLst>
      </pc:sldChg>
      <pc:sldChg chg="modSp mod">
        <pc:chgData name="noh taehyun" userId="26ea3cd8016ad7de" providerId="LiveId" clId="{871F5B20-3F1A-465E-8510-54EB325A4742}" dt="2021-10-20T10:52:44.546" v="4" actId="20577"/>
        <pc:sldMkLst>
          <pc:docMk/>
          <pc:sldMk cId="4286056403" sldId="286"/>
        </pc:sldMkLst>
        <pc:spChg chg="mod">
          <ac:chgData name="noh taehyun" userId="26ea3cd8016ad7de" providerId="LiveId" clId="{871F5B20-3F1A-465E-8510-54EB325A4742}" dt="2021-10-20T10:52:44.546" v="4" actId="20577"/>
          <ac:spMkLst>
            <pc:docMk/>
            <pc:sldMk cId="4286056403" sldId="286"/>
            <ac:spMk id="5" creationId="{8251E471-F9D0-4506-A27C-A56EF94BFF7D}"/>
          </ac:spMkLst>
        </pc:spChg>
      </pc:sldChg>
      <pc:sldChg chg="modSp add mod">
        <pc:chgData name="noh taehyun" userId="26ea3cd8016ad7de" providerId="LiveId" clId="{871F5B20-3F1A-465E-8510-54EB325A4742}" dt="2021-10-20T11:28:15.573" v="663" actId="208"/>
        <pc:sldMkLst>
          <pc:docMk/>
          <pc:sldMk cId="676824274" sldId="288"/>
        </pc:sldMkLst>
        <pc:spChg chg="mod">
          <ac:chgData name="noh taehyun" userId="26ea3cd8016ad7de" providerId="LiveId" clId="{871F5B20-3F1A-465E-8510-54EB325A4742}" dt="2021-10-20T11:26:40.358" v="640" actId="1076"/>
          <ac:spMkLst>
            <pc:docMk/>
            <pc:sldMk cId="676824274" sldId="288"/>
            <ac:spMk id="19" creationId="{D762A612-FA23-4D7F-BBB5-F84186714D47}"/>
          </ac:spMkLst>
        </pc:spChg>
        <pc:spChg chg="mod">
          <ac:chgData name="noh taehyun" userId="26ea3cd8016ad7de" providerId="LiveId" clId="{871F5B20-3F1A-465E-8510-54EB325A4742}" dt="2021-10-20T11:28:08.707" v="662" actId="20577"/>
          <ac:spMkLst>
            <pc:docMk/>
            <pc:sldMk cId="676824274" sldId="288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19:54.365" v="465" actId="20577"/>
          <ac:spMkLst>
            <pc:docMk/>
            <pc:sldMk cId="676824274" sldId="288"/>
            <ac:spMk id="22" creationId="{5F358A1B-8396-4AF1-93B6-D9495AF4C1D1}"/>
          </ac:spMkLst>
        </pc:spChg>
        <pc:cxnChg chg="mod">
          <ac:chgData name="noh taehyun" userId="26ea3cd8016ad7de" providerId="LiveId" clId="{871F5B20-3F1A-465E-8510-54EB325A4742}" dt="2021-10-20T11:22:11.306" v="468" actId="208"/>
          <ac:cxnSpMkLst>
            <pc:docMk/>
            <pc:sldMk cId="676824274" sldId="288"/>
            <ac:cxnSpMk id="10" creationId="{FCA81A5B-3CC6-4728-BB2F-D9D7C70B811B}"/>
          </ac:cxnSpMkLst>
        </pc:cxnChg>
        <pc:cxnChg chg="mod">
          <ac:chgData name="noh taehyun" userId="26ea3cd8016ad7de" providerId="LiveId" clId="{871F5B20-3F1A-465E-8510-54EB325A4742}" dt="2021-10-20T11:28:15.573" v="663" actId="208"/>
          <ac:cxnSpMkLst>
            <pc:docMk/>
            <pc:sldMk cId="676824274" sldId="288"/>
            <ac:cxnSpMk id="11" creationId="{D392545E-B922-430C-84A4-398439ADA09E}"/>
          </ac:cxnSpMkLst>
        </pc:cxnChg>
        <pc:cxnChg chg="mod">
          <ac:chgData name="noh taehyun" userId="26ea3cd8016ad7de" providerId="LiveId" clId="{871F5B20-3F1A-465E-8510-54EB325A4742}" dt="2021-10-20T11:22:27.220" v="470" actId="208"/>
          <ac:cxnSpMkLst>
            <pc:docMk/>
            <pc:sldMk cId="676824274" sldId="288"/>
            <ac:cxnSpMk id="15" creationId="{E7F9A592-D14E-420F-A358-A61141E17D97}"/>
          </ac:cxnSpMkLst>
        </pc:cxnChg>
      </pc:sldChg>
      <pc:sldChg chg="modSp add del mod ord">
        <pc:chgData name="noh taehyun" userId="26ea3cd8016ad7de" providerId="LiveId" clId="{871F5B20-3F1A-465E-8510-54EB325A4742}" dt="2021-10-20T11:08:51.415" v="33" actId="47"/>
        <pc:sldMkLst>
          <pc:docMk/>
          <pc:sldMk cId="2519165206" sldId="288"/>
        </pc:sldMkLst>
        <pc:spChg chg="mod">
          <ac:chgData name="noh taehyun" userId="26ea3cd8016ad7de" providerId="LiveId" clId="{871F5B20-3F1A-465E-8510-54EB325A4742}" dt="2021-10-20T11:08:18.773" v="32" actId="14100"/>
          <ac:spMkLst>
            <pc:docMk/>
            <pc:sldMk cId="2519165206" sldId="288"/>
            <ac:spMk id="12" creationId="{596AC5E1-B4AA-48E3-862A-9440B136518E}"/>
          </ac:spMkLst>
        </pc:spChg>
      </pc:sldChg>
      <pc:sldChg chg="addSp delSp modSp add mod">
        <pc:chgData name="noh taehyun" userId="26ea3cd8016ad7de" providerId="LiveId" clId="{871F5B20-3F1A-465E-8510-54EB325A4742}" dt="2021-10-20T11:29:27.615" v="1018" actId="20577"/>
        <pc:sldMkLst>
          <pc:docMk/>
          <pc:sldMk cId="350072534" sldId="289"/>
        </pc:sldMkLst>
        <pc:spChg chg="del">
          <ac:chgData name="noh taehyun" userId="26ea3cd8016ad7de" providerId="LiveId" clId="{871F5B20-3F1A-465E-8510-54EB325A4742}" dt="2021-10-20T11:24:04.583" v="627" actId="478"/>
          <ac:spMkLst>
            <pc:docMk/>
            <pc:sldMk cId="350072534" sldId="289"/>
            <ac:spMk id="18" creationId="{25007342-3AB1-4F84-98CA-91763BAFB750}"/>
          </ac:spMkLst>
        </pc:spChg>
        <pc:spChg chg="del">
          <ac:chgData name="noh taehyun" userId="26ea3cd8016ad7de" providerId="LiveId" clId="{871F5B20-3F1A-465E-8510-54EB325A4742}" dt="2021-10-20T11:24:04.583" v="627" actId="478"/>
          <ac:spMkLst>
            <pc:docMk/>
            <pc:sldMk cId="350072534" sldId="289"/>
            <ac:spMk id="19" creationId="{D762A612-FA23-4D7F-BBB5-F84186714D47}"/>
          </ac:spMkLst>
        </pc:spChg>
        <pc:spChg chg="mod">
          <ac:chgData name="noh taehyun" userId="26ea3cd8016ad7de" providerId="LiveId" clId="{871F5B20-3F1A-465E-8510-54EB325A4742}" dt="2021-10-20T11:29:27.615" v="1018" actId="20577"/>
          <ac:spMkLst>
            <pc:docMk/>
            <pc:sldMk cId="350072534" sldId="289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28:28.181" v="677"/>
          <ac:spMkLst>
            <pc:docMk/>
            <pc:sldMk cId="350072534" sldId="289"/>
            <ac:spMk id="22" creationId="{5F358A1B-8396-4AF1-93B6-D9495AF4C1D1}"/>
          </ac:spMkLst>
        </pc:spChg>
        <pc:spChg chg="add mod">
          <ac:chgData name="noh taehyun" userId="26ea3cd8016ad7de" providerId="LiveId" clId="{871F5B20-3F1A-465E-8510-54EB325A4742}" dt="2021-10-20T11:24:04.840" v="628"/>
          <ac:spMkLst>
            <pc:docMk/>
            <pc:sldMk cId="350072534" sldId="289"/>
            <ac:spMk id="32" creationId="{A3029DFB-5A98-4E9D-89C5-2970DE120AF0}"/>
          </ac:spMkLst>
        </pc:spChg>
        <pc:spChg chg="add mod">
          <ac:chgData name="noh taehyun" userId="26ea3cd8016ad7de" providerId="LiveId" clId="{871F5B20-3F1A-465E-8510-54EB325A4742}" dt="2021-10-20T11:26:47.033" v="641" actId="1076"/>
          <ac:spMkLst>
            <pc:docMk/>
            <pc:sldMk cId="350072534" sldId="289"/>
            <ac:spMk id="33" creationId="{710A6C55-2DE7-47A9-8F51-493A12277A16}"/>
          </ac:spMkLst>
        </pc:sp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6" creationId="{E7975FC7-0C94-4389-83B4-0DD437C7E438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7" creationId="{1644DEFA-6489-463C-B335-F4F5F3511267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8" creationId="{A8920DE3-74BD-4188-A79D-2E487A2B824A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9" creationId="{FF5F112C-9D8A-40BC-8B60-9DF4F0253870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0" creationId="{FCA81A5B-3CC6-4728-BB2F-D9D7C70B811B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1" creationId="{D392545E-B922-430C-84A4-398439ADA09E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3" creationId="{1B77907A-D456-42D5-9E42-2D78D3F611B2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4" creationId="{D34AF806-18BA-44BA-8F52-76A30AE2726B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5" creationId="{E7F9A592-D14E-420F-A358-A61141E17D97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6" creationId="{33409137-3468-435F-9DE2-2A74D065FD15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7" creationId="{5E1914D8-6DE4-4A67-945D-E781966BB552}"/>
          </ac:cxnSpMkLst>
        </pc:cxnChg>
        <pc:cxnChg chg="add mod">
          <ac:chgData name="noh taehyun" userId="26ea3cd8016ad7de" providerId="LiveId" clId="{871F5B20-3F1A-465E-8510-54EB325A4742}" dt="2021-10-20T11:24:18.317" v="630" actId="208"/>
          <ac:cxnSpMkLst>
            <pc:docMk/>
            <pc:sldMk cId="350072534" sldId="289"/>
            <ac:cxnSpMk id="21" creationId="{FA96E02A-BB81-4EB7-8616-F61B62F2A187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3" creationId="{1AC9B129-F7B9-49EC-9DFB-C3997D6E5730}"/>
          </ac:cxnSpMkLst>
        </pc:cxnChg>
        <pc:cxnChg chg="add mod">
          <ac:chgData name="noh taehyun" userId="26ea3cd8016ad7de" providerId="LiveId" clId="{871F5B20-3F1A-465E-8510-54EB325A4742}" dt="2021-10-20T11:26:50.251" v="642" actId="208"/>
          <ac:cxnSpMkLst>
            <pc:docMk/>
            <pc:sldMk cId="350072534" sldId="289"/>
            <ac:cxnSpMk id="24" creationId="{B917027F-47D9-4B18-A08E-EA01489E4BB6}"/>
          </ac:cxnSpMkLst>
        </pc:cxnChg>
        <pc:cxnChg chg="add mod">
          <ac:chgData name="noh taehyun" userId="26ea3cd8016ad7de" providerId="LiveId" clId="{871F5B20-3F1A-465E-8510-54EB325A4742}" dt="2021-10-20T11:27:46.353" v="646" actId="208"/>
          <ac:cxnSpMkLst>
            <pc:docMk/>
            <pc:sldMk cId="350072534" sldId="289"/>
            <ac:cxnSpMk id="25" creationId="{8AC6AD62-308D-495A-9292-0863A1D45646}"/>
          </ac:cxnSpMkLst>
        </pc:cxnChg>
        <pc:cxnChg chg="add mod">
          <ac:chgData name="noh taehyun" userId="26ea3cd8016ad7de" providerId="LiveId" clId="{871F5B20-3F1A-465E-8510-54EB325A4742}" dt="2021-10-20T11:26:57.701" v="644" actId="208"/>
          <ac:cxnSpMkLst>
            <pc:docMk/>
            <pc:sldMk cId="350072534" sldId="289"/>
            <ac:cxnSpMk id="26" creationId="{2ABCE183-600D-4AD2-92A4-59FE17A4C1D8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7" creationId="{268D6EC2-9F49-47EE-85D0-DB856CC2F434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8" creationId="{E04857BE-EEA1-4CCE-A09D-B41528C0903F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9" creationId="{E2B6C1D7-6F4A-477C-A278-230E4E0DB9B5}"/>
          </ac:cxnSpMkLst>
        </pc:cxnChg>
        <pc:cxnChg chg="add mod">
          <ac:chgData name="noh taehyun" userId="26ea3cd8016ad7de" providerId="LiveId" clId="{871F5B20-3F1A-465E-8510-54EB325A4742}" dt="2021-10-20T11:27:13.860" v="645" actId="208"/>
          <ac:cxnSpMkLst>
            <pc:docMk/>
            <pc:sldMk cId="350072534" sldId="289"/>
            <ac:cxnSpMk id="30" creationId="{4675B8C9-ED9A-4761-AE18-4019DE4D9C22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31" creationId="{6BB163DC-2230-40E0-A6BB-F933BDB9681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Topological Sorting.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F953748-A065-464C-8961-7C67D00A6595}"/>
              </a:ext>
            </a:extLst>
          </p:cNvPr>
          <p:cNvSpPr/>
          <p:nvPr/>
        </p:nvSpPr>
        <p:spPr>
          <a:xfrm>
            <a:off x="110392" y="2096072"/>
            <a:ext cx="2260600" cy="5847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3073444-A778-4A72-9FC2-716469C2DD9F}"/>
              </a:ext>
            </a:extLst>
          </p:cNvPr>
          <p:cNvSpPr/>
          <p:nvPr/>
        </p:nvSpPr>
        <p:spPr>
          <a:xfrm>
            <a:off x="3213100" y="3619498"/>
            <a:ext cx="2260600" cy="5847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187838-576F-4251-926A-2BC7CD9187CA}"/>
              </a:ext>
            </a:extLst>
          </p:cNvPr>
          <p:cNvSpPr/>
          <p:nvPr/>
        </p:nvSpPr>
        <p:spPr>
          <a:xfrm>
            <a:off x="3200400" y="2096073"/>
            <a:ext cx="2260600" cy="5847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C02C11-AFAC-4348-8EC6-56F9959D3BD0}"/>
              </a:ext>
            </a:extLst>
          </p:cNvPr>
          <p:cNvSpPr/>
          <p:nvPr/>
        </p:nvSpPr>
        <p:spPr>
          <a:xfrm>
            <a:off x="173892" y="3586479"/>
            <a:ext cx="2260600" cy="5847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5307D5-B17B-4433-A2BE-96C859159CBA}"/>
              </a:ext>
            </a:extLst>
          </p:cNvPr>
          <p:cNvSpPr/>
          <p:nvPr/>
        </p:nvSpPr>
        <p:spPr>
          <a:xfrm>
            <a:off x="6299200" y="3619499"/>
            <a:ext cx="2260600" cy="5847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4BC5D0-C7DD-4F91-A170-AFE399CD33DF}"/>
              </a:ext>
            </a:extLst>
          </p:cNvPr>
          <p:cNvSpPr/>
          <p:nvPr/>
        </p:nvSpPr>
        <p:spPr>
          <a:xfrm>
            <a:off x="6299200" y="2096072"/>
            <a:ext cx="2260600" cy="5847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C1F56B-0DA1-4B9B-A6C1-518FC86062D6}"/>
              </a:ext>
            </a:extLst>
          </p:cNvPr>
          <p:cNvSpPr/>
          <p:nvPr/>
        </p:nvSpPr>
        <p:spPr>
          <a:xfrm>
            <a:off x="9356969" y="3619500"/>
            <a:ext cx="2260600" cy="5847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E62373-CD13-4529-840A-7A14D5032488}"/>
              </a:ext>
            </a:extLst>
          </p:cNvPr>
          <p:cNvSpPr/>
          <p:nvPr/>
        </p:nvSpPr>
        <p:spPr>
          <a:xfrm>
            <a:off x="9321800" y="2082800"/>
            <a:ext cx="2260600" cy="5847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820A291-75EE-42B8-AA24-BC36F8F849BA}"/>
              </a:ext>
            </a:extLst>
          </p:cNvPr>
          <p:cNvSpPr/>
          <p:nvPr/>
        </p:nvSpPr>
        <p:spPr>
          <a:xfrm>
            <a:off x="9356969" y="5160994"/>
            <a:ext cx="2260600" cy="5847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05ACF-5B59-40C3-8F78-00ECA0BF413F}"/>
              </a:ext>
            </a:extLst>
          </p:cNvPr>
          <p:cNvSpPr txBox="1"/>
          <p:nvPr/>
        </p:nvSpPr>
        <p:spPr>
          <a:xfrm>
            <a:off x="279400" y="221037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자바 프로그래밍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5914BB-D8E5-445D-8D5D-B1EF27A76BA0}"/>
              </a:ext>
            </a:extLst>
          </p:cNvPr>
          <p:cNvSpPr txBox="1"/>
          <p:nvPr/>
        </p:nvSpPr>
        <p:spPr>
          <a:xfrm>
            <a:off x="266700" y="370897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인터넷 정보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24AC9-980A-4007-9B8D-8791C7797B0C}"/>
              </a:ext>
            </a:extLst>
          </p:cNvPr>
          <p:cNvSpPr txBox="1"/>
          <p:nvPr/>
        </p:nvSpPr>
        <p:spPr>
          <a:xfrm>
            <a:off x="3365500" y="222307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자료 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79AFA-F3A4-43BA-A2B5-5C64B7E9DD6C}"/>
              </a:ext>
            </a:extLst>
          </p:cNvPr>
          <p:cNvSpPr txBox="1"/>
          <p:nvPr/>
        </p:nvSpPr>
        <p:spPr>
          <a:xfrm>
            <a:off x="3378200" y="372167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1A071-2B55-4E28-8313-0F1A6FF00882}"/>
              </a:ext>
            </a:extLst>
          </p:cNvPr>
          <p:cNvSpPr txBox="1"/>
          <p:nvPr/>
        </p:nvSpPr>
        <p:spPr>
          <a:xfrm>
            <a:off x="6400800" y="218497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베이스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0021A9-564D-470E-9EA0-A5CFC4CBBAC9}"/>
              </a:ext>
            </a:extLst>
          </p:cNvPr>
          <p:cNvSpPr txBox="1"/>
          <p:nvPr/>
        </p:nvSpPr>
        <p:spPr>
          <a:xfrm>
            <a:off x="6400800" y="373437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알고리즘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2D1D36-8A63-464F-ACCF-758410020C49}"/>
              </a:ext>
            </a:extLst>
          </p:cNvPr>
          <p:cNvSpPr txBox="1"/>
          <p:nvPr/>
        </p:nvSpPr>
        <p:spPr>
          <a:xfrm>
            <a:off x="9525000" y="219767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데이터 마이닝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C7101-4933-4748-8ACB-1DF7105B3AA1}"/>
              </a:ext>
            </a:extLst>
          </p:cNvPr>
          <p:cNvSpPr txBox="1"/>
          <p:nvPr/>
        </p:nvSpPr>
        <p:spPr>
          <a:xfrm>
            <a:off x="9525000" y="374707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소프트웨어 실습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31C208-0A07-48E4-A1D2-766D53CF7A71}"/>
              </a:ext>
            </a:extLst>
          </p:cNvPr>
          <p:cNvSpPr txBox="1"/>
          <p:nvPr/>
        </p:nvSpPr>
        <p:spPr>
          <a:xfrm>
            <a:off x="9525000" y="524567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컴퓨터 네트워크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5B6163-457B-4B7B-943E-907C7773761F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1240692" y="2680847"/>
            <a:ext cx="63500" cy="9056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E8A4C7-BB54-4BA5-A75F-6AB28500275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434492" y="3878867"/>
            <a:ext cx="778608" cy="330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081CB22-1CCE-423F-9B45-E5D777C01D4A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2370992" y="2388460"/>
            <a:ext cx="82940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5BB70D1-B310-47CF-A076-3EB93AD0113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461000" y="2388460"/>
            <a:ext cx="8382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B191817-FE6C-4C2C-AD4C-6F3E4A36285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473700" y="3911886"/>
            <a:ext cx="8255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C929EEF-7DBB-4C3E-9578-C6FB2365E2C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559800" y="2375188"/>
            <a:ext cx="762000" cy="132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C079B7C-B205-4996-87BB-6002BA8FEB2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559800" y="3911887"/>
            <a:ext cx="79716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49B7572-E412-489E-8C14-B29517D81D71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>
            <a:off x="7429500" y="4204274"/>
            <a:ext cx="1927469" cy="12491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E4752FB-5AB1-4E22-8E83-A0560939B5F5}"/>
              </a:ext>
            </a:extLst>
          </p:cNvPr>
          <p:cNvSpPr/>
          <p:nvPr/>
        </p:nvSpPr>
        <p:spPr>
          <a:xfrm>
            <a:off x="3279759" y="4422569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9DBF86-255E-4061-AFB9-AE84A24FF369}"/>
              </a:ext>
            </a:extLst>
          </p:cNvPr>
          <p:cNvSpPr/>
          <p:nvPr/>
        </p:nvSpPr>
        <p:spPr>
          <a:xfrm>
            <a:off x="3266259" y="5821177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AECE650-EA5E-4364-A3D0-7BD319FBF582}"/>
              </a:ext>
            </a:extLst>
          </p:cNvPr>
          <p:cNvSpPr/>
          <p:nvPr/>
        </p:nvSpPr>
        <p:spPr>
          <a:xfrm>
            <a:off x="3386428" y="583804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BE6745-737A-4247-BDFE-6B4CBA9BEBF8}"/>
              </a:ext>
            </a:extLst>
          </p:cNvPr>
          <p:cNvSpPr txBox="1"/>
          <p:nvPr/>
        </p:nvSpPr>
        <p:spPr>
          <a:xfrm>
            <a:off x="3544877" y="602952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5E44AE7A-8EF6-4128-9EF7-DE58CD94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943197"/>
              </p:ext>
            </p:extLst>
          </p:nvPr>
        </p:nvGraphicFramePr>
        <p:xfrm>
          <a:off x="3266259" y="285863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39069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940832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14567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70471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27356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923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025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8011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5593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74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467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BE9C8EF-738D-4049-8938-1729426BBFD4}"/>
              </a:ext>
            </a:extLst>
          </p:cNvPr>
          <p:cNvSpPr/>
          <p:nvPr/>
        </p:nvSpPr>
        <p:spPr>
          <a:xfrm>
            <a:off x="8102187" y="122151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F734E09-4A66-4CA2-AAB9-91A3265F11F1}"/>
              </a:ext>
            </a:extLst>
          </p:cNvPr>
          <p:cNvSpPr/>
          <p:nvPr/>
        </p:nvSpPr>
        <p:spPr>
          <a:xfrm>
            <a:off x="8102187" y="39864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C808039-3120-4ED3-9C1C-AA15C5A5FB44}"/>
              </a:ext>
            </a:extLst>
          </p:cNvPr>
          <p:cNvSpPr/>
          <p:nvPr/>
        </p:nvSpPr>
        <p:spPr>
          <a:xfrm>
            <a:off x="9851357" y="122151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67454CE-FFEE-4FB5-AB0E-87004F7535BA}"/>
              </a:ext>
            </a:extLst>
          </p:cNvPr>
          <p:cNvSpPr/>
          <p:nvPr/>
        </p:nvSpPr>
        <p:spPr>
          <a:xfrm>
            <a:off x="9831239" y="391474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08C30D9-6D71-4329-94A7-19B67EEE7BBE}"/>
              </a:ext>
            </a:extLst>
          </p:cNvPr>
          <p:cNvSpPr/>
          <p:nvPr/>
        </p:nvSpPr>
        <p:spPr>
          <a:xfrm>
            <a:off x="9851357" y="2054142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3BAC3C-09A0-4630-98D8-EC82538AB87E}"/>
              </a:ext>
            </a:extLst>
          </p:cNvPr>
          <p:cNvSpPr txBox="1"/>
          <p:nvPr/>
        </p:nvSpPr>
        <p:spPr>
          <a:xfrm>
            <a:off x="8160306" y="446662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0C84BC-3618-41F1-81C2-DFD7368AE184}"/>
              </a:ext>
            </a:extLst>
          </p:cNvPr>
          <p:cNvSpPr txBox="1"/>
          <p:nvPr/>
        </p:nvSpPr>
        <p:spPr>
          <a:xfrm>
            <a:off x="8160306" y="128356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522C63-3579-484C-A666-8E5223E75A0A}"/>
              </a:ext>
            </a:extLst>
          </p:cNvPr>
          <p:cNvSpPr txBox="1"/>
          <p:nvPr/>
        </p:nvSpPr>
        <p:spPr>
          <a:xfrm>
            <a:off x="9947478" y="45352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0DF341-6C60-4A9F-8959-C3A15B508F34}"/>
              </a:ext>
            </a:extLst>
          </p:cNvPr>
          <p:cNvSpPr txBox="1"/>
          <p:nvPr/>
        </p:nvSpPr>
        <p:spPr>
          <a:xfrm>
            <a:off x="9947478" y="129042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A409B0-942E-45D3-8C96-A71BF056C2A3}"/>
              </a:ext>
            </a:extLst>
          </p:cNvPr>
          <p:cNvSpPr txBox="1"/>
          <p:nvPr/>
        </p:nvSpPr>
        <p:spPr>
          <a:xfrm>
            <a:off x="9947478" y="209988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F942DDE-5C44-465F-BABD-429544A09DC8}"/>
              </a:ext>
            </a:extLst>
          </p:cNvPr>
          <p:cNvCxnSpPr>
            <a:cxnSpLocks/>
          </p:cNvCxnSpPr>
          <p:nvPr/>
        </p:nvCxnSpPr>
        <p:spPr>
          <a:xfrm>
            <a:off x="5208510" y="714506"/>
            <a:ext cx="36325" cy="489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DAD343-12AE-4D1F-AA4D-68929D1A1B1A}"/>
              </a:ext>
            </a:extLst>
          </p:cNvPr>
          <p:cNvCxnSpPr>
            <a:cxnSpLocks/>
          </p:cNvCxnSpPr>
          <p:nvPr/>
        </p:nvCxnSpPr>
        <p:spPr>
          <a:xfrm>
            <a:off x="5891413" y="1361609"/>
            <a:ext cx="445396" cy="17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8C37E08-A002-4F30-9F78-9DBDA0634470}"/>
              </a:ext>
            </a:extLst>
          </p:cNvPr>
          <p:cNvCxnSpPr>
            <a:cxnSpLocks/>
          </p:cNvCxnSpPr>
          <p:nvPr/>
        </p:nvCxnSpPr>
        <p:spPr>
          <a:xfrm>
            <a:off x="5855089" y="556574"/>
            <a:ext cx="4744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4BED99-8175-4295-8846-29345D7148A2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622701" y="556574"/>
            <a:ext cx="47948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1D313B9-CDC6-4A21-AB8E-2EEAD8CB282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629966" y="1379444"/>
            <a:ext cx="47222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132A0C1-DC50-4940-A7B6-ADDCB324A98E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9395343" y="549406"/>
            <a:ext cx="435896" cy="71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12C4C7A-9057-4039-BF55-EB4252C9E566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9395343" y="1379445"/>
            <a:ext cx="45601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B0FD37B-E803-4C6E-995A-C18EAE4B43C0}"/>
              </a:ext>
            </a:extLst>
          </p:cNvPr>
          <p:cNvCxnSpPr>
            <a:cxnSpLocks/>
            <a:stCxn id="41" idx="2"/>
            <a:endCxn id="46" idx="1"/>
          </p:cNvCxnSpPr>
          <p:nvPr/>
        </p:nvCxnSpPr>
        <p:spPr>
          <a:xfrm>
            <a:off x="8748765" y="1537376"/>
            <a:ext cx="1102592" cy="67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AAF853E-F0F9-4233-A57B-4DAF78438512}"/>
              </a:ext>
            </a:extLst>
          </p:cNvPr>
          <p:cNvSpPr txBox="1"/>
          <p:nvPr/>
        </p:nvSpPr>
        <p:spPr>
          <a:xfrm>
            <a:off x="218587" y="2937082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>
                    <a:lumMod val="85000"/>
                  </a:schemeClr>
                </a:solidFill>
              </a:rPr>
              <a:t>INDEGREE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FF7E18-ED25-4828-B181-075F253A9927}"/>
              </a:ext>
            </a:extLst>
          </p:cNvPr>
          <p:cNvSpPr txBox="1"/>
          <p:nvPr/>
        </p:nvSpPr>
        <p:spPr>
          <a:xfrm>
            <a:off x="0" y="5919155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결과 배열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3BC2DF-D5A1-4420-9C38-47879DFB916F}"/>
              </a:ext>
            </a:extLst>
          </p:cNvPr>
          <p:cNvSpPr txBox="1"/>
          <p:nvPr/>
        </p:nvSpPr>
        <p:spPr>
          <a:xfrm>
            <a:off x="117675" y="4274326"/>
            <a:ext cx="2952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INDEGREE = 0</a:t>
            </a:r>
          </a:p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ADB2D30-3524-43B3-9D75-B59296E4464B}"/>
              </a:ext>
            </a:extLst>
          </p:cNvPr>
          <p:cNvSpPr/>
          <p:nvPr/>
        </p:nvSpPr>
        <p:spPr>
          <a:xfrm>
            <a:off x="4187007" y="5816829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01DD3A-D509-4F96-B65C-4180D19EA821}"/>
              </a:ext>
            </a:extLst>
          </p:cNvPr>
          <p:cNvSpPr txBox="1"/>
          <p:nvPr/>
        </p:nvSpPr>
        <p:spPr>
          <a:xfrm>
            <a:off x="4345456" y="6008308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6D1F77D-B988-4C1F-AA40-F68F1C06605C}"/>
              </a:ext>
            </a:extLst>
          </p:cNvPr>
          <p:cNvSpPr/>
          <p:nvPr/>
        </p:nvSpPr>
        <p:spPr>
          <a:xfrm>
            <a:off x="4964437" y="581875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95F3D1-44AD-4444-A1C1-37451B1ACC3C}"/>
              </a:ext>
            </a:extLst>
          </p:cNvPr>
          <p:cNvSpPr txBox="1"/>
          <p:nvPr/>
        </p:nvSpPr>
        <p:spPr>
          <a:xfrm>
            <a:off x="5122886" y="601023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D3F3E1A-3A5B-4D09-B77D-E436076318AA}"/>
              </a:ext>
            </a:extLst>
          </p:cNvPr>
          <p:cNvSpPr/>
          <p:nvPr/>
        </p:nvSpPr>
        <p:spPr>
          <a:xfrm>
            <a:off x="3463587" y="444522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2F5781-E37E-4FC7-B7A7-9A5D6994429F}"/>
              </a:ext>
            </a:extLst>
          </p:cNvPr>
          <p:cNvSpPr txBox="1"/>
          <p:nvPr/>
        </p:nvSpPr>
        <p:spPr>
          <a:xfrm>
            <a:off x="3622036" y="463670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6D9B432-139C-43FD-A61B-7B6EFA5EC83A}"/>
              </a:ext>
            </a:extLst>
          </p:cNvPr>
          <p:cNvSpPr/>
          <p:nvPr/>
        </p:nvSpPr>
        <p:spPr>
          <a:xfrm>
            <a:off x="4241020" y="4458731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5E5CA2-37A8-48FA-BD5A-DFB544B30096}"/>
              </a:ext>
            </a:extLst>
          </p:cNvPr>
          <p:cNvSpPr txBox="1"/>
          <p:nvPr/>
        </p:nvSpPr>
        <p:spPr>
          <a:xfrm>
            <a:off x="4399469" y="4650210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0E169FE-E920-4065-B12D-633B448D1D90}"/>
              </a:ext>
            </a:extLst>
          </p:cNvPr>
          <p:cNvSpPr/>
          <p:nvPr/>
        </p:nvSpPr>
        <p:spPr>
          <a:xfrm>
            <a:off x="5718720" y="5809114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C43352-0833-4499-BDA3-1E9E73E87FB0}"/>
              </a:ext>
            </a:extLst>
          </p:cNvPr>
          <p:cNvSpPr txBox="1"/>
          <p:nvPr/>
        </p:nvSpPr>
        <p:spPr>
          <a:xfrm>
            <a:off x="5877169" y="6000593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98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E4752FB-5AB1-4E22-8E83-A0560939B5F5}"/>
              </a:ext>
            </a:extLst>
          </p:cNvPr>
          <p:cNvSpPr/>
          <p:nvPr/>
        </p:nvSpPr>
        <p:spPr>
          <a:xfrm>
            <a:off x="3279759" y="4422569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9DBF86-255E-4061-AFB9-AE84A24FF369}"/>
              </a:ext>
            </a:extLst>
          </p:cNvPr>
          <p:cNvSpPr/>
          <p:nvPr/>
        </p:nvSpPr>
        <p:spPr>
          <a:xfrm>
            <a:off x="3266259" y="5821177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AECE650-EA5E-4364-A3D0-7BD319FBF582}"/>
              </a:ext>
            </a:extLst>
          </p:cNvPr>
          <p:cNvSpPr/>
          <p:nvPr/>
        </p:nvSpPr>
        <p:spPr>
          <a:xfrm>
            <a:off x="3386428" y="583804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BE6745-737A-4247-BDFE-6B4CBA9BEBF8}"/>
              </a:ext>
            </a:extLst>
          </p:cNvPr>
          <p:cNvSpPr txBox="1"/>
          <p:nvPr/>
        </p:nvSpPr>
        <p:spPr>
          <a:xfrm>
            <a:off x="3544877" y="602952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5E44AE7A-8EF6-4128-9EF7-DE58CD94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38054"/>
              </p:ext>
            </p:extLst>
          </p:nvPr>
        </p:nvGraphicFramePr>
        <p:xfrm>
          <a:off x="3266259" y="285863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39069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940832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14567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70471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27356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923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025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8011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5593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74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467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BE9C8EF-738D-4049-8938-1729426BBFD4}"/>
              </a:ext>
            </a:extLst>
          </p:cNvPr>
          <p:cNvSpPr/>
          <p:nvPr/>
        </p:nvSpPr>
        <p:spPr>
          <a:xfrm>
            <a:off x="8102187" y="122151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C808039-3120-4ED3-9C1C-AA15C5A5FB44}"/>
              </a:ext>
            </a:extLst>
          </p:cNvPr>
          <p:cNvSpPr/>
          <p:nvPr/>
        </p:nvSpPr>
        <p:spPr>
          <a:xfrm>
            <a:off x="9851357" y="122151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08C30D9-6D71-4329-94A7-19B67EEE7BBE}"/>
              </a:ext>
            </a:extLst>
          </p:cNvPr>
          <p:cNvSpPr/>
          <p:nvPr/>
        </p:nvSpPr>
        <p:spPr>
          <a:xfrm>
            <a:off x="9851357" y="2054142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0C84BC-3618-41F1-81C2-DFD7368AE184}"/>
              </a:ext>
            </a:extLst>
          </p:cNvPr>
          <p:cNvSpPr txBox="1"/>
          <p:nvPr/>
        </p:nvSpPr>
        <p:spPr>
          <a:xfrm>
            <a:off x="8160306" y="128356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0DF341-6C60-4A9F-8959-C3A15B508F34}"/>
              </a:ext>
            </a:extLst>
          </p:cNvPr>
          <p:cNvSpPr txBox="1"/>
          <p:nvPr/>
        </p:nvSpPr>
        <p:spPr>
          <a:xfrm>
            <a:off x="9947478" y="129042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A409B0-942E-45D3-8C96-A71BF056C2A3}"/>
              </a:ext>
            </a:extLst>
          </p:cNvPr>
          <p:cNvSpPr txBox="1"/>
          <p:nvPr/>
        </p:nvSpPr>
        <p:spPr>
          <a:xfrm>
            <a:off x="9947478" y="209988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F942DDE-5C44-465F-BABD-429544A09DC8}"/>
              </a:ext>
            </a:extLst>
          </p:cNvPr>
          <p:cNvCxnSpPr>
            <a:cxnSpLocks/>
          </p:cNvCxnSpPr>
          <p:nvPr/>
        </p:nvCxnSpPr>
        <p:spPr>
          <a:xfrm>
            <a:off x="5208510" y="714506"/>
            <a:ext cx="36325" cy="489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DAD343-12AE-4D1F-AA4D-68929D1A1B1A}"/>
              </a:ext>
            </a:extLst>
          </p:cNvPr>
          <p:cNvCxnSpPr>
            <a:cxnSpLocks/>
          </p:cNvCxnSpPr>
          <p:nvPr/>
        </p:nvCxnSpPr>
        <p:spPr>
          <a:xfrm>
            <a:off x="5891413" y="1361609"/>
            <a:ext cx="445396" cy="17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8C37E08-A002-4F30-9F78-9DBDA0634470}"/>
              </a:ext>
            </a:extLst>
          </p:cNvPr>
          <p:cNvCxnSpPr>
            <a:cxnSpLocks/>
          </p:cNvCxnSpPr>
          <p:nvPr/>
        </p:nvCxnSpPr>
        <p:spPr>
          <a:xfrm>
            <a:off x="5855089" y="556574"/>
            <a:ext cx="4744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4BED99-8175-4295-8846-29345D7148A2}"/>
              </a:ext>
            </a:extLst>
          </p:cNvPr>
          <p:cNvCxnSpPr>
            <a:cxnSpLocks/>
          </p:cNvCxnSpPr>
          <p:nvPr/>
        </p:nvCxnSpPr>
        <p:spPr>
          <a:xfrm flipV="1">
            <a:off x="7622701" y="556574"/>
            <a:ext cx="47948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1D313B9-CDC6-4A21-AB8E-2EEAD8CB282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629966" y="1379444"/>
            <a:ext cx="47222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132A0C1-DC50-4940-A7B6-ADDCB324A98E}"/>
              </a:ext>
            </a:extLst>
          </p:cNvPr>
          <p:cNvCxnSpPr>
            <a:cxnSpLocks/>
          </p:cNvCxnSpPr>
          <p:nvPr/>
        </p:nvCxnSpPr>
        <p:spPr>
          <a:xfrm flipV="1">
            <a:off x="9395343" y="549406"/>
            <a:ext cx="435896" cy="71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12C4C7A-9057-4039-BF55-EB4252C9E566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9395343" y="1379445"/>
            <a:ext cx="45601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B0FD37B-E803-4C6E-995A-C18EAE4B43C0}"/>
              </a:ext>
            </a:extLst>
          </p:cNvPr>
          <p:cNvCxnSpPr>
            <a:cxnSpLocks/>
            <a:stCxn id="41" idx="2"/>
            <a:endCxn id="46" idx="1"/>
          </p:cNvCxnSpPr>
          <p:nvPr/>
        </p:nvCxnSpPr>
        <p:spPr>
          <a:xfrm>
            <a:off x="8748765" y="1537376"/>
            <a:ext cx="1102592" cy="67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AAF853E-F0F9-4233-A57B-4DAF78438512}"/>
              </a:ext>
            </a:extLst>
          </p:cNvPr>
          <p:cNvSpPr txBox="1"/>
          <p:nvPr/>
        </p:nvSpPr>
        <p:spPr>
          <a:xfrm>
            <a:off x="218587" y="2937082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>
                    <a:lumMod val="85000"/>
                  </a:schemeClr>
                </a:solidFill>
              </a:rPr>
              <a:t>INDEGREE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FF7E18-ED25-4828-B181-075F253A9927}"/>
              </a:ext>
            </a:extLst>
          </p:cNvPr>
          <p:cNvSpPr txBox="1"/>
          <p:nvPr/>
        </p:nvSpPr>
        <p:spPr>
          <a:xfrm>
            <a:off x="0" y="5919155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결과 배열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3BC2DF-D5A1-4420-9C38-47879DFB916F}"/>
              </a:ext>
            </a:extLst>
          </p:cNvPr>
          <p:cNvSpPr txBox="1"/>
          <p:nvPr/>
        </p:nvSpPr>
        <p:spPr>
          <a:xfrm>
            <a:off x="117675" y="4274326"/>
            <a:ext cx="2952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INDEGREE = 0</a:t>
            </a:r>
          </a:p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ADB2D30-3524-43B3-9D75-B59296E4464B}"/>
              </a:ext>
            </a:extLst>
          </p:cNvPr>
          <p:cNvSpPr/>
          <p:nvPr/>
        </p:nvSpPr>
        <p:spPr>
          <a:xfrm>
            <a:off x="4187007" y="5816829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01DD3A-D509-4F96-B65C-4180D19EA821}"/>
              </a:ext>
            </a:extLst>
          </p:cNvPr>
          <p:cNvSpPr txBox="1"/>
          <p:nvPr/>
        </p:nvSpPr>
        <p:spPr>
          <a:xfrm>
            <a:off x="4345456" y="6008308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6D1F77D-B988-4C1F-AA40-F68F1C06605C}"/>
              </a:ext>
            </a:extLst>
          </p:cNvPr>
          <p:cNvSpPr/>
          <p:nvPr/>
        </p:nvSpPr>
        <p:spPr>
          <a:xfrm>
            <a:off x="4964437" y="581875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95F3D1-44AD-4444-A1C1-37451B1ACC3C}"/>
              </a:ext>
            </a:extLst>
          </p:cNvPr>
          <p:cNvSpPr txBox="1"/>
          <p:nvPr/>
        </p:nvSpPr>
        <p:spPr>
          <a:xfrm>
            <a:off x="5122886" y="601023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D3F3E1A-3A5B-4D09-B77D-E436076318AA}"/>
              </a:ext>
            </a:extLst>
          </p:cNvPr>
          <p:cNvSpPr/>
          <p:nvPr/>
        </p:nvSpPr>
        <p:spPr>
          <a:xfrm>
            <a:off x="6496154" y="5834189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2F5781-E37E-4FC7-B7A7-9A5D6994429F}"/>
              </a:ext>
            </a:extLst>
          </p:cNvPr>
          <p:cNvSpPr txBox="1"/>
          <p:nvPr/>
        </p:nvSpPr>
        <p:spPr>
          <a:xfrm>
            <a:off x="6654603" y="6025668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6D9B432-139C-43FD-A61B-7B6EFA5EC83A}"/>
              </a:ext>
            </a:extLst>
          </p:cNvPr>
          <p:cNvSpPr/>
          <p:nvPr/>
        </p:nvSpPr>
        <p:spPr>
          <a:xfrm>
            <a:off x="3372919" y="4458731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5E5CA2-37A8-48FA-BD5A-DFB544B30096}"/>
              </a:ext>
            </a:extLst>
          </p:cNvPr>
          <p:cNvSpPr txBox="1"/>
          <p:nvPr/>
        </p:nvSpPr>
        <p:spPr>
          <a:xfrm>
            <a:off x="3531368" y="4650210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0E169FE-E920-4065-B12D-633B448D1D90}"/>
              </a:ext>
            </a:extLst>
          </p:cNvPr>
          <p:cNvSpPr/>
          <p:nvPr/>
        </p:nvSpPr>
        <p:spPr>
          <a:xfrm>
            <a:off x="5718720" y="5809114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C43352-0833-4499-BDA3-1E9E73E87FB0}"/>
              </a:ext>
            </a:extLst>
          </p:cNvPr>
          <p:cNvSpPr txBox="1"/>
          <p:nvPr/>
        </p:nvSpPr>
        <p:spPr>
          <a:xfrm>
            <a:off x="5877169" y="6000593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91E12ED-26A7-4599-A47B-D24F51995715}"/>
              </a:ext>
            </a:extLst>
          </p:cNvPr>
          <p:cNvSpPr/>
          <p:nvPr/>
        </p:nvSpPr>
        <p:spPr>
          <a:xfrm>
            <a:off x="4127204" y="4460661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EBFD9A-F0E4-4A3A-9328-1BDC685D6D46}"/>
              </a:ext>
            </a:extLst>
          </p:cNvPr>
          <p:cNvSpPr txBox="1"/>
          <p:nvPr/>
        </p:nvSpPr>
        <p:spPr>
          <a:xfrm>
            <a:off x="4285653" y="4652140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60559B37-1AC1-41AF-9C6B-3B6E63214B83}"/>
              </a:ext>
            </a:extLst>
          </p:cNvPr>
          <p:cNvSpPr/>
          <p:nvPr/>
        </p:nvSpPr>
        <p:spPr>
          <a:xfrm>
            <a:off x="9831239" y="391474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C9B250-EC05-4953-AD43-286B94AAF900}"/>
              </a:ext>
            </a:extLst>
          </p:cNvPr>
          <p:cNvSpPr txBox="1"/>
          <p:nvPr/>
        </p:nvSpPr>
        <p:spPr>
          <a:xfrm>
            <a:off x="9947478" y="45352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44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E4752FB-5AB1-4E22-8E83-A0560939B5F5}"/>
              </a:ext>
            </a:extLst>
          </p:cNvPr>
          <p:cNvSpPr/>
          <p:nvPr/>
        </p:nvSpPr>
        <p:spPr>
          <a:xfrm>
            <a:off x="3279759" y="4422569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9DBF86-255E-4061-AFB9-AE84A24FF369}"/>
              </a:ext>
            </a:extLst>
          </p:cNvPr>
          <p:cNvSpPr/>
          <p:nvPr/>
        </p:nvSpPr>
        <p:spPr>
          <a:xfrm>
            <a:off x="3266259" y="5821177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AECE650-EA5E-4364-A3D0-7BD319FBF582}"/>
              </a:ext>
            </a:extLst>
          </p:cNvPr>
          <p:cNvSpPr/>
          <p:nvPr/>
        </p:nvSpPr>
        <p:spPr>
          <a:xfrm>
            <a:off x="3386428" y="583804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BE6745-737A-4247-BDFE-6B4CBA9BEBF8}"/>
              </a:ext>
            </a:extLst>
          </p:cNvPr>
          <p:cNvSpPr txBox="1"/>
          <p:nvPr/>
        </p:nvSpPr>
        <p:spPr>
          <a:xfrm>
            <a:off x="3544877" y="602952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5E44AE7A-8EF6-4128-9EF7-DE58CD94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871980"/>
              </p:ext>
            </p:extLst>
          </p:nvPr>
        </p:nvGraphicFramePr>
        <p:xfrm>
          <a:off x="3266259" y="285863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39069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940832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14567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70471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27356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923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025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8011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5593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74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467"/>
                  </a:ext>
                </a:extLst>
              </a:tr>
            </a:tbl>
          </a:graphicData>
        </a:graphic>
      </p:graphicFrame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C808039-3120-4ED3-9C1C-AA15C5A5FB44}"/>
              </a:ext>
            </a:extLst>
          </p:cNvPr>
          <p:cNvSpPr/>
          <p:nvPr/>
        </p:nvSpPr>
        <p:spPr>
          <a:xfrm>
            <a:off x="9851357" y="122151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08C30D9-6D71-4329-94A7-19B67EEE7BBE}"/>
              </a:ext>
            </a:extLst>
          </p:cNvPr>
          <p:cNvSpPr/>
          <p:nvPr/>
        </p:nvSpPr>
        <p:spPr>
          <a:xfrm>
            <a:off x="9851357" y="2054142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0DF341-6C60-4A9F-8959-C3A15B508F34}"/>
              </a:ext>
            </a:extLst>
          </p:cNvPr>
          <p:cNvSpPr txBox="1"/>
          <p:nvPr/>
        </p:nvSpPr>
        <p:spPr>
          <a:xfrm>
            <a:off x="9947478" y="129042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A409B0-942E-45D3-8C96-A71BF056C2A3}"/>
              </a:ext>
            </a:extLst>
          </p:cNvPr>
          <p:cNvSpPr txBox="1"/>
          <p:nvPr/>
        </p:nvSpPr>
        <p:spPr>
          <a:xfrm>
            <a:off x="9947478" y="209988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F942DDE-5C44-465F-BABD-429544A09DC8}"/>
              </a:ext>
            </a:extLst>
          </p:cNvPr>
          <p:cNvCxnSpPr>
            <a:cxnSpLocks/>
          </p:cNvCxnSpPr>
          <p:nvPr/>
        </p:nvCxnSpPr>
        <p:spPr>
          <a:xfrm>
            <a:off x="5208510" y="714506"/>
            <a:ext cx="36325" cy="489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DAD343-12AE-4D1F-AA4D-68929D1A1B1A}"/>
              </a:ext>
            </a:extLst>
          </p:cNvPr>
          <p:cNvCxnSpPr>
            <a:cxnSpLocks/>
          </p:cNvCxnSpPr>
          <p:nvPr/>
        </p:nvCxnSpPr>
        <p:spPr>
          <a:xfrm>
            <a:off x="5891413" y="1361609"/>
            <a:ext cx="445396" cy="17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8C37E08-A002-4F30-9F78-9DBDA0634470}"/>
              </a:ext>
            </a:extLst>
          </p:cNvPr>
          <p:cNvCxnSpPr>
            <a:cxnSpLocks/>
          </p:cNvCxnSpPr>
          <p:nvPr/>
        </p:nvCxnSpPr>
        <p:spPr>
          <a:xfrm>
            <a:off x="5855089" y="556574"/>
            <a:ext cx="4744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4BED99-8175-4295-8846-29345D7148A2}"/>
              </a:ext>
            </a:extLst>
          </p:cNvPr>
          <p:cNvCxnSpPr>
            <a:cxnSpLocks/>
          </p:cNvCxnSpPr>
          <p:nvPr/>
        </p:nvCxnSpPr>
        <p:spPr>
          <a:xfrm flipV="1">
            <a:off x="7622701" y="556574"/>
            <a:ext cx="47948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1D313B9-CDC6-4A21-AB8E-2EEAD8CB282B}"/>
              </a:ext>
            </a:extLst>
          </p:cNvPr>
          <p:cNvCxnSpPr>
            <a:cxnSpLocks/>
          </p:cNvCxnSpPr>
          <p:nvPr/>
        </p:nvCxnSpPr>
        <p:spPr>
          <a:xfrm>
            <a:off x="7629966" y="1379444"/>
            <a:ext cx="47222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132A0C1-DC50-4940-A7B6-ADDCB324A98E}"/>
              </a:ext>
            </a:extLst>
          </p:cNvPr>
          <p:cNvCxnSpPr>
            <a:cxnSpLocks/>
          </p:cNvCxnSpPr>
          <p:nvPr/>
        </p:nvCxnSpPr>
        <p:spPr>
          <a:xfrm flipV="1">
            <a:off x="9395343" y="549406"/>
            <a:ext cx="435896" cy="71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12C4C7A-9057-4039-BF55-EB4252C9E56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395343" y="1379445"/>
            <a:ext cx="45601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B0FD37B-E803-4C6E-995A-C18EAE4B43C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748765" y="1537376"/>
            <a:ext cx="1102592" cy="67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AAF853E-F0F9-4233-A57B-4DAF78438512}"/>
              </a:ext>
            </a:extLst>
          </p:cNvPr>
          <p:cNvSpPr txBox="1"/>
          <p:nvPr/>
        </p:nvSpPr>
        <p:spPr>
          <a:xfrm>
            <a:off x="218587" y="2937082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>
                    <a:lumMod val="85000"/>
                  </a:schemeClr>
                </a:solidFill>
              </a:rPr>
              <a:t>INDEGREE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FF7E18-ED25-4828-B181-075F253A9927}"/>
              </a:ext>
            </a:extLst>
          </p:cNvPr>
          <p:cNvSpPr txBox="1"/>
          <p:nvPr/>
        </p:nvSpPr>
        <p:spPr>
          <a:xfrm>
            <a:off x="0" y="5919155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결과 배열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3BC2DF-D5A1-4420-9C38-47879DFB916F}"/>
              </a:ext>
            </a:extLst>
          </p:cNvPr>
          <p:cNvSpPr txBox="1"/>
          <p:nvPr/>
        </p:nvSpPr>
        <p:spPr>
          <a:xfrm>
            <a:off x="117675" y="4274326"/>
            <a:ext cx="2952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INDEGREE = 0</a:t>
            </a:r>
          </a:p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ADB2D30-3524-43B3-9D75-B59296E4464B}"/>
              </a:ext>
            </a:extLst>
          </p:cNvPr>
          <p:cNvSpPr/>
          <p:nvPr/>
        </p:nvSpPr>
        <p:spPr>
          <a:xfrm>
            <a:off x="4187007" y="5816829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01DD3A-D509-4F96-B65C-4180D19EA821}"/>
              </a:ext>
            </a:extLst>
          </p:cNvPr>
          <p:cNvSpPr txBox="1"/>
          <p:nvPr/>
        </p:nvSpPr>
        <p:spPr>
          <a:xfrm>
            <a:off x="4345456" y="6008308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6D1F77D-B988-4C1F-AA40-F68F1C06605C}"/>
              </a:ext>
            </a:extLst>
          </p:cNvPr>
          <p:cNvSpPr/>
          <p:nvPr/>
        </p:nvSpPr>
        <p:spPr>
          <a:xfrm>
            <a:off x="4964437" y="581875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95F3D1-44AD-4444-A1C1-37451B1ACC3C}"/>
              </a:ext>
            </a:extLst>
          </p:cNvPr>
          <p:cNvSpPr txBox="1"/>
          <p:nvPr/>
        </p:nvSpPr>
        <p:spPr>
          <a:xfrm>
            <a:off x="5122886" y="601023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D3F3E1A-3A5B-4D09-B77D-E436076318AA}"/>
              </a:ext>
            </a:extLst>
          </p:cNvPr>
          <p:cNvSpPr/>
          <p:nvPr/>
        </p:nvSpPr>
        <p:spPr>
          <a:xfrm>
            <a:off x="6496154" y="5834189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2F5781-E37E-4FC7-B7A7-9A5D6994429F}"/>
              </a:ext>
            </a:extLst>
          </p:cNvPr>
          <p:cNvSpPr txBox="1"/>
          <p:nvPr/>
        </p:nvSpPr>
        <p:spPr>
          <a:xfrm>
            <a:off x="6654603" y="6025668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6D9B432-139C-43FD-A61B-7B6EFA5EC83A}"/>
              </a:ext>
            </a:extLst>
          </p:cNvPr>
          <p:cNvSpPr/>
          <p:nvPr/>
        </p:nvSpPr>
        <p:spPr>
          <a:xfrm>
            <a:off x="7308312" y="5847695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5E5CA2-37A8-48FA-BD5A-DFB544B30096}"/>
              </a:ext>
            </a:extLst>
          </p:cNvPr>
          <p:cNvSpPr txBox="1"/>
          <p:nvPr/>
        </p:nvSpPr>
        <p:spPr>
          <a:xfrm>
            <a:off x="7466761" y="6039174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0E169FE-E920-4065-B12D-633B448D1D90}"/>
              </a:ext>
            </a:extLst>
          </p:cNvPr>
          <p:cNvSpPr/>
          <p:nvPr/>
        </p:nvSpPr>
        <p:spPr>
          <a:xfrm>
            <a:off x="5718720" y="5809114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C43352-0833-4499-BDA3-1E9E73E87FB0}"/>
              </a:ext>
            </a:extLst>
          </p:cNvPr>
          <p:cNvSpPr txBox="1"/>
          <p:nvPr/>
        </p:nvSpPr>
        <p:spPr>
          <a:xfrm>
            <a:off x="5877169" y="6000593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91E12ED-26A7-4599-A47B-D24F51995715}"/>
              </a:ext>
            </a:extLst>
          </p:cNvPr>
          <p:cNvSpPr/>
          <p:nvPr/>
        </p:nvSpPr>
        <p:spPr>
          <a:xfrm>
            <a:off x="3328552" y="4460661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EBFD9A-F0E4-4A3A-9328-1BDC685D6D46}"/>
              </a:ext>
            </a:extLst>
          </p:cNvPr>
          <p:cNvSpPr txBox="1"/>
          <p:nvPr/>
        </p:nvSpPr>
        <p:spPr>
          <a:xfrm>
            <a:off x="3487001" y="4652140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CEC30E-237A-43EA-8328-290FA98A8FD5}"/>
              </a:ext>
            </a:extLst>
          </p:cNvPr>
          <p:cNvSpPr/>
          <p:nvPr/>
        </p:nvSpPr>
        <p:spPr>
          <a:xfrm>
            <a:off x="4094410" y="4439439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CB22DC-C745-451D-A3DB-84A3A9EF6CD0}"/>
              </a:ext>
            </a:extLst>
          </p:cNvPr>
          <p:cNvSpPr txBox="1"/>
          <p:nvPr/>
        </p:nvSpPr>
        <p:spPr>
          <a:xfrm>
            <a:off x="4252859" y="4630918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B55426D-B8D9-4FE5-8A3C-75F9793BEFAE}"/>
              </a:ext>
            </a:extLst>
          </p:cNvPr>
          <p:cNvSpPr/>
          <p:nvPr/>
        </p:nvSpPr>
        <p:spPr>
          <a:xfrm>
            <a:off x="4860268" y="444136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ED0B30-BD0C-451C-AE7D-A73368CD7C32}"/>
              </a:ext>
            </a:extLst>
          </p:cNvPr>
          <p:cNvSpPr txBox="1"/>
          <p:nvPr/>
        </p:nvSpPr>
        <p:spPr>
          <a:xfrm>
            <a:off x="5018717" y="463284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6D788A-FEC1-4031-A0AB-32137EA03F33}"/>
              </a:ext>
            </a:extLst>
          </p:cNvPr>
          <p:cNvSpPr/>
          <p:nvPr/>
        </p:nvSpPr>
        <p:spPr>
          <a:xfrm>
            <a:off x="9831239" y="391474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E34D02-6BAB-4E63-8615-DDEA2DA7C94A}"/>
              </a:ext>
            </a:extLst>
          </p:cNvPr>
          <p:cNvSpPr txBox="1"/>
          <p:nvPr/>
        </p:nvSpPr>
        <p:spPr>
          <a:xfrm>
            <a:off x="9947478" y="45352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2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E4752FB-5AB1-4E22-8E83-A0560939B5F5}"/>
              </a:ext>
            </a:extLst>
          </p:cNvPr>
          <p:cNvSpPr/>
          <p:nvPr/>
        </p:nvSpPr>
        <p:spPr>
          <a:xfrm>
            <a:off x="3279759" y="4422569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9DBF86-255E-4061-AFB9-AE84A24FF369}"/>
              </a:ext>
            </a:extLst>
          </p:cNvPr>
          <p:cNvSpPr/>
          <p:nvPr/>
        </p:nvSpPr>
        <p:spPr>
          <a:xfrm>
            <a:off x="3266259" y="5821177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AECE650-EA5E-4364-A3D0-7BD319FBF582}"/>
              </a:ext>
            </a:extLst>
          </p:cNvPr>
          <p:cNvSpPr/>
          <p:nvPr/>
        </p:nvSpPr>
        <p:spPr>
          <a:xfrm>
            <a:off x="3386428" y="583804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BE6745-737A-4247-BDFE-6B4CBA9BEBF8}"/>
              </a:ext>
            </a:extLst>
          </p:cNvPr>
          <p:cNvSpPr txBox="1"/>
          <p:nvPr/>
        </p:nvSpPr>
        <p:spPr>
          <a:xfrm>
            <a:off x="3544877" y="602952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5E44AE7A-8EF6-4128-9EF7-DE58CD94D23D}"/>
              </a:ext>
            </a:extLst>
          </p:cNvPr>
          <p:cNvGraphicFramePr>
            <a:graphicFrameLocks noGrp="1"/>
          </p:cNvGraphicFramePr>
          <p:nvPr/>
        </p:nvGraphicFramePr>
        <p:xfrm>
          <a:off x="3266259" y="285863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39069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940832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14567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70471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27356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923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025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8011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5593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74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467"/>
                  </a:ext>
                </a:extLst>
              </a:tr>
            </a:tbl>
          </a:graphicData>
        </a:graphic>
      </p:graphicFrame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C808039-3120-4ED3-9C1C-AA15C5A5FB44}"/>
              </a:ext>
            </a:extLst>
          </p:cNvPr>
          <p:cNvSpPr/>
          <p:nvPr/>
        </p:nvSpPr>
        <p:spPr>
          <a:xfrm>
            <a:off x="9851357" y="122151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08C30D9-6D71-4329-94A7-19B67EEE7BBE}"/>
              </a:ext>
            </a:extLst>
          </p:cNvPr>
          <p:cNvSpPr/>
          <p:nvPr/>
        </p:nvSpPr>
        <p:spPr>
          <a:xfrm>
            <a:off x="9851357" y="2054142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0DF341-6C60-4A9F-8959-C3A15B508F34}"/>
              </a:ext>
            </a:extLst>
          </p:cNvPr>
          <p:cNvSpPr txBox="1"/>
          <p:nvPr/>
        </p:nvSpPr>
        <p:spPr>
          <a:xfrm>
            <a:off x="9947478" y="129042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A409B0-942E-45D3-8C96-A71BF056C2A3}"/>
              </a:ext>
            </a:extLst>
          </p:cNvPr>
          <p:cNvSpPr txBox="1"/>
          <p:nvPr/>
        </p:nvSpPr>
        <p:spPr>
          <a:xfrm>
            <a:off x="9947478" y="209988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F942DDE-5C44-465F-BABD-429544A09DC8}"/>
              </a:ext>
            </a:extLst>
          </p:cNvPr>
          <p:cNvCxnSpPr>
            <a:cxnSpLocks/>
          </p:cNvCxnSpPr>
          <p:nvPr/>
        </p:nvCxnSpPr>
        <p:spPr>
          <a:xfrm>
            <a:off x="5208510" y="714506"/>
            <a:ext cx="36325" cy="489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DAD343-12AE-4D1F-AA4D-68929D1A1B1A}"/>
              </a:ext>
            </a:extLst>
          </p:cNvPr>
          <p:cNvCxnSpPr>
            <a:cxnSpLocks/>
          </p:cNvCxnSpPr>
          <p:nvPr/>
        </p:nvCxnSpPr>
        <p:spPr>
          <a:xfrm>
            <a:off x="5891413" y="1361609"/>
            <a:ext cx="445396" cy="17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8C37E08-A002-4F30-9F78-9DBDA0634470}"/>
              </a:ext>
            </a:extLst>
          </p:cNvPr>
          <p:cNvCxnSpPr>
            <a:cxnSpLocks/>
          </p:cNvCxnSpPr>
          <p:nvPr/>
        </p:nvCxnSpPr>
        <p:spPr>
          <a:xfrm>
            <a:off x="5855089" y="556574"/>
            <a:ext cx="4744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4BED99-8175-4295-8846-29345D7148A2}"/>
              </a:ext>
            </a:extLst>
          </p:cNvPr>
          <p:cNvCxnSpPr>
            <a:cxnSpLocks/>
          </p:cNvCxnSpPr>
          <p:nvPr/>
        </p:nvCxnSpPr>
        <p:spPr>
          <a:xfrm flipV="1">
            <a:off x="7622701" y="556574"/>
            <a:ext cx="47948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1D313B9-CDC6-4A21-AB8E-2EEAD8CB282B}"/>
              </a:ext>
            </a:extLst>
          </p:cNvPr>
          <p:cNvCxnSpPr>
            <a:cxnSpLocks/>
          </p:cNvCxnSpPr>
          <p:nvPr/>
        </p:nvCxnSpPr>
        <p:spPr>
          <a:xfrm>
            <a:off x="7629966" y="1379444"/>
            <a:ext cx="47222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132A0C1-DC50-4940-A7B6-ADDCB324A98E}"/>
              </a:ext>
            </a:extLst>
          </p:cNvPr>
          <p:cNvCxnSpPr>
            <a:cxnSpLocks/>
          </p:cNvCxnSpPr>
          <p:nvPr/>
        </p:nvCxnSpPr>
        <p:spPr>
          <a:xfrm flipV="1">
            <a:off x="9395343" y="549406"/>
            <a:ext cx="435896" cy="71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12C4C7A-9057-4039-BF55-EB4252C9E56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395343" y="1379445"/>
            <a:ext cx="45601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B0FD37B-E803-4C6E-995A-C18EAE4B43C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748765" y="1537376"/>
            <a:ext cx="1102592" cy="67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AAF853E-F0F9-4233-A57B-4DAF78438512}"/>
              </a:ext>
            </a:extLst>
          </p:cNvPr>
          <p:cNvSpPr txBox="1"/>
          <p:nvPr/>
        </p:nvSpPr>
        <p:spPr>
          <a:xfrm>
            <a:off x="218587" y="2937082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>
                    <a:lumMod val="85000"/>
                  </a:schemeClr>
                </a:solidFill>
              </a:rPr>
              <a:t>INDEGREE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FF7E18-ED25-4828-B181-075F253A9927}"/>
              </a:ext>
            </a:extLst>
          </p:cNvPr>
          <p:cNvSpPr txBox="1"/>
          <p:nvPr/>
        </p:nvSpPr>
        <p:spPr>
          <a:xfrm>
            <a:off x="0" y="5919155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결과 배열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3BC2DF-D5A1-4420-9C38-47879DFB916F}"/>
              </a:ext>
            </a:extLst>
          </p:cNvPr>
          <p:cNvSpPr txBox="1"/>
          <p:nvPr/>
        </p:nvSpPr>
        <p:spPr>
          <a:xfrm>
            <a:off x="117675" y="4274326"/>
            <a:ext cx="2952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INDEGREE = 0</a:t>
            </a:r>
          </a:p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ADB2D30-3524-43B3-9D75-B59296E4464B}"/>
              </a:ext>
            </a:extLst>
          </p:cNvPr>
          <p:cNvSpPr/>
          <p:nvPr/>
        </p:nvSpPr>
        <p:spPr>
          <a:xfrm>
            <a:off x="4187007" y="5816829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01DD3A-D509-4F96-B65C-4180D19EA821}"/>
              </a:ext>
            </a:extLst>
          </p:cNvPr>
          <p:cNvSpPr txBox="1"/>
          <p:nvPr/>
        </p:nvSpPr>
        <p:spPr>
          <a:xfrm>
            <a:off x="4345456" y="6008308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6D1F77D-B988-4C1F-AA40-F68F1C06605C}"/>
              </a:ext>
            </a:extLst>
          </p:cNvPr>
          <p:cNvSpPr/>
          <p:nvPr/>
        </p:nvSpPr>
        <p:spPr>
          <a:xfrm>
            <a:off x="4964437" y="581875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95F3D1-44AD-4444-A1C1-37451B1ACC3C}"/>
              </a:ext>
            </a:extLst>
          </p:cNvPr>
          <p:cNvSpPr txBox="1"/>
          <p:nvPr/>
        </p:nvSpPr>
        <p:spPr>
          <a:xfrm>
            <a:off x="5122886" y="601023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D3F3E1A-3A5B-4D09-B77D-E436076318AA}"/>
              </a:ext>
            </a:extLst>
          </p:cNvPr>
          <p:cNvSpPr/>
          <p:nvPr/>
        </p:nvSpPr>
        <p:spPr>
          <a:xfrm>
            <a:off x="6496154" y="5834189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2F5781-E37E-4FC7-B7A7-9A5D6994429F}"/>
              </a:ext>
            </a:extLst>
          </p:cNvPr>
          <p:cNvSpPr txBox="1"/>
          <p:nvPr/>
        </p:nvSpPr>
        <p:spPr>
          <a:xfrm>
            <a:off x="6654603" y="6025668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6D9B432-139C-43FD-A61B-7B6EFA5EC83A}"/>
              </a:ext>
            </a:extLst>
          </p:cNvPr>
          <p:cNvSpPr/>
          <p:nvPr/>
        </p:nvSpPr>
        <p:spPr>
          <a:xfrm>
            <a:off x="7308312" y="5847695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5E5CA2-37A8-48FA-BD5A-DFB544B30096}"/>
              </a:ext>
            </a:extLst>
          </p:cNvPr>
          <p:cNvSpPr txBox="1"/>
          <p:nvPr/>
        </p:nvSpPr>
        <p:spPr>
          <a:xfrm>
            <a:off x="7466761" y="6039174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0E169FE-E920-4065-B12D-633B448D1D90}"/>
              </a:ext>
            </a:extLst>
          </p:cNvPr>
          <p:cNvSpPr/>
          <p:nvPr/>
        </p:nvSpPr>
        <p:spPr>
          <a:xfrm>
            <a:off x="5718720" y="5809114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C43352-0833-4499-BDA3-1E9E73E87FB0}"/>
              </a:ext>
            </a:extLst>
          </p:cNvPr>
          <p:cNvSpPr txBox="1"/>
          <p:nvPr/>
        </p:nvSpPr>
        <p:spPr>
          <a:xfrm>
            <a:off x="5877169" y="6000593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91E12ED-26A7-4599-A47B-D24F51995715}"/>
              </a:ext>
            </a:extLst>
          </p:cNvPr>
          <p:cNvSpPr/>
          <p:nvPr/>
        </p:nvSpPr>
        <p:spPr>
          <a:xfrm>
            <a:off x="8074172" y="5838047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EBFD9A-F0E4-4A3A-9328-1BDC685D6D46}"/>
              </a:ext>
            </a:extLst>
          </p:cNvPr>
          <p:cNvSpPr txBox="1"/>
          <p:nvPr/>
        </p:nvSpPr>
        <p:spPr>
          <a:xfrm>
            <a:off x="8232621" y="6029526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CEC30E-237A-43EA-8328-290FA98A8FD5}"/>
              </a:ext>
            </a:extLst>
          </p:cNvPr>
          <p:cNvSpPr/>
          <p:nvPr/>
        </p:nvSpPr>
        <p:spPr>
          <a:xfrm>
            <a:off x="3342055" y="4439439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CB22DC-C745-451D-A3DB-84A3A9EF6CD0}"/>
              </a:ext>
            </a:extLst>
          </p:cNvPr>
          <p:cNvSpPr txBox="1"/>
          <p:nvPr/>
        </p:nvSpPr>
        <p:spPr>
          <a:xfrm>
            <a:off x="3500504" y="4630918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B55426D-B8D9-4FE5-8A3C-75F9793BEFAE}"/>
              </a:ext>
            </a:extLst>
          </p:cNvPr>
          <p:cNvSpPr/>
          <p:nvPr/>
        </p:nvSpPr>
        <p:spPr>
          <a:xfrm>
            <a:off x="4107913" y="444136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ED0B30-BD0C-451C-AE7D-A73368CD7C32}"/>
              </a:ext>
            </a:extLst>
          </p:cNvPr>
          <p:cNvSpPr txBox="1"/>
          <p:nvPr/>
        </p:nvSpPr>
        <p:spPr>
          <a:xfrm>
            <a:off x="4266362" y="463284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81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E4752FB-5AB1-4E22-8E83-A0560939B5F5}"/>
              </a:ext>
            </a:extLst>
          </p:cNvPr>
          <p:cNvSpPr/>
          <p:nvPr/>
        </p:nvSpPr>
        <p:spPr>
          <a:xfrm>
            <a:off x="3279759" y="4422569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9DBF86-255E-4061-AFB9-AE84A24FF369}"/>
              </a:ext>
            </a:extLst>
          </p:cNvPr>
          <p:cNvSpPr/>
          <p:nvPr/>
        </p:nvSpPr>
        <p:spPr>
          <a:xfrm>
            <a:off x="3266259" y="5821177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AECE650-EA5E-4364-A3D0-7BD319FBF582}"/>
              </a:ext>
            </a:extLst>
          </p:cNvPr>
          <p:cNvSpPr/>
          <p:nvPr/>
        </p:nvSpPr>
        <p:spPr>
          <a:xfrm>
            <a:off x="3386428" y="583804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BE6745-737A-4247-BDFE-6B4CBA9BEBF8}"/>
              </a:ext>
            </a:extLst>
          </p:cNvPr>
          <p:cNvSpPr txBox="1"/>
          <p:nvPr/>
        </p:nvSpPr>
        <p:spPr>
          <a:xfrm>
            <a:off x="3544877" y="602952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5E44AE7A-8EF6-4128-9EF7-DE58CD94D23D}"/>
              </a:ext>
            </a:extLst>
          </p:cNvPr>
          <p:cNvGraphicFramePr>
            <a:graphicFrameLocks noGrp="1"/>
          </p:cNvGraphicFramePr>
          <p:nvPr/>
        </p:nvGraphicFramePr>
        <p:xfrm>
          <a:off x="3266259" y="285863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39069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940832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14567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70471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27356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923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025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8011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5593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74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467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08C30D9-6D71-4329-94A7-19B67EEE7BBE}"/>
              </a:ext>
            </a:extLst>
          </p:cNvPr>
          <p:cNvSpPr/>
          <p:nvPr/>
        </p:nvSpPr>
        <p:spPr>
          <a:xfrm>
            <a:off x="9851357" y="2054142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A409B0-942E-45D3-8C96-A71BF056C2A3}"/>
              </a:ext>
            </a:extLst>
          </p:cNvPr>
          <p:cNvSpPr txBox="1"/>
          <p:nvPr/>
        </p:nvSpPr>
        <p:spPr>
          <a:xfrm>
            <a:off x="9947478" y="209988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F942DDE-5C44-465F-BABD-429544A09DC8}"/>
              </a:ext>
            </a:extLst>
          </p:cNvPr>
          <p:cNvCxnSpPr>
            <a:cxnSpLocks/>
          </p:cNvCxnSpPr>
          <p:nvPr/>
        </p:nvCxnSpPr>
        <p:spPr>
          <a:xfrm>
            <a:off x="5208510" y="714506"/>
            <a:ext cx="36325" cy="489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DAD343-12AE-4D1F-AA4D-68929D1A1B1A}"/>
              </a:ext>
            </a:extLst>
          </p:cNvPr>
          <p:cNvCxnSpPr>
            <a:cxnSpLocks/>
          </p:cNvCxnSpPr>
          <p:nvPr/>
        </p:nvCxnSpPr>
        <p:spPr>
          <a:xfrm>
            <a:off x="5891413" y="1361609"/>
            <a:ext cx="445396" cy="17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8C37E08-A002-4F30-9F78-9DBDA0634470}"/>
              </a:ext>
            </a:extLst>
          </p:cNvPr>
          <p:cNvCxnSpPr>
            <a:cxnSpLocks/>
          </p:cNvCxnSpPr>
          <p:nvPr/>
        </p:nvCxnSpPr>
        <p:spPr>
          <a:xfrm>
            <a:off x="5855089" y="556574"/>
            <a:ext cx="4744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4BED99-8175-4295-8846-29345D7148A2}"/>
              </a:ext>
            </a:extLst>
          </p:cNvPr>
          <p:cNvCxnSpPr>
            <a:cxnSpLocks/>
          </p:cNvCxnSpPr>
          <p:nvPr/>
        </p:nvCxnSpPr>
        <p:spPr>
          <a:xfrm flipV="1">
            <a:off x="7622701" y="556574"/>
            <a:ext cx="47948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1D313B9-CDC6-4A21-AB8E-2EEAD8CB282B}"/>
              </a:ext>
            </a:extLst>
          </p:cNvPr>
          <p:cNvCxnSpPr>
            <a:cxnSpLocks/>
          </p:cNvCxnSpPr>
          <p:nvPr/>
        </p:nvCxnSpPr>
        <p:spPr>
          <a:xfrm>
            <a:off x="7629966" y="1379444"/>
            <a:ext cx="47222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132A0C1-DC50-4940-A7B6-ADDCB324A98E}"/>
              </a:ext>
            </a:extLst>
          </p:cNvPr>
          <p:cNvCxnSpPr>
            <a:cxnSpLocks/>
          </p:cNvCxnSpPr>
          <p:nvPr/>
        </p:nvCxnSpPr>
        <p:spPr>
          <a:xfrm flipV="1">
            <a:off x="9395343" y="549406"/>
            <a:ext cx="435896" cy="71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12C4C7A-9057-4039-BF55-EB4252C9E566}"/>
              </a:ext>
            </a:extLst>
          </p:cNvPr>
          <p:cNvCxnSpPr>
            <a:cxnSpLocks/>
          </p:cNvCxnSpPr>
          <p:nvPr/>
        </p:nvCxnSpPr>
        <p:spPr>
          <a:xfrm>
            <a:off x="9395343" y="1379445"/>
            <a:ext cx="45601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B0FD37B-E803-4C6E-995A-C18EAE4B43C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748765" y="1537376"/>
            <a:ext cx="1102592" cy="67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AAF853E-F0F9-4233-A57B-4DAF78438512}"/>
              </a:ext>
            </a:extLst>
          </p:cNvPr>
          <p:cNvSpPr txBox="1"/>
          <p:nvPr/>
        </p:nvSpPr>
        <p:spPr>
          <a:xfrm>
            <a:off x="218587" y="2937082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>
                    <a:lumMod val="85000"/>
                  </a:schemeClr>
                </a:solidFill>
              </a:rPr>
              <a:t>INDEGREE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FF7E18-ED25-4828-B181-075F253A9927}"/>
              </a:ext>
            </a:extLst>
          </p:cNvPr>
          <p:cNvSpPr txBox="1"/>
          <p:nvPr/>
        </p:nvSpPr>
        <p:spPr>
          <a:xfrm>
            <a:off x="0" y="5919155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결과 배열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3BC2DF-D5A1-4420-9C38-47879DFB916F}"/>
              </a:ext>
            </a:extLst>
          </p:cNvPr>
          <p:cNvSpPr txBox="1"/>
          <p:nvPr/>
        </p:nvSpPr>
        <p:spPr>
          <a:xfrm>
            <a:off x="117675" y="4274326"/>
            <a:ext cx="2952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INDEGREE = 0</a:t>
            </a:r>
          </a:p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ADB2D30-3524-43B3-9D75-B59296E4464B}"/>
              </a:ext>
            </a:extLst>
          </p:cNvPr>
          <p:cNvSpPr/>
          <p:nvPr/>
        </p:nvSpPr>
        <p:spPr>
          <a:xfrm>
            <a:off x="4187007" y="5816829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01DD3A-D509-4F96-B65C-4180D19EA821}"/>
              </a:ext>
            </a:extLst>
          </p:cNvPr>
          <p:cNvSpPr txBox="1"/>
          <p:nvPr/>
        </p:nvSpPr>
        <p:spPr>
          <a:xfrm>
            <a:off x="4345456" y="6008308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6D1F77D-B988-4C1F-AA40-F68F1C06605C}"/>
              </a:ext>
            </a:extLst>
          </p:cNvPr>
          <p:cNvSpPr/>
          <p:nvPr/>
        </p:nvSpPr>
        <p:spPr>
          <a:xfrm>
            <a:off x="4964437" y="581875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95F3D1-44AD-4444-A1C1-37451B1ACC3C}"/>
              </a:ext>
            </a:extLst>
          </p:cNvPr>
          <p:cNvSpPr txBox="1"/>
          <p:nvPr/>
        </p:nvSpPr>
        <p:spPr>
          <a:xfrm>
            <a:off x="5122886" y="601023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D3F3E1A-3A5B-4D09-B77D-E436076318AA}"/>
              </a:ext>
            </a:extLst>
          </p:cNvPr>
          <p:cNvSpPr/>
          <p:nvPr/>
        </p:nvSpPr>
        <p:spPr>
          <a:xfrm>
            <a:off x="6496154" y="5834189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2F5781-E37E-4FC7-B7A7-9A5D6994429F}"/>
              </a:ext>
            </a:extLst>
          </p:cNvPr>
          <p:cNvSpPr txBox="1"/>
          <p:nvPr/>
        </p:nvSpPr>
        <p:spPr>
          <a:xfrm>
            <a:off x="6654603" y="6025668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6D9B432-139C-43FD-A61B-7B6EFA5EC83A}"/>
              </a:ext>
            </a:extLst>
          </p:cNvPr>
          <p:cNvSpPr/>
          <p:nvPr/>
        </p:nvSpPr>
        <p:spPr>
          <a:xfrm>
            <a:off x="7308312" y="5847695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5E5CA2-37A8-48FA-BD5A-DFB544B30096}"/>
              </a:ext>
            </a:extLst>
          </p:cNvPr>
          <p:cNvSpPr txBox="1"/>
          <p:nvPr/>
        </p:nvSpPr>
        <p:spPr>
          <a:xfrm>
            <a:off x="7466761" y="6039174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0E169FE-E920-4065-B12D-633B448D1D90}"/>
              </a:ext>
            </a:extLst>
          </p:cNvPr>
          <p:cNvSpPr/>
          <p:nvPr/>
        </p:nvSpPr>
        <p:spPr>
          <a:xfrm>
            <a:off x="5718720" y="5809114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C43352-0833-4499-BDA3-1E9E73E87FB0}"/>
              </a:ext>
            </a:extLst>
          </p:cNvPr>
          <p:cNvSpPr txBox="1"/>
          <p:nvPr/>
        </p:nvSpPr>
        <p:spPr>
          <a:xfrm>
            <a:off x="5877169" y="6000593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91E12ED-26A7-4599-A47B-D24F51995715}"/>
              </a:ext>
            </a:extLst>
          </p:cNvPr>
          <p:cNvSpPr/>
          <p:nvPr/>
        </p:nvSpPr>
        <p:spPr>
          <a:xfrm>
            <a:off x="8074172" y="5838047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EBFD9A-F0E4-4A3A-9328-1BDC685D6D46}"/>
              </a:ext>
            </a:extLst>
          </p:cNvPr>
          <p:cNvSpPr txBox="1"/>
          <p:nvPr/>
        </p:nvSpPr>
        <p:spPr>
          <a:xfrm>
            <a:off x="8232621" y="6029526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CEC30E-237A-43EA-8328-290FA98A8FD5}"/>
              </a:ext>
            </a:extLst>
          </p:cNvPr>
          <p:cNvSpPr/>
          <p:nvPr/>
        </p:nvSpPr>
        <p:spPr>
          <a:xfrm>
            <a:off x="8851602" y="5828401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CB22DC-C745-451D-A3DB-84A3A9EF6CD0}"/>
              </a:ext>
            </a:extLst>
          </p:cNvPr>
          <p:cNvSpPr txBox="1"/>
          <p:nvPr/>
        </p:nvSpPr>
        <p:spPr>
          <a:xfrm>
            <a:off x="9010051" y="6019880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B55426D-B8D9-4FE5-8A3C-75F9793BEFAE}"/>
              </a:ext>
            </a:extLst>
          </p:cNvPr>
          <p:cNvSpPr/>
          <p:nvPr/>
        </p:nvSpPr>
        <p:spPr>
          <a:xfrm>
            <a:off x="3355557" y="444136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ED0B30-BD0C-451C-AE7D-A73368CD7C32}"/>
              </a:ext>
            </a:extLst>
          </p:cNvPr>
          <p:cNvSpPr txBox="1"/>
          <p:nvPr/>
        </p:nvSpPr>
        <p:spPr>
          <a:xfrm>
            <a:off x="3514006" y="463284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6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E4752FB-5AB1-4E22-8E83-A0560939B5F5}"/>
              </a:ext>
            </a:extLst>
          </p:cNvPr>
          <p:cNvSpPr/>
          <p:nvPr/>
        </p:nvSpPr>
        <p:spPr>
          <a:xfrm>
            <a:off x="3279759" y="4422569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9DBF86-255E-4061-AFB9-AE84A24FF369}"/>
              </a:ext>
            </a:extLst>
          </p:cNvPr>
          <p:cNvSpPr/>
          <p:nvPr/>
        </p:nvSpPr>
        <p:spPr>
          <a:xfrm>
            <a:off x="3266259" y="5821177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AECE650-EA5E-4364-A3D0-7BD319FBF582}"/>
              </a:ext>
            </a:extLst>
          </p:cNvPr>
          <p:cNvSpPr/>
          <p:nvPr/>
        </p:nvSpPr>
        <p:spPr>
          <a:xfrm>
            <a:off x="3386428" y="583804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BE6745-737A-4247-BDFE-6B4CBA9BEBF8}"/>
              </a:ext>
            </a:extLst>
          </p:cNvPr>
          <p:cNvSpPr txBox="1"/>
          <p:nvPr/>
        </p:nvSpPr>
        <p:spPr>
          <a:xfrm>
            <a:off x="3544877" y="602952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5E44AE7A-8EF6-4128-9EF7-DE58CD94D23D}"/>
              </a:ext>
            </a:extLst>
          </p:cNvPr>
          <p:cNvGraphicFramePr>
            <a:graphicFrameLocks noGrp="1"/>
          </p:cNvGraphicFramePr>
          <p:nvPr/>
        </p:nvGraphicFramePr>
        <p:xfrm>
          <a:off x="3266259" y="285863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39069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940832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14567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70471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27356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923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025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8011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5593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74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467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F942DDE-5C44-465F-BABD-429544A09DC8}"/>
              </a:ext>
            </a:extLst>
          </p:cNvPr>
          <p:cNvCxnSpPr>
            <a:cxnSpLocks/>
          </p:cNvCxnSpPr>
          <p:nvPr/>
        </p:nvCxnSpPr>
        <p:spPr>
          <a:xfrm>
            <a:off x="5208510" y="714506"/>
            <a:ext cx="36325" cy="489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DAD343-12AE-4D1F-AA4D-68929D1A1B1A}"/>
              </a:ext>
            </a:extLst>
          </p:cNvPr>
          <p:cNvCxnSpPr>
            <a:cxnSpLocks/>
          </p:cNvCxnSpPr>
          <p:nvPr/>
        </p:nvCxnSpPr>
        <p:spPr>
          <a:xfrm>
            <a:off x="5891413" y="1361609"/>
            <a:ext cx="445396" cy="17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8C37E08-A002-4F30-9F78-9DBDA0634470}"/>
              </a:ext>
            </a:extLst>
          </p:cNvPr>
          <p:cNvCxnSpPr>
            <a:cxnSpLocks/>
          </p:cNvCxnSpPr>
          <p:nvPr/>
        </p:nvCxnSpPr>
        <p:spPr>
          <a:xfrm>
            <a:off x="5855089" y="556574"/>
            <a:ext cx="4744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4BED99-8175-4295-8846-29345D7148A2}"/>
              </a:ext>
            </a:extLst>
          </p:cNvPr>
          <p:cNvCxnSpPr>
            <a:cxnSpLocks/>
          </p:cNvCxnSpPr>
          <p:nvPr/>
        </p:nvCxnSpPr>
        <p:spPr>
          <a:xfrm flipV="1">
            <a:off x="7622701" y="556574"/>
            <a:ext cx="47948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1D313B9-CDC6-4A21-AB8E-2EEAD8CB282B}"/>
              </a:ext>
            </a:extLst>
          </p:cNvPr>
          <p:cNvCxnSpPr>
            <a:cxnSpLocks/>
          </p:cNvCxnSpPr>
          <p:nvPr/>
        </p:nvCxnSpPr>
        <p:spPr>
          <a:xfrm>
            <a:off x="7629966" y="1379444"/>
            <a:ext cx="47222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132A0C1-DC50-4940-A7B6-ADDCB324A98E}"/>
              </a:ext>
            </a:extLst>
          </p:cNvPr>
          <p:cNvCxnSpPr>
            <a:cxnSpLocks/>
          </p:cNvCxnSpPr>
          <p:nvPr/>
        </p:nvCxnSpPr>
        <p:spPr>
          <a:xfrm flipV="1">
            <a:off x="9395343" y="549406"/>
            <a:ext cx="435896" cy="71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12C4C7A-9057-4039-BF55-EB4252C9E566}"/>
              </a:ext>
            </a:extLst>
          </p:cNvPr>
          <p:cNvCxnSpPr>
            <a:cxnSpLocks/>
          </p:cNvCxnSpPr>
          <p:nvPr/>
        </p:nvCxnSpPr>
        <p:spPr>
          <a:xfrm>
            <a:off x="9395343" y="1379445"/>
            <a:ext cx="45601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B0FD37B-E803-4C6E-995A-C18EAE4B43C0}"/>
              </a:ext>
            </a:extLst>
          </p:cNvPr>
          <p:cNvCxnSpPr>
            <a:cxnSpLocks/>
          </p:cNvCxnSpPr>
          <p:nvPr/>
        </p:nvCxnSpPr>
        <p:spPr>
          <a:xfrm>
            <a:off x="8748765" y="1537376"/>
            <a:ext cx="1102592" cy="67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AAF853E-F0F9-4233-A57B-4DAF78438512}"/>
              </a:ext>
            </a:extLst>
          </p:cNvPr>
          <p:cNvSpPr txBox="1"/>
          <p:nvPr/>
        </p:nvSpPr>
        <p:spPr>
          <a:xfrm>
            <a:off x="218587" y="2937082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>
                    <a:lumMod val="85000"/>
                  </a:schemeClr>
                </a:solidFill>
              </a:rPr>
              <a:t>INDEGREE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FF7E18-ED25-4828-B181-075F253A9927}"/>
              </a:ext>
            </a:extLst>
          </p:cNvPr>
          <p:cNvSpPr txBox="1"/>
          <p:nvPr/>
        </p:nvSpPr>
        <p:spPr>
          <a:xfrm>
            <a:off x="0" y="5919155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결과 배열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3BC2DF-D5A1-4420-9C38-47879DFB916F}"/>
              </a:ext>
            </a:extLst>
          </p:cNvPr>
          <p:cNvSpPr txBox="1"/>
          <p:nvPr/>
        </p:nvSpPr>
        <p:spPr>
          <a:xfrm>
            <a:off x="117675" y="4274326"/>
            <a:ext cx="2952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INDEGREE = 0</a:t>
            </a:r>
          </a:p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ADB2D30-3524-43B3-9D75-B59296E4464B}"/>
              </a:ext>
            </a:extLst>
          </p:cNvPr>
          <p:cNvSpPr/>
          <p:nvPr/>
        </p:nvSpPr>
        <p:spPr>
          <a:xfrm>
            <a:off x="4187007" y="5816829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01DD3A-D509-4F96-B65C-4180D19EA821}"/>
              </a:ext>
            </a:extLst>
          </p:cNvPr>
          <p:cNvSpPr txBox="1"/>
          <p:nvPr/>
        </p:nvSpPr>
        <p:spPr>
          <a:xfrm>
            <a:off x="4345456" y="6008308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6D1F77D-B988-4C1F-AA40-F68F1C06605C}"/>
              </a:ext>
            </a:extLst>
          </p:cNvPr>
          <p:cNvSpPr/>
          <p:nvPr/>
        </p:nvSpPr>
        <p:spPr>
          <a:xfrm>
            <a:off x="4964437" y="581875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95F3D1-44AD-4444-A1C1-37451B1ACC3C}"/>
              </a:ext>
            </a:extLst>
          </p:cNvPr>
          <p:cNvSpPr txBox="1"/>
          <p:nvPr/>
        </p:nvSpPr>
        <p:spPr>
          <a:xfrm>
            <a:off x="5122886" y="601023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D3F3E1A-3A5B-4D09-B77D-E436076318AA}"/>
              </a:ext>
            </a:extLst>
          </p:cNvPr>
          <p:cNvSpPr/>
          <p:nvPr/>
        </p:nvSpPr>
        <p:spPr>
          <a:xfrm>
            <a:off x="6496154" y="5834189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2F5781-E37E-4FC7-B7A7-9A5D6994429F}"/>
              </a:ext>
            </a:extLst>
          </p:cNvPr>
          <p:cNvSpPr txBox="1"/>
          <p:nvPr/>
        </p:nvSpPr>
        <p:spPr>
          <a:xfrm>
            <a:off x="6654603" y="6025668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6D9B432-139C-43FD-A61B-7B6EFA5EC83A}"/>
              </a:ext>
            </a:extLst>
          </p:cNvPr>
          <p:cNvSpPr/>
          <p:nvPr/>
        </p:nvSpPr>
        <p:spPr>
          <a:xfrm>
            <a:off x="7308312" y="5847695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5E5CA2-37A8-48FA-BD5A-DFB544B30096}"/>
              </a:ext>
            </a:extLst>
          </p:cNvPr>
          <p:cNvSpPr txBox="1"/>
          <p:nvPr/>
        </p:nvSpPr>
        <p:spPr>
          <a:xfrm>
            <a:off x="7466761" y="6039174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0E169FE-E920-4065-B12D-633B448D1D90}"/>
              </a:ext>
            </a:extLst>
          </p:cNvPr>
          <p:cNvSpPr/>
          <p:nvPr/>
        </p:nvSpPr>
        <p:spPr>
          <a:xfrm>
            <a:off x="5718720" y="5809114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C43352-0833-4499-BDA3-1E9E73E87FB0}"/>
              </a:ext>
            </a:extLst>
          </p:cNvPr>
          <p:cNvSpPr txBox="1"/>
          <p:nvPr/>
        </p:nvSpPr>
        <p:spPr>
          <a:xfrm>
            <a:off x="5877169" y="6000593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91E12ED-26A7-4599-A47B-D24F51995715}"/>
              </a:ext>
            </a:extLst>
          </p:cNvPr>
          <p:cNvSpPr/>
          <p:nvPr/>
        </p:nvSpPr>
        <p:spPr>
          <a:xfrm>
            <a:off x="8074172" y="5838047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EBFD9A-F0E4-4A3A-9328-1BDC685D6D46}"/>
              </a:ext>
            </a:extLst>
          </p:cNvPr>
          <p:cNvSpPr txBox="1"/>
          <p:nvPr/>
        </p:nvSpPr>
        <p:spPr>
          <a:xfrm>
            <a:off x="8232621" y="6029526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CEC30E-237A-43EA-8328-290FA98A8FD5}"/>
              </a:ext>
            </a:extLst>
          </p:cNvPr>
          <p:cNvSpPr/>
          <p:nvPr/>
        </p:nvSpPr>
        <p:spPr>
          <a:xfrm>
            <a:off x="8851602" y="5828401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CB22DC-C745-451D-A3DB-84A3A9EF6CD0}"/>
              </a:ext>
            </a:extLst>
          </p:cNvPr>
          <p:cNvSpPr txBox="1"/>
          <p:nvPr/>
        </p:nvSpPr>
        <p:spPr>
          <a:xfrm>
            <a:off x="9010051" y="6019880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14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528031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3109678-0E1C-49B9-8705-62FDB5F5B5B7}"/>
              </a:ext>
            </a:extLst>
          </p:cNvPr>
          <p:cNvGrpSpPr/>
          <p:nvPr/>
        </p:nvGrpSpPr>
        <p:grpSpPr>
          <a:xfrm>
            <a:off x="110392" y="1498600"/>
            <a:ext cx="11507177" cy="3662969"/>
            <a:chOff x="110392" y="1498600"/>
            <a:chExt cx="11507177" cy="366296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F953748-A065-464C-8961-7C67D00A6595}"/>
                </a:ext>
              </a:extLst>
            </p:cNvPr>
            <p:cNvSpPr/>
            <p:nvPr/>
          </p:nvSpPr>
          <p:spPr>
            <a:xfrm>
              <a:off x="110392" y="1511872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3073444-A778-4A72-9FC2-716469C2DD9F}"/>
                </a:ext>
              </a:extLst>
            </p:cNvPr>
            <p:cNvSpPr/>
            <p:nvPr/>
          </p:nvSpPr>
          <p:spPr>
            <a:xfrm>
              <a:off x="3213100" y="3035298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E187838-576F-4251-926A-2BC7CD9187CA}"/>
                </a:ext>
              </a:extLst>
            </p:cNvPr>
            <p:cNvSpPr/>
            <p:nvPr/>
          </p:nvSpPr>
          <p:spPr>
            <a:xfrm>
              <a:off x="3200400" y="1511873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CC02C11-AFAC-4348-8EC6-56F9959D3BD0}"/>
                </a:ext>
              </a:extLst>
            </p:cNvPr>
            <p:cNvSpPr/>
            <p:nvPr/>
          </p:nvSpPr>
          <p:spPr>
            <a:xfrm>
              <a:off x="173892" y="3002279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5307D5-B17B-4433-A2BE-96C859159CBA}"/>
                </a:ext>
              </a:extLst>
            </p:cNvPr>
            <p:cNvSpPr/>
            <p:nvPr/>
          </p:nvSpPr>
          <p:spPr>
            <a:xfrm>
              <a:off x="6299200" y="3035299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B4BC5D0-C7DD-4F91-A170-AFE399CD33DF}"/>
                </a:ext>
              </a:extLst>
            </p:cNvPr>
            <p:cNvSpPr/>
            <p:nvPr/>
          </p:nvSpPr>
          <p:spPr>
            <a:xfrm>
              <a:off x="6299200" y="1511872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CC1F56B-0DA1-4B9B-A6C1-518FC86062D6}"/>
                </a:ext>
              </a:extLst>
            </p:cNvPr>
            <p:cNvSpPr/>
            <p:nvPr/>
          </p:nvSpPr>
          <p:spPr>
            <a:xfrm>
              <a:off x="9356969" y="3035300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6E62373-CD13-4529-840A-7A14D5032488}"/>
                </a:ext>
              </a:extLst>
            </p:cNvPr>
            <p:cNvSpPr/>
            <p:nvPr/>
          </p:nvSpPr>
          <p:spPr>
            <a:xfrm>
              <a:off x="9321800" y="1498600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820A291-75EE-42B8-AA24-BC36F8F849BA}"/>
                </a:ext>
              </a:extLst>
            </p:cNvPr>
            <p:cNvSpPr/>
            <p:nvPr/>
          </p:nvSpPr>
          <p:spPr>
            <a:xfrm>
              <a:off x="9356969" y="4576794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905ACF-5B59-40C3-8F78-00ECA0BF413F}"/>
                </a:ext>
              </a:extLst>
            </p:cNvPr>
            <p:cNvSpPr txBox="1"/>
            <p:nvPr/>
          </p:nvSpPr>
          <p:spPr>
            <a:xfrm>
              <a:off x="279400" y="16261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5914BB-D8E5-445D-8D5D-B1EF27A76BA0}"/>
                </a:ext>
              </a:extLst>
            </p:cNvPr>
            <p:cNvSpPr txBox="1"/>
            <p:nvPr/>
          </p:nvSpPr>
          <p:spPr>
            <a:xfrm>
              <a:off x="266700" y="31247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224AC9-980A-4007-9B8D-8791C7797B0C}"/>
                </a:ext>
              </a:extLst>
            </p:cNvPr>
            <p:cNvSpPr txBox="1"/>
            <p:nvPr/>
          </p:nvSpPr>
          <p:spPr>
            <a:xfrm>
              <a:off x="3365500" y="16388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B79AFA-F3A4-43BA-A2B5-5C64B7E9DD6C}"/>
                </a:ext>
              </a:extLst>
            </p:cNvPr>
            <p:cNvSpPr txBox="1"/>
            <p:nvPr/>
          </p:nvSpPr>
          <p:spPr>
            <a:xfrm>
              <a:off x="3378200" y="31374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71A071-2B55-4E28-8313-0F1A6FF00882}"/>
                </a:ext>
              </a:extLst>
            </p:cNvPr>
            <p:cNvSpPr txBox="1"/>
            <p:nvPr/>
          </p:nvSpPr>
          <p:spPr>
            <a:xfrm>
              <a:off x="6400800" y="16007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0021A9-564D-470E-9EA0-A5CFC4CBBAC9}"/>
                </a:ext>
              </a:extLst>
            </p:cNvPr>
            <p:cNvSpPr txBox="1"/>
            <p:nvPr/>
          </p:nvSpPr>
          <p:spPr>
            <a:xfrm>
              <a:off x="6400800" y="31501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2D1D36-8A63-464F-ACCF-758410020C49}"/>
                </a:ext>
              </a:extLst>
            </p:cNvPr>
            <p:cNvSpPr txBox="1"/>
            <p:nvPr/>
          </p:nvSpPr>
          <p:spPr>
            <a:xfrm>
              <a:off x="9525000" y="16134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BC7101-4933-4748-8ACB-1DF7105B3AA1}"/>
                </a:ext>
              </a:extLst>
            </p:cNvPr>
            <p:cNvSpPr txBox="1"/>
            <p:nvPr/>
          </p:nvSpPr>
          <p:spPr>
            <a:xfrm>
              <a:off x="9525000" y="31628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31C208-0A07-48E4-A1D2-766D53CF7A71}"/>
                </a:ext>
              </a:extLst>
            </p:cNvPr>
            <p:cNvSpPr txBox="1"/>
            <p:nvPr/>
          </p:nvSpPr>
          <p:spPr>
            <a:xfrm>
              <a:off x="9525000" y="46614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85B6163-457B-4B7B-943E-907C7773761F}"/>
                </a:ext>
              </a:extLst>
            </p:cNvPr>
            <p:cNvCxnSpPr>
              <a:stCxn id="2" idx="2"/>
              <a:endCxn id="7" idx="0"/>
            </p:cNvCxnSpPr>
            <p:nvPr/>
          </p:nvCxnSpPr>
          <p:spPr>
            <a:xfrm>
              <a:off x="1240692" y="2096647"/>
              <a:ext cx="63500" cy="9056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0E8A4C7-BB54-4BA5-A75F-6AB285002753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>
              <a:off x="2434492" y="3294667"/>
              <a:ext cx="778608" cy="330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081CB22-1CCE-423F-9B45-E5D777C01D4A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2370992" y="1804260"/>
              <a:ext cx="829408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5BB70D1-B310-47CF-A076-3EB93AD01134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5461000" y="1804260"/>
              <a:ext cx="838200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B191817-FE6C-4C2C-AD4C-6F3E4A362858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5473700" y="3327686"/>
              <a:ext cx="825500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C929EEF-7DBB-4C3E-9578-C6FB2365E2C8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8559800" y="1790988"/>
              <a:ext cx="762000" cy="1327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C079B7C-B205-4996-87BB-6002BA8FEB2E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8559800" y="3327687"/>
              <a:ext cx="797169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49B7572-E412-489E-8C14-B29517D81D71}"/>
                </a:ext>
              </a:extLst>
            </p:cNvPr>
            <p:cNvCxnSpPr>
              <a:cxnSpLocks/>
              <a:stCxn id="8" idx="2"/>
              <a:endCxn id="13" idx="1"/>
            </p:cNvCxnSpPr>
            <p:nvPr/>
          </p:nvCxnSpPr>
          <p:spPr>
            <a:xfrm>
              <a:off x="7429500" y="3620074"/>
              <a:ext cx="1927469" cy="124910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41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528031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3073444-A778-4A72-9FC2-716469C2DD9F}"/>
              </a:ext>
            </a:extLst>
          </p:cNvPr>
          <p:cNvSpPr/>
          <p:nvPr/>
        </p:nvSpPr>
        <p:spPr>
          <a:xfrm>
            <a:off x="1219200" y="2349498"/>
            <a:ext cx="2260600" cy="5847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5307D5-B17B-4433-A2BE-96C859159CBA}"/>
              </a:ext>
            </a:extLst>
          </p:cNvPr>
          <p:cNvSpPr/>
          <p:nvPr/>
        </p:nvSpPr>
        <p:spPr>
          <a:xfrm>
            <a:off x="4305300" y="2349499"/>
            <a:ext cx="2260600" cy="5847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C1F56B-0DA1-4B9B-A6C1-518FC86062D6}"/>
              </a:ext>
            </a:extLst>
          </p:cNvPr>
          <p:cNvSpPr/>
          <p:nvPr/>
        </p:nvSpPr>
        <p:spPr>
          <a:xfrm>
            <a:off x="7363069" y="2349500"/>
            <a:ext cx="2260600" cy="5847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820A291-75EE-42B8-AA24-BC36F8F849BA}"/>
              </a:ext>
            </a:extLst>
          </p:cNvPr>
          <p:cNvSpPr/>
          <p:nvPr/>
        </p:nvSpPr>
        <p:spPr>
          <a:xfrm>
            <a:off x="7363069" y="3890994"/>
            <a:ext cx="2260600" cy="5847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79AFA-F3A4-43BA-A2B5-5C64B7E9DD6C}"/>
              </a:ext>
            </a:extLst>
          </p:cNvPr>
          <p:cNvSpPr txBox="1"/>
          <p:nvPr/>
        </p:nvSpPr>
        <p:spPr>
          <a:xfrm>
            <a:off x="1384300" y="245167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0021A9-564D-470E-9EA0-A5CFC4CBBAC9}"/>
              </a:ext>
            </a:extLst>
          </p:cNvPr>
          <p:cNvSpPr txBox="1"/>
          <p:nvPr/>
        </p:nvSpPr>
        <p:spPr>
          <a:xfrm>
            <a:off x="4406900" y="246437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C7101-4933-4748-8ACB-1DF7105B3AA1}"/>
              </a:ext>
            </a:extLst>
          </p:cNvPr>
          <p:cNvSpPr txBox="1"/>
          <p:nvPr/>
        </p:nvSpPr>
        <p:spPr>
          <a:xfrm>
            <a:off x="7531100" y="247707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31C208-0A07-48E4-A1D2-766D53CF7A71}"/>
              </a:ext>
            </a:extLst>
          </p:cNvPr>
          <p:cNvSpPr txBox="1"/>
          <p:nvPr/>
        </p:nvSpPr>
        <p:spPr>
          <a:xfrm>
            <a:off x="7531100" y="397567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B191817-FE6C-4C2C-AD4C-6F3E4A36285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79800" y="2641886"/>
            <a:ext cx="8255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C079B7C-B205-4996-87BB-6002BA8FEB2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6565900" y="2641887"/>
            <a:ext cx="79716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49B7572-E412-489E-8C14-B29517D81D71}"/>
              </a:ext>
            </a:extLst>
          </p:cNvPr>
          <p:cNvCxnSpPr>
            <a:cxnSpLocks/>
            <a:stCxn id="13" idx="1"/>
            <a:endCxn id="8" idx="2"/>
          </p:cNvCxnSpPr>
          <p:nvPr/>
        </p:nvCxnSpPr>
        <p:spPr>
          <a:xfrm flipH="1" flipV="1">
            <a:off x="5435600" y="2934274"/>
            <a:ext cx="1927469" cy="12491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89F8F7D-4AEE-4439-89D4-480447DBFC5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8493369" y="2934275"/>
            <a:ext cx="0" cy="9567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61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528031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A5739-38F9-4DC5-A149-76EBEB3B9D61}"/>
              </a:ext>
            </a:extLst>
          </p:cNvPr>
          <p:cNvSpPr txBox="1"/>
          <p:nvPr/>
        </p:nvSpPr>
        <p:spPr>
          <a:xfrm>
            <a:off x="1750979" y="2658766"/>
            <a:ext cx="8501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solidFill>
                  <a:schemeClr val="bg1">
                    <a:lumMod val="85000"/>
                  </a:schemeClr>
                </a:solidFill>
              </a:rPr>
              <a:t>INDEGREE AND OUTDEGREE</a:t>
            </a:r>
            <a:endParaRPr lang="ko-KR" altLang="en-US" sz="4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528031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9DBF86-255E-4061-AFB9-AE84A24FF369}"/>
              </a:ext>
            </a:extLst>
          </p:cNvPr>
          <p:cNvSpPr/>
          <p:nvPr/>
        </p:nvSpPr>
        <p:spPr>
          <a:xfrm>
            <a:off x="3266259" y="5821177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5E44AE7A-8EF6-4128-9EF7-DE58CD94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37803"/>
              </p:ext>
            </p:extLst>
          </p:nvPr>
        </p:nvGraphicFramePr>
        <p:xfrm>
          <a:off x="3266259" y="285863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39069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940832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14567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70471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27356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923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025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8011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5593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74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467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D52A96DB-2E6A-45AC-9CBE-403FC972388C}"/>
              </a:ext>
            </a:extLst>
          </p:cNvPr>
          <p:cNvGrpSpPr/>
          <p:nvPr/>
        </p:nvGrpSpPr>
        <p:grpSpPr>
          <a:xfrm>
            <a:off x="4561932" y="391474"/>
            <a:ext cx="6582582" cy="1978531"/>
            <a:chOff x="110392" y="1498600"/>
            <a:chExt cx="11507177" cy="366296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3957DA1-F6A0-4C65-AE6D-CE6FA506E701}"/>
                </a:ext>
              </a:extLst>
            </p:cNvPr>
            <p:cNvSpPr/>
            <p:nvPr/>
          </p:nvSpPr>
          <p:spPr>
            <a:xfrm>
              <a:off x="110392" y="1511872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C7DFA6D-A572-4E8C-8BD9-F00C15273FCB}"/>
                </a:ext>
              </a:extLst>
            </p:cNvPr>
            <p:cNvSpPr/>
            <p:nvPr/>
          </p:nvSpPr>
          <p:spPr>
            <a:xfrm>
              <a:off x="3213100" y="3035298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717FDBA-A436-4CC1-8A37-0F3FBC8C2A9A}"/>
                </a:ext>
              </a:extLst>
            </p:cNvPr>
            <p:cNvSpPr/>
            <p:nvPr/>
          </p:nvSpPr>
          <p:spPr>
            <a:xfrm>
              <a:off x="3200400" y="1511873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CE668B4-85E2-4217-AA95-25421257F866}"/>
                </a:ext>
              </a:extLst>
            </p:cNvPr>
            <p:cNvSpPr/>
            <p:nvPr/>
          </p:nvSpPr>
          <p:spPr>
            <a:xfrm>
              <a:off x="173892" y="3002279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BE9C8EF-738D-4049-8938-1729426BBFD4}"/>
                </a:ext>
              </a:extLst>
            </p:cNvPr>
            <p:cNvSpPr/>
            <p:nvPr/>
          </p:nvSpPr>
          <p:spPr>
            <a:xfrm>
              <a:off x="6299200" y="3035299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F734E09-4A66-4CA2-AAB9-91A3265F11F1}"/>
                </a:ext>
              </a:extLst>
            </p:cNvPr>
            <p:cNvSpPr/>
            <p:nvPr/>
          </p:nvSpPr>
          <p:spPr>
            <a:xfrm>
              <a:off x="6299200" y="1511872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C808039-3120-4ED3-9C1C-AA15C5A5FB44}"/>
                </a:ext>
              </a:extLst>
            </p:cNvPr>
            <p:cNvSpPr/>
            <p:nvPr/>
          </p:nvSpPr>
          <p:spPr>
            <a:xfrm>
              <a:off x="9356969" y="3035300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67454CE-FFEE-4FB5-AB0E-87004F7535BA}"/>
                </a:ext>
              </a:extLst>
            </p:cNvPr>
            <p:cNvSpPr/>
            <p:nvPr/>
          </p:nvSpPr>
          <p:spPr>
            <a:xfrm>
              <a:off x="9321800" y="1498600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08C30D9-6D71-4329-94A7-19B67EEE7BBE}"/>
                </a:ext>
              </a:extLst>
            </p:cNvPr>
            <p:cNvSpPr/>
            <p:nvPr/>
          </p:nvSpPr>
          <p:spPr>
            <a:xfrm>
              <a:off x="9356969" y="4576794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4756FD-5857-4C53-9596-B633E122092B}"/>
                </a:ext>
              </a:extLst>
            </p:cNvPr>
            <p:cNvSpPr txBox="1"/>
            <p:nvPr/>
          </p:nvSpPr>
          <p:spPr>
            <a:xfrm>
              <a:off x="279400" y="16261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36A8B3F-3349-4EBA-82F6-3EC1414804B0}"/>
                </a:ext>
              </a:extLst>
            </p:cNvPr>
            <p:cNvSpPr txBox="1"/>
            <p:nvPr/>
          </p:nvSpPr>
          <p:spPr>
            <a:xfrm>
              <a:off x="266700" y="31247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F3299B-6442-4AB8-B589-2FCDFEE952DA}"/>
                </a:ext>
              </a:extLst>
            </p:cNvPr>
            <p:cNvSpPr txBox="1"/>
            <p:nvPr/>
          </p:nvSpPr>
          <p:spPr>
            <a:xfrm>
              <a:off x="3365500" y="16388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6C2BC6-E5A0-449B-918E-3A06A4B5684E}"/>
                </a:ext>
              </a:extLst>
            </p:cNvPr>
            <p:cNvSpPr txBox="1"/>
            <p:nvPr/>
          </p:nvSpPr>
          <p:spPr>
            <a:xfrm>
              <a:off x="3378200" y="31374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3BAC3C-09A0-4630-98D8-EC82538AB87E}"/>
                </a:ext>
              </a:extLst>
            </p:cNvPr>
            <p:cNvSpPr txBox="1"/>
            <p:nvPr/>
          </p:nvSpPr>
          <p:spPr>
            <a:xfrm>
              <a:off x="6400800" y="16007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0C84BC-3618-41F1-81C2-DFD7368AE184}"/>
                </a:ext>
              </a:extLst>
            </p:cNvPr>
            <p:cNvSpPr txBox="1"/>
            <p:nvPr/>
          </p:nvSpPr>
          <p:spPr>
            <a:xfrm>
              <a:off x="6400800" y="31501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522C63-3579-484C-A666-8E5223E75A0A}"/>
                </a:ext>
              </a:extLst>
            </p:cNvPr>
            <p:cNvSpPr txBox="1"/>
            <p:nvPr/>
          </p:nvSpPr>
          <p:spPr>
            <a:xfrm>
              <a:off x="9525000" y="16134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20DF341-6C60-4A9F-8959-C3A15B508F34}"/>
                </a:ext>
              </a:extLst>
            </p:cNvPr>
            <p:cNvSpPr txBox="1"/>
            <p:nvPr/>
          </p:nvSpPr>
          <p:spPr>
            <a:xfrm>
              <a:off x="9525000" y="31628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DA409B0-942E-45D3-8C96-A71BF056C2A3}"/>
                </a:ext>
              </a:extLst>
            </p:cNvPr>
            <p:cNvSpPr txBox="1"/>
            <p:nvPr/>
          </p:nvSpPr>
          <p:spPr>
            <a:xfrm>
              <a:off x="9525000" y="46614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AF942DDE-5C44-465F-BABD-429544A09DC8}"/>
                </a:ext>
              </a:extLst>
            </p:cNvPr>
            <p:cNvCxnSpPr>
              <a:stCxn id="35" idx="2"/>
              <a:endCxn id="40" idx="0"/>
            </p:cNvCxnSpPr>
            <p:nvPr/>
          </p:nvCxnSpPr>
          <p:spPr>
            <a:xfrm>
              <a:off x="1240692" y="2096647"/>
              <a:ext cx="63500" cy="9056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66DAD343-12AE-4D1F-AA4D-68929D1A1B1A}"/>
                </a:ext>
              </a:extLst>
            </p:cNvPr>
            <p:cNvCxnSpPr>
              <a:cxnSpLocks/>
              <a:stCxn id="40" idx="3"/>
              <a:endCxn id="37" idx="1"/>
            </p:cNvCxnSpPr>
            <p:nvPr/>
          </p:nvCxnSpPr>
          <p:spPr>
            <a:xfrm>
              <a:off x="2434492" y="3294667"/>
              <a:ext cx="778608" cy="330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98C37E08-A002-4F30-9F78-9DBDA0634470}"/>
                </a:ext>
              </a:extLst>
            </p:cNvPr>
            <p:cNvCxnSpPr>
              <a:cxnSpLocks/>
              <a:stCxn id="35" idx="3"/>
              <a:endCxn id="38" idx="1"/>
            </p:cNvCxnSpPr>
            <p:nvPr/>
          </p:nvCxnSpPr>
          <p:spPr>
            <a:xfrm>
              <a:off x="2370992" y="1804260"/>
              <a:ext cx="829408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484BED99-8175-4295-8846-29345D7148A2}"/>
                </a:ext>
              </a:extLst>
            </p:cNvPr>
            <p:cNvCxnSpPr>
              <a:cxnSpLocks/>
              <a:stCxn id="38" idx="3"/>
              <a:endCxn id="43" idx="1"/>
            </p:cNvCxnSpPr>
            <p:nvPr/>
          </p:nvCxnSpPr>
          <p:spPr>
            <a:xfrm flipV="1">
              <a:off x="5461000" y="1804260"/>
              <a:ext cx="838200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1D313B9-CDC6-4A21-AB8E-2EEAD8CB282B}"/>
                </a:ext>
              </a:extLst>
            </p:cNvPr>
            <p:cNvCxnSpPr>
              <a:cxnSpLocks/>
              <a:stCxn id="37" idx="3"/>
              <a:endCxn id="41" idx="1"/>
            </p:cNvCxnSpPr>
            <p:nvPr/>
          </p:nvCxnSpPr>
          <p:spPr>
            <a:xfrm>
              <a:off x="5473700" y="3327686"/>
              <a:ext cx="825500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132A0C1-DC50-4940-A7B6-ADDCB324A98E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 flipV="1">
              <a:off x="8559800" y="1790988"/>
              <a:ext cx="762000" cy="1327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312C4C7A-9057-4039-BF55-EB4252C9E566}"/>
                </a:ext>
              </a:extLst>
            </p:cNvPr>
            <p:cNvCxnSpPr>
              <a:cxnSpLocks/>
              <a:stCxn id="41" idx="3"/>
              <a:endCxn id="44" idx="1"/>
            </p:cNvCxnSpPr>
            <p:nvPr/>
          </p:nvCxnSpPr>
          <p:spPr>
            <a:xfrm>
              <a:off x="8559800" y="3327687"/>
              <a:ext cx="797169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6B0FD37B-E803-4C6E-995A-C18EAE4B43C0}"/>
                </a:ext>
              </a:extLst>
            </p:cNvPr>
            <p:cNvCxnSpPr>
              <a:cxnSpLocks/>
              <a:stCxn id="41" idx="2"/>
              <a:endCxn id="46" idx="1"/>
            </p:cNvCxnSpPr>
            <p:nvPr/>
          </p:nvCxnSpPr>
          <p:spPr>
            <a:xfrm>
              <a:off x="7429500" y="3620074"/>
              <a:ext cx="1927469" cy="124910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AAF853E-F0F9-4233-A57B-4DAF78438512}"/>
              </a:ext>
            </a:extLst>
          </p:cNvPr>
          <p:cNvSpPr txBox="1"/>
          <p:nvPr/>
        </p:nvSpPr>
        <p:spPr>
          <a:xfrm>
            <a:off x="218587" y="2937082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>
                    <a:lumMod val="85000"/>
                  </a:schemeClr>
                </a:solidFill>
              </a:rPr>
              <a:t>INDEGREE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FF7E18-ED25-4828-B181-075F253A9927}"/>
              </a:ext>
            </a:extLst>
          </p:cNvPr>
          <p:cNvSpPr txBox="1"/>
          <p:nvPr/>
        </p:nvSpPr>
        <p:spPr>
          <a:xfrm>
            <a:off x="0" y="5919155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결과 배열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E4752FB-5AB1-4E22-8E83-A0560939B5F5}"/>
              </a:ext>
            </a:extLst>
          </p:cNvPr>
          <p:cNvSpPr/>
          <p:nvPr/>
        </p:nvSpPr>
        <p:spPr>
          <a:xfrm>
            <a:off x="3279759" y="4422569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169E9C-BB5D-429B-941F-7A798524A657}"/>
              </a:ext>
            </a:extLst>
          </p:cNvPr>
          <p:cNvSpPr txBox="1"/>
          <p:nvPr/>
        </p:nvSpPr>
        <p:spPr>
          <a:xfrm>
            <a:off x="117675" y="4274326"/>
            <a:ext cx="2952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INDEGREE = 0</a:t>
            </a:r>
          </a:p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89327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E4752FB-5AB1-4E22-8E83-A0560939B5F5}"/>
              </a:ext>
            </a:extLst>
          </p:cNvPr>
          <p:cNvSpPr/>
          <p:nvPr/>
        </p:nvSpPr>
        <p:spPr>
          <a:xfrm>
            <a:off x="3279759" y="4422569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528031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9DBF86-255E-4061-AFB9-AE84A24FF369}"/>
              </a:ext>
            </a:extLst>
          </p:cNvPr>
          <p:cNvSpPr/>
          <p:nvPr/>
        </p:nvSpPr>
        <p:spPr>
          <a:xfrm>
            <a:off x="3266259" y="5821177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AECE650-EA5E-4364-A3D0-7BD319FBF582}"/>
              </a:ext>
            </a:extLst>
          </p:cNvPr>
          <p:cNvSpPr/>
          <p:nvPr/>
        </p:nvSpPr>
        <p:spPr>
          <a:xfrm>
            <a:off x="3386428" y="4472234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BE6745-737A-4247-BDFE-6B4CBA9BEBF8}"/>
              </a:ext>
            </a:extLst>
          </p:cNvPr>
          <p:cNvSpPr txBox="1"/>
          <p:nvPr/>
        </p:nvSpPr>
        <p:spPr>
          <a:xfrm>
            <a:off x="3544877" y="4663713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5E44AE7A-8EF6-4128-9EF7-DE58CD94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75622"/>
              </p:ext>
            </p:extLst>
          </p:nvPr>
        </p:nvGraphicFramePr>
        <p:xfrm>
          <a:off x="3266259" y="285863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39069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940832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14567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70471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27356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923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025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8011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5593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74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467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D52A96DB-2E6A-45AC-9CBE-403FC972388C}"/>
              </a:ext>
            </a:extLst>
          </p:cNvPr>
          <p:cNvGrpSpPr/>
          <p:nvPr/>
        </p:nvGrpSpPr>
        <p:grpSpPr>
          <a:xfrm>
            <a:off x="4561932" y="391474"/>
            <a:ext cx="6582582" cy="1978531"/>
            <a:chOff x="110392" y="1498600"/>
            <a:chExt cx="11507177" cy="366296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3957DA1-F6A0-4C65-AE6D-CE6FA506E701}"/>
                </a:ext>
              </a:extLst>
            </p:cNvPr>
            <p:cNvSpPr/>
            <p:nvPr/>
          </p:nvSpPr>
          <p:spPr>
            <a:xfrm>
              <a:off x="110392" y="1511872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C7DFA6D-A572-4E8C-8BD9-F00C15273FCB}"/>
                </a:ext>
              </a:extLst>
            </p:cNvPr>
            <p:cNvSpPr/>
            <p:nvPr/>
          </p:nvSpPr>
          <p:spPr>
            <a:xfrm>
              <a:off x="3213100" y="3035298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717FDBA-A436-4CC1-8A37-0F3FBC8C2A9A}"/>
                </a:ext>
              </a:extLst>
            </p:cNvPr>
            <p:cNvSpPr/>
            <p:nvPr/>
          </p:nvSpPr>
          <p:spPr>
            <a:xfrm>
              <a:off x="3200400" y="1511873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CE668B4-85E2-4217-AA95-25421257F866}"/>
                </a:ext>
              </a:extLst>
            </p:cNvPr>
            <p:cNvSpPr/>
            <p:nvPr/>
          </p:nvSpPr>
          <p:spPr>
            <a:xfrm>
              <a:off x="173892" y="3002279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BE9C8EF-738D-4049-8938-1729426BBFD4}"/>
                </a:ext>
              </a:extLst>
            </p:cNvPr>
            <p:cNvSpPr/>
            <p:nvPr/>
          </p:nvSpPr>
          <p:spPr>
            <a:xfrm>
              <a:off x="6299200" y="3035299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F734E09-4A66-4CA2-AAB9-91A3265F11F1}"/>
                </a:ext>
              </a:extLst>
            </p:cNvPr>
            <p:cNvSpPr/>
            <p:nvPr/>
          </p:nvSpPr>
          <p:spPr>
            <a:xfrm>
              <a:off x="6299200" y="1511872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C808039-3120-4ED3-9C1C-AA15C5A5FB44}"/>
                </a:ext>
              </a:extLst>
            </p:cNvPr>
            <p:cNvSpPr/>
            <p:nvPr/>
          </p:nvSpPr>
          <p:spPr>
            <a:xfrm>
              <a:off x="9356969" y="3035300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67454CE-FFEE-4FB5-AB0E-87004F7535BA}"/>
                </a:ext>
              </a:extLst>
            </p:cNvPr>
            <p:cNvSpPr/>
            <p:nvPr/>
          </p:nvSpPr>
          <p:spPr>
            <a:xfrm>
              <a:off x="9321800" y="1498600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08C30D9-6D71-4329-94A7-19B67EEE7BBE}"/>
                </a:ext>
              </a:extLst>
            </p:cNvPr>
            <p:cNvSpPr/>
            <p:nvPr/>
          </p:nvSpPr>
          <p:spPr>
            <a:xfrm>
              <a:off x="9356969" y="4576794"/>
              <a:ext cx="2260600" cy="5847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4756FD-5857-4C53-9596-B633E122092B}"/>
                </a:ext>
              </a:extLst>
            </p:cNvPr>
            <p:cNvSpPr txBox="1"/>
            <p:nvPr/>
          </p:nvSpPr>
          <p:spPr>
            <a:xfrm>
              <a:off x="279400" y="16261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36A8B3F-3349-4EBA-82F6-3EC1414804B0}"/>
                </a:ext>
              </a:extLst>
            </p:cNvPr>
            <p:cNvSpPr txBox="1"/>
            <p:nvPr/>
          </p:nvSpPr>
          <p:spPr>
            <a:xfrm>
              <a:off x="266700" y="31247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F3299B-6442-4AB8-B589-2FCDFEE952DA}"/>
                </a:ext>
              </a:extLst>
            </p:cNvPr>
            <p:cNvSpPr txBox="1"/>
            <p:nvPr/>
          </p:nvSpPr>
          <p:spPr>
            <a:xfrm>
              <a:off x="3365500" y="16388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6C2BC6-E5A0-449B-918E-3A06A4B5684E}"/>
                </a:ext>
              </a:extLst>
            </p:cNvPr>
            <p:cNvSpPr txBox="1"/>
            <p:nvPr/>
          </p:nvSpPr>
          <p:spPr>
            <a:xfrm>
              <a:off x="3378200" y="31374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3BAC3C-09A0-4630-98D8-EC82538AB87E}"/>
                </a:ext>
              </a:extLst>
            </p:cNvPr>
            <p:cNvSpPr txBox="1"/>
            <p:nvPr/>
          </p:nvSpPr>
          <p:spPr>
            <a:xfrm>
              <a:off x="6400800" y="16007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0C84BC-3618-41F1-81C2-DFD7368AE184}"/>
                </a:ext>
              </a:extLst>
            </p:cNvPr>
            <p:cNvSpPr txBox="1"/>
            <p:nvPr/>
          </p:nvSpPr>
          <p:spPr>
            <a:xfrm>
              <a:off x="6400800" y="31501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522C63-3579-484C-A666-8E5223E75A0A}"/>
                </a:ext>
              </a:extLst>
            </p:cNvPr>
            <p:cNvSpPr txBox="1"/>
            <p:nvPr/>
          </p:nvSpPr>
          <p:spPr>
            <a:xfrm>
              <a:off x="9525000" y="16134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20DF341-6C60-4A9F-8959-C3A15B508F34}"/>
                </a:ext>
              </a:extLst>
            </p:cNvPr>
            <p:cNvSpPr txBox="1"/>
            <p:nvPr/>
          </p:nvSpPr>
          <p:spPr>
            <a:xfrm>
              <a:off x="9525000" y="31628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DA409B0-942E-45D3-8C96-A71BF056C2A3}"/>
                </a:ext>
              </a:extLst>
            </p:cNvPr>
            <p:cNvSpPr txBox="1"/>
            <p:nvPr/>
          </p:nvSpPr>
          <p:spPr>
            <a:xfrm>
              <a:off x="9525000" y="4661472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AF942DDE-5C44-465F-BABD-429544A09DC8}"/>
                </a:ext>
              </a:extLst>
            </p:cNvPr>
            <p:cNvCxnSpPr>
              <a:stCxn id="35" idx="2"/>
              <a:endCxn id="40" idx="0"/>
            </p:cNvCxnSpPr>
            <p:nvPr/>
          </p:nvCxnSpPr>
          <p:spPr>
            <a:xfrm>
              <a:off x="1240692" y="2096647"/>
              <a:ext cx="63500" cy="9056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66DAD343-12AE-4D1F-AA4D-68929D1A1B1A}"/>
                </a:ext>
              </a:extLst>
            </p:cNvPr>
            <p:cNvCxnSpPr>
              <a:cxnSpLocks/>
              <a:stCxn id="40" idx="3"/>
              <a:endCxn id="37" idx="1"/>
            </p:cNvCxnSpPr>
            <p:nvPr/>
          </p:nvCxnSpPr>
          <p:spPr>
            <a:xfrm>
              <a:off x="2434492" y="3294667"/>
              <a:ext cx="778608" cy="330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98C37E08-A002-4F30-9F78-9DBDA0634470}"/>
                </a:ext>
              </a:extLst>
            </p:cNvPr>
            <p:cNvCxnSpPr>
              <a:cxnSpLocks/>
              <a:stCxn id="35" idx="3"/>
              <a:endCxn id="38" idx="1"/>
            </p:cNvCxnSpPr>
            <p:nvPr/>
          </p:nvCxnSpPr>
          <p:spPr>
            <a:xfrm>
              <a:off x="2370992" y="1804260"/>
              <a:ext cx="829408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484BED99-8175-4295-8846-29345D7148A2}"/>
                </a:ext>
              </a:extLst>
            </p:cNvPr>
            <p:cNvCxnSpPr>
              <a:cxnSpLocks/>
              <a:stCxn id="38" idx="3"/>
              <a:endCxn id="43" idx="1"/>
            </p:cNvCxnSpPr>
            <p:nvPr/>
          </p:nvCxnSpPr>
          <p:spPr>
            <a:xfrm flipV="1">
              <a:off x="5461000" y="1804260"/>
              <a:ext cx="838200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1D313B9-CDC6-4A21-AB8E-2EEAD8CB282B}"/>
                </a:ext>
              </a:extLst>
            </p:cNvPr>
            <p:cNvCxnSpPr>
              <a:cxnSpLocks/>
              <a:stCxn id="37" idx="3"/>
              <a:endCxn id="41" idx="1"/>
            </p:cNvCxnSpPr>
            <p:nvPr/>
          </p:nvCxnSpPr>
          <p:spPr>
            <a:xfrm>
              <a:off x="5473700" y="3327686"/>
              <a:ext cx="825500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132A0C1-DC50-4940-A7B6-ADDCB324A98E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 flipV="1">
              <a:off x="8559800" y="1790988"/>
              <a:ext cx="762000" cy="1327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312C4C7A-9057-4039-BF55-EB4252C9E566}"/>
                </a:ext>
              </a:extLst>
            </p:cNvPr>
            <p:cNvCxnSpPr>
              <a:cxnSpLocks/>
              <a:stCxn id="41" idx="3"/>
              <a:endCxn id="44" idx="1"/>
            </p:cNvCxnSpPr>
            <p:nvPr/>
          </p:nvCxnSpPr>
          <p:spPr>
            <a:xfrm>
              <a:off x="8559800" y="3327687"/>
              <a:ext cx="797169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6B0FD37B-E803-4C6E-995A-C18EAE4B43C0}"/>
                </a:ext>
              </a:extLst>
            </p:cNvPr>
            <p:cNvCxnSpPr>
              <a:cxnSpLocks/>
              <a:stCxn id="41" idx="2"/>
              <a:endCxn id="46" idx="1"/>
            </p:cNvCxnSpPr>
            <p:nvPr/>
          </p:nvCxnSpPr>
          <p:spPr>
            <a:xfrm>
              <a:off x="7429500" y="3620074"/>
              <a:ext cx="1927469" cy="124910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AAF853E-F0F9-4233-A57B-4DAF78438512}"/>
              </a:ext>
            </a:extLst>
          </p:cNvPr>
          <p:cNvSpPr txBox="1"/>
          <p:nvPr/>
        </p:nvSpPr>
        <p:spPr>
          <a:xfrm>
            <a:off x="218587" y="2937082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>
                    <a:lumMod val="85000"/>
                  </a:schemeClr>
                </a:solidFill>
              </a:rPr>
              <a:t>INDEGREE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FF7E18-ED25-4828-B181-075F253A9927}"/>
              </a:ext>
            </a:extLst>
          </p:cNvPr>
          <p:cNvSpPr txBox="1"/>
          <p:nvPr/>
        </p:nvSpPr>
        <p:spPr>
          <a:xfrm>
            <a:off x="0" y="5919155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결과 배열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3BC2DF-D5A1-4420-9C38-47879DFB916F}"/>
              </a:ext>
            </a:extLst>
          </p:cNvPr>
          <p:cNvSpPr txBox="1"/>
          <p:nvPr/>
        </p:nvSpPr>
        <p:spPr>
          <a:xfrm>
            <a:off x="117675" y="4274326"/>
            <a:ext cx="2952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INDEGREE = 0</a:t>
            </a:r>
          </a:p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358396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E4752FB-5AB1-4E22-8E83-A0560939B5F5}"/>
              </a:ext>
            </a:extLst>
          </p:cNvPr>
          <p:cNvSpPr/>
          <p:nvPr/>
        </p:nvSpPr>
        <p:spPr>
          <a:xfrm>
            <a:off x="3279759" y="4422569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9DBF86-255E-4061-AFB9-AE84A24FF369}"/>
              </a:ext>
            </a:extLst>
          </p:cNvPr>
          <p:cNvSpPr/>
          <p:nvPr/>
        </p:nvSpPr>
        <p:spPr>
          <a:xfrm>
            <a:off x="3266259" y="5821177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AECE650-EA5E-4364-A3D0-7BD319FBF582}"/>
              </a:ext>
            </a:extLst>
          </p:cNvPr>
          <p:cNvSpPr/>
          <p:nvPr/>
        </p:nvSpPr>
        <p:spPr>
          <a:xfrm>
            <a:off x="3386428" y="583804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BE6745-737A-4247-BDFE-6B4CBA9BEBF8}"/>
              </a:ext>
            </a:extLst>
          </p:cNvPr>
          <p:cNvSpPr txBox="1"/>
          <p:nvPr/>
        </p:nvSpPr>
        <p:spPr>
          <a:xfrm>
            <a:off x="3544877" y="602952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5E44AE7A-8EF6-4128-9EF7-DE58CD94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15152"/>
              </p:ext>
            </p:extLst>
          </p:nvPr>
        </p:nvGraphicFramePr>
        <p:xfrm>
          <a:off x="3266259" y="285863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39069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940832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14567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70471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27356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923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025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8011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5593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74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467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C7DFA6D-A572-4E8C-8BD9-F00C15273FCB}"/>
              </a:ext>
            </a:extLst>
          </p:cNvPr>
          <p:cNvSpPr/>
          <p:nvPr/>
        </p:nvSpPr>
        <p:spPr>
          <a:xfrm>
            <a:off x="6336810" y="1221512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717FDBA-A436-4CC1-8A37-0F3FBC8C2A9A}"/>
              </a:ext>
            </a:extLst>
          </p:cNvPr>
          <p:cNvSpPr/>
          <p:nvPr/>
        </p:nvSpPr>
        <p:spPr>
          <a:xfrm>
            <a:off x="6329545" y="39864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CE668B4-85E2-4217-AA95-25421257F866}"/>
              </a:ext>
            </a:extLst>
          </p:cNvPr>
          <p:cNvSpPr/>
          <p:nvPr/>
        </p:nvSpPr>
        <p:spPr>
          <a:xfrm>
            <a:off x="4598257" y="1203677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BE9C8EF-738D-4049-8938-1729426BBFD4}"/>
              </a:ext>
            </a:extLst>
          </p:cNvPr>
          <p:cNvSpPr/>
          <p:nvPr/>
        </p:nvSpPr>
        <p:spPr>
          <a:xfrm>
            <a:off x="8102187" y="122151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F734E09-4A66-4CA2-AAB9-91A3265F11F1}"/>
              </a:ext>
            </a:extLst>
          </p:cNvPr>
          <p:cNvSpPr/>
          <p:nvPr/>
        </p:nvSpPr>
        <p:spPr>
          <a:xfrm>
            <a:off x="8102187" y="39864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C808039-3120-4ED3-9C1C-AA15C5A5FB44}"/>
              </a:ext>
            </a:extLst>
          </p:cNvPr>
          <p:cNvSpPr/>
          <p:nvPr/>
        </p:nvSpPr>
        <p:spPr>
          <a:xfrm>
            <a:off x="9851357" y="122151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67454CE-FFEE-4FB5-AB0E-87004F7535BA}"/>
              </a:ext>
            </a:extLst>
          </p:cNvPr>
          <p:cNvSpPr/>
          <p:nvPr/>
        </p:nvSpPr>
        <p:spPr>
          <a:xfrm>
            <a:off x="9831239" y="391474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08C30D9-6D71-4329-94A7-19B67EEE7BBE}"/>
              </a:ext>
            </a:extLst>
          </p:cNvPr>
          <p:cNvSpPr/>
          <p:nvPr/>
        </p:nvSpPr>
        <p:spPr>
          <a:xfrm>
            <a:off x="9851357" y="2054142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6A8B3F-3349-4EBA-82F6-3EC1414804B0}"/>
              </a:ext>
            </a:extLst>
          </p:cNvPr>
          <p:cNvSpPr txBox="1"/>
          <p:nvPr/>
        </p:nvSpPr>
        <p:spPr>
          <a:xfrm>
            <a:off x="4651347" y="126984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F3299B-6442-4AB8-B589-2FCDFEE952DA}"/>
              </a:ext>
            </a:extLst>
          </p:cNvPr>
          <p:cNvSpPr txBox="1"/>
          <p:nvPr/>
        </p:nvSpPr>
        <p:spPr>
          <a:xfrm>
            <a:off x="6423989" y="46724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6C2BC6-E5A0-449B-918E-3A06A4B5684E}"/>
              </a:ext>
            </a:extLst>
          </p:cNvPr>
          <p:cNvSpPr txBox="1"/>
          <p:nvPr/>
        </p:nvSpPr>
        <p:spPr>
          <a:xfrm>
            <a:off x="6431254" y="127670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3BAC3C-09A0-4630-98D8-EC82538AB87E}"/>
              </a:ext>
            </a:extLst>
          </p:cNvPr>
          <p:cNvSpPr txBox="1"/>
          <p:nvPr/>
        </p:nvSpPr>
        <p:spPr>
          <a:xfrm>
            <a:off x="8160306" y="446662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0C84BC-3618-41F1-81C2-DFD7368AE184}"/>
              </a:ext>
            </a:extLst>
          </p:cNvPr>
          <p:cNvSpPr txBox="1"/>
          <p:nvPr/>
        </p:nvSpPr>
        <p:spPr>
          <a:xfrm>
            <a:off x="8160306" y="128356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522C63-3579-484C-A666-8E5223E75A0A}"/>
              </a:ext>
            </a:extLst>
          </p:cNvPr>
          <p:cNvSpPr txBox="1"/>
          <p:nvPr/>
        </p:nvSpPr>
        <p:spPr>
          <a:xfrm>
            <a:off x="9947478" y="45352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0DF341-6C60-4A9F-8959-C3A15B508F34}"/>
              </a:ext>
            </a:extLst>
          </p:cNvPr>
          <p:cNvSpPr txBox="1"/>
          <p:nvPr/>
        </p:nvSpPr>
        <p:spPr>
          <a:xfrm>
            <a:off x="9947478" y="129042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A409B0-942E-45D3-8C96-A71BF056C2A3}"/>
              </a:ext>
            </a:extLst>
          </p:cNvPr>
          <p:cNvSpPr txBox="1"/>
          <p:nvPr/>
        </p:nvSpPr>
        <p:spPr>
          <a:xfrm>
            <a:off x="9947478" y="209988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F942DDE-5C44-465F-BABD-429544A09DC8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208510" y="714506"/>
            <a:ext cx="36325" cy="489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DAD343-12AE-4D1F-AA4D-68929D1A1B1A}"/>
              </a:ext>
            </a:extLst>
          </p:cNvPr>
          <p:cNvCxnSpPr>
            <a:cxnSpLocks/>
            <a:stCxn id="40" idx="3"/>
            <a:endCxn id="37" idx="1"/>
          </p:cNvCxnSpPr>
          <p:nvPr/>
        </p:nvCxnSpPr>
        <p:spPr>
          <a:xfrm>
            <a:off x="5891413" y="1361609"/>
            <a:ext cx="445396" cy="17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8C37E08-A002-4F30-9F78-9DBDA06344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855089" y="556574"/>
            <a:ext cx="4744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4BED99-8175-4295-8846-29345D7148A2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 flipV="1">
            <a:off x="7622701" y="556574"/>
            <a:ext cx="47948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1D313B9-CDC6-4A21-AB8E-2EEAD8CB282B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7629966" y="1379444"/>
            <a:ext cx="47222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132A0C1-DC50-4940-A7B6-ADDCB324A98E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9395343" y="549406"/>
            <a:ext cx="435896" cy="71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12C4C7A-9057-4039-BF55-EB4252C9E566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9395343" y="1379445"/>
            <a:ext cx="45601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B0FD37B-E803-4C6E-995A-C18EAE4B43C0}"/>
              </a:ext>
            </a:extLst>
          </p:cNvPr>
          <p:cNvCxnSpPr>
            <a:cxnSpLocks/>
            <a:stCxn id="41" idx="2"/>
            <a:endCxn id="46" idx="1"/>
          </p:cNvCxnSpPr>
          <p:nvPr/>
        </p:nvCxnSpPr>
        <p:spPr>
          <a:xfrm>
            <a:off x="8748765" y="1537376"/>
            <a:ext cx="1102592" cy="67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AAF853E-F0F9-4233-A57B-4DAF78438512}"/>
              </a:ext>
            </a:extLst>
          </p:cNvPr>
          <p:cNvSpPr txBox="1"/>
          <p:nvPr/>
        </p:nvSpPr>
        <p:spPr>
          <a:xfrm>
            <a:off x="218587" y="2937082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>
                    <a:lumMod val="85000"/>
                  </a:schemeClr>
                </a:solidFill>
              </a:rPr>
              <a:t>INDEGREE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FF7E18-ED25-4828-B181-075F253A9927}"/>
              </a:ext>
            </a:extLst>
          </p:cNvPr>
          <p:cNvSpPr txBox="1"/>
          <p:nvPr/>
        </p:nvSpPr>
        <p:spPr>
          <a:xfrm>
            <a:off x="0" y="5919155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결과 배열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3BC2DF-D5A1-4420-9C38-47879DFB916F}"/>
              </a:ext>
            </a:extLst>
          </p:cNvPr>
          <p:cNvSpPr txBox="1"/>
          <p:nvPr/>
        </p:nvSpPr>
        <p:spPr>
          <a:xfrm>
            <a:off x="117675" y="4274326"/>
            <a:ext cx="2952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INDEGREE = 0</a:t>
            </a:r>
          </a:p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ADB2D30-3524-43B3-9D75-B59296E4464B}"/>
              </a:ext>
            </a:extLst>
          </p:cNvPr>
          <p:cNvSpPr/>
          <p:nvPr/>
        </p:nvSpPr>
        <p:spPr>
          <a:xfrm>
            <a:off x="3399931" y="442786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01DD3A-D509-4F96-B65C-4180D19EA821}"/>
              </a:ext>
            </a:extLst>
          </p:cNvPr>
          <p:cNvSpPr txBox="1"/>
          <p:nvPr/>
        </p:nvSpPr>
        <p:spPr>
          <a:xfrm>
            <a:off x="3558380" y="461934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6D1F77D-B988-4C1F-AA40-F68F1C06605C}"/>
              </a:ext>
            </a:extLst>
          </p:cNvPr>
          <p:cNvSpPr/>
          <p:nvPr/>
        </p:nvSpPr>
        <p:spPr>
          <a:xfrm>
            <a:off x="4212085" y="4441370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95F3D1-44AD-4444-A1C1-37451B1ACC3C}"/>
              </a:ext>
            </a:extLst>
          </p:cNvPr>
          <p:cNvSpPr txBox="1"/>
          <p:nvPr/>
        </p:nvSpPr>
        <p:spPr>
          <a:xfrm>
            <a:off x="4370534" y="4632849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40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E4752FB-5AB1-4E22-8E83-A0560939B5F5}"/>
              </a:ext>
            </a:extLst>
          </p:cNvPr>
          <p:cNvSpPr/>
          <p:nvPr/>
        </p:nvSpPr>
        <p:spPr>
          <a:xfrm>
            <a:off x="3279759" y="4422569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9DBF86-255E-4061-AFB9-AE84A24FF369}"/>
              </a:ext>
            </a:extLst>
          </p:cNvPr>
          <p:cNvSpPr/>
          <p:nvPr/>
        </p:nvSpPr>
        <p:spPr>
          <a:xfrm>
            <a:off x="3266259" y="5821177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AECE650-EA5E-4364-A3D0-7BD319FBF582}"/>
              </a:ext>
            </a:extLst>
          </p:cNvPr>
          <p:cNvSpPr/>
          <p:nvPr/>
        </p:nvSpPr>
        <p:spPr>
          <a:xfrm>
            <a:off x="3386428" y="583804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BE6745-737A-4247-BDFE-6B4CBA9BEBF8}"/>
              </a:ext>
            </a:extLst>
          </p:cNvPr>
          <p:cNvSpPr txBox="1"/>
          <p:nvPr/>
        </p:nvSpPr>
        <p:spPr>
          <a:xfrm>
            <a:off x="3544877" y="602952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5E44AE7A-8EF6-4128-9EF7-DE58CD94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43150"/>
              </p:ext>
            </p:extLst>
          </p:nvPr>
        </p:nvGraphicFramePr>
        <p:xfrm>
          <a:off x="3266259" y="285863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39069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940832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14567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70471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27356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923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025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8011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5593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74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467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C7DFA6D-A572-4E8C-8BD9-F00C15273FCB}"/>
              </a:ext>
            </a:extLst>
          </p:cNvPr>
          <p:cNvSpPr/>
          <p:nvPr/>
        </p:nvSpPr>
        <p:spPr>
          <a:xfrm>
            <a:off x="6336810" y="1221512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717FDBA-A436-4CC1-8A37-0F3FBC8C2A9A}"/>
              </a:ext>
            </a:extLst>
          </p:cNvPr>
          <p:cNvSpPr/>
          <p:nvPr/>
        </p:nvSpPr>
        <p:spPr>
          <a:xfrm>
            <a:off x="6329545" y="39864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BE9C8EF-738D-4049-8938-1729426BBFD4}"/>
              </a:ext>
            </a:extLst>
          </p:cNvPr>
          <p:cNvSpPr/>
          <p:nvPr/>
        </p:nvSpPr>
        <p:spPr>
          <a:xfrm>
            <a:off x="8102187" y="122151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F734E09-4A66-4CA2-AAB9-91A3265F11F1}"/>
              </a:ext>
            </a:extLst>
          </p:cNvPr>
          <p:cNvSpPr/>
          <p:nvPr/>
        </p:nvSpPr>
        <p:spPr>
          <a:xfrm>
            <a:off x="8102187" y="39864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C808039-3120-4ED3-9C1C-AA15C5A5FB44}"/>
              </a:ext>
            </a:extLst>
          </p:cNvPr>
          <p:cNvSpPr/>
          <p:nvPr/>
        </p:nvSpPr>
        <p:spPr>
          <a:xfrm>
            <a:off x="9851357" y="122151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67454CE-FFEE-4FB5-AB0E-87004F7535BA}"/>
              </a:ext>
            </a:extLst>
          </p:cNvPr>
          <p:cNvSpPr/>
          <p:nvPr/>
        </p:nvSpPr>
        <p:spPr>
          <a:xfrm>
            <a:off x="9831239" y="391474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08C30D9-6D71-4329-94A7-19B67EEE7BBE}"/>
              </a:ext>
            </a:extLst>
          </p:cNvPr>
          <p:cNvSpPr/>
          <p:nvPr/>
        </p:nvSpPr>
        <p:spPr>
          <a:xfrm>
            <a:off x="9851357" y="2054142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F3299B-6442-4AB8-B589-2FCDFEE952DA}"/>
              </a:ext>
            </a:extLst>
          </p:cNvPr>
          <p:cNvSpPr txBox="1"/>
          <p:nvPr/>
        </p:nvSpPr>
        <p:spPr>
          <a:xfrm>
            <a:off x="6423989" y="46724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6C2BC6-E5A0-449B-918E-3A06A4B5684E}"/>
              </a:ext>
            </a:extLst>
          </p:cNvPr>
          <p:cNvSpPr txBox="1"/>
          <p:nvPr/>
        </p:nvSpPr>
        <p:spPr>
          <a:xfrm>
            <a:off x="6431254" y="127670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3BAC3C-09A0-4630-98D8-EC82538AB87E}"/>
              </a:ext>
            </a:extLst>
          </p:cNvPr>
          <p:cNvSpPr txBox="1"/>
          <p:nvPr/>
        </p:nvSpPr>
        <p:spPr>
          <a:xfrm>
            <a:off x="8160306" y="446662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0C84BC-3618-41F1-81C2-DFD7368AE184}"/>
              </a:ext>
            </a:extLst>
          </p:cNvPr>
          <p:cNvSpPr txBox="1"/>
          <p:nvPr/>
        </p:nvSpPr>
        <p:spPr>
          <a:xfrm>
            <a:off x="8160306" y="128356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522C63-3579-484C-A666-8E5223E75A0A}"/>
              </a:ext>
            </a:extLst>
          </p:cNvPr>
          <p:cNvSpPr txBox="1"/>
          <p:nvPr/>
        </p:nvSpPr>
        <p:spPr>
          <a:xfrm>
            <a:off x="9947478" y="45352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0DF341-6C60-4A9F-8959-C3A15B508F34}"/>
              </a:ext>
            </a:extLst>
          </p:cNvPr>
          <p:cNvSpPr txBox="1"/>
          <p:nvPr/>
        </p:nvSpPr>
        <p:spPr>
          <a:xfrm>
            <a:off x="9947478" y="129042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A409B0-942E-45D3-8C96-A71BF056C2A3}"/>
              </a:ext>
            </a:extLst>
          </p:cNvPr>
          <p:cNvSpPr txBox="1"/>
          <p:nvPr/>
        </p:nvSpPr>
        <p:spPr>
          <a:xfrm>
            <a:off x="9947478" y="209988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F942DDE-5C44-465F-BABD-429544A09DC8}"/>
              </a:ext>
            </a:extLst>
          </p:cNvPr>
          <p:cNvCxnSpPr>
            <a:cxnSpLocks/>
          </p:cNvCxnSpPr>
          <p:nvPr/>
        </p:nvCxnSpPr>
        <p:spPr>
          <a:xfrm>
            <a:off x="5208510" y="714506"/>
            <a:ext cx="36325" cy="489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DAD343-12AE-4D1F-AA4D-68929D1A1B1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891413" y="1361609"/>
            <a:ext cx="445396" cy="17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8C37E08-A002-4F30-9F78-9DBDA06344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855089" y="556574"/>
            <a:ext cx="4744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4BED99-8175-4295-8846-29345D7148A2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 flipV="1">
            <a:off x="7622701" y="556574"/>
            <a:ext cx="47948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1D313B9-CDC6-4A21-AB8E-2EEAD8CB282B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7629966" y="1379444"/>
            <a:ext cx="47222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132A0C1-DC50-4940-A7B6-ADDCB324A98E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9395343" y="549406"/>
            <a:ext cx="435896" cy="71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12C4C7A-9057-4039-BF55-EB4252C9E566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9395343" y="1379445"/>
            <a:ext cx="45601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B0FD37B-E803-4C6E-995A-C18EAE4B43C0}"/>
              </a:ext>
            </a:extLst>
          </p:cNvPr>
          <p:cNvCxnSpPr>
            <a:cxnSpLocks/>
            <a:stCxn id="41" idx="2"/>
            <a:endCxn id="46" idx="1"/>
          </p:cNvCxnSpPr>
          <p:nvPr/>
        </p:nvCxnSpPr>
        <p:spPr>
          <a:xfrm>
            <a:off x="8748765" y="1537376"/>
            <a:ext cx="1102592" cy="67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AAF853E-F0F9-4233-A57B-4DAF78438512}"/>
              </a:ext>
            </a:extLst>
          </p:cNvPr>
          <p:cNvSpPr txBox="1"/>
          <p:nvPr/>
        </p:nvSpPr>
        <p:spPr>
          <a:xfrm>
            <a:off x="218587" y="2937082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>
                    <a:lumMod val="85000"/>
                  </a:schemeClr>
                </a:solidFill>
              </a:rPr>
              <a:t>INDEGREE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FF7E18-ED25-4828-B181-075F253A9927}"/>
              </a:ext>
            </a:extLst>
          </p:cNvPr>
          <p:cNvSpPr txBox="1"/>
          <p:nvPr/>
        </p:nvSpPr>
        <p:spPr>
          <a:xfrm>
            <a:off x="0" y="5919155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결과 배열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3BC2DF-D5A1-4420-9C38-47879DFB916F}"/>
              </a:ext>
            </a:extLst>
          </p:cNvPr>
          <p:cNvSpPr txBox="1"/>
          <p:nvPr/>
        </p:nvSpPr>
        <p:spPr>
          <a:xfrm>
            <a:off x="117675" y="4274326"/>
            <a:ext cx="2952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INDEGREE = 0</a:t>
            </a:r>
          </a:p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ADB2D30-3524-43B3-9D75-B59296E4464B}"/>
              </a:ext>
            </a:extLst>
          </p:cNvPr>
          <p:cNvSpPr/>
          <p:nvPr/>
        </p:nvSpPr>
        <p:spPr>
          <a:xfrm>
            <a:off x="4187007" y="5816829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01DD3A-D509-4F96-B65C-4180D19EA821}"/>
              </a:ext>
            </a:extLst>
          </p:cNvPr>
          <p:cNvSpPr txBox="1"/>
          <p:nvPr/>
        </p:nvSpPr>
        <p:spPr>
          <a:xfrm>
            <a:off x="4345456" y="6008308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6D1F77D-B988-4C1F-AA40-F68F1C06605C}"/>
              </a:ext>
            </a:extLst>
          </p:cNvPr>
          <p:cNvSpPr/>
          <p:nvPr/>
        </p:nvSpPr>
        <p:spPr>
          <a:xfrm>
            <a:off x="3401856" y="4441370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95F3D1-44AD-4444-A1C1-37451B1ACC3C}"/>
              </a:ext>
            </a:extLst>
          </p:cNvPr>
          <p:cNvSpPr txBox="1"/>
          <p:nvPr/>
        </p:nvSpPr>
        <p:spPr>
          <a:xfrm>
            <a:off x="3560305" y="4632849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A550E63-8ABF-4133-BC64-E7930140A735}"/>
              </a:ext>
            </a:extLst>
          </p:cNvPr>
          <p:cNvSpPr/>
          <p:nvPr/>
        </p:nvSpPr>
        <p:spPr>
          <a:xfrm>
            <a:off x="4167712" y="4454875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8117DF-31A9-43AD-8FB0-C64B4A9B46B1}"/>
              </a:ext>
            </a:extLst>
          </p:cNvPr>
          <p:cNvSpPr txBox="1"/>
          <p:nvPr/>
        </p:nvSpPr>
        <p:spPr>
          <a:xfrm>
            <a:off x="4326161" y="4646354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5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E4752FB-5AB1-4E22-8E83-A0560939B5F5}"/>
              </a:ext>
            </a:extLst>
          </p:cNvPr>
          <p:cNvSpPr/>
          <p:nvPr/>
        </p:nvSpPr>
        <p:spPr>
          <a:xfrm>
            <a:off x="3279759" y="4422569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9DBF86-255E-4061-AFB9-AE84A24FF369}"/>
              </a:ext>
            </a:extLst>
          </p:cNvPr>
          <p:cNvSpPr/>
          <p:nvPr/>
        </p:nvSpPr>
        <p:spPr>
          <a:xfrm>
            <a:off x="3266259" y="5821177"/>
            <a:ext cx="8438329" cy="780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AECE650-EA5E-4364-A3D0-7BD319FBF582}"/>
              </a:ext>
            </a:extLst>
          </p:cNvPr>
          <p:cNvSpPr/>
          <p:nvPr/>
        </p:nvSpPr>
        <p:spPr>
          <a:xfrm>
            <a:off x="3386428" y="583804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BE6745-737A-4247-BDFE-6B4CBA9BEBF8}"/>
              </a:ext>
            </a:extLst>
          </p:cNvPr>
          <p:cNvSpPr txBox="1"/>
          <p:nvPr/>
        </p:nvSpPr>
        <p:spPr>
          <a:xfrm>
            <a:off x="3544877" y="602952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5E44AE7A-8EF6-4128-9EF7-DE58CD94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96440"/>
              </p:ext>
            </p:extLst>
          </p:nvPr>
        </p:nvGraphicFramePr>
        <p:xfrm>
          <a:off x="3266259" y="285863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39069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940832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14567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70471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27356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923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025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8011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5593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74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467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C7DFA6D-A572-4E8C-8BD9-F00C15273FCB}"/>
              </a:ext>
            </a:extLst>
          </p:cNvPr>
          <p:cNvSpPr/>
          <p:nvPr/>
        </p:nvSpPr>
        <p:spPr>
          <a:xfrm>
            <a:off x="6336810" y="1221512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BE9C8EF-738D-4049-8938-1729426BBFD4}"/>
              </a:ext>
            </a:extLst>
          </p:cNvPr>
          <p:cNvSpPr/>
          <p:nvPr/>
        </p:nvSpPr>
        <p:spPr>
          <a:xfrm>
            <a:off x="8102187" y="122151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F734E09-4A66-4CA2-AAB9-91A3265F11F1}"/>
              </a:ext>
            </a:extLst>
          </p:cNvPr>
          <p:cNvSpPr/>
          <p:nvPr/>
        </p:nvSpPr>
        <p:spPr>
          <a:xfrm>
            <a:off x="8102187" y="39864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C808039-3120-4ED3-9C1C-AA15C5A5FB44}"/>
              </a:ext>
            </a:extLst>
          </p:cNvPr>
          <p:cNvSpPr/>
          <p:nvPr/>
        </p:nvSpPr>
        <p:spPr>
          <a:xfrm>
            <a:off x="9851357" y="1221513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67454CE-FFEE-4FB5-AB0E-87004F7535BA}"/>
              </a:ext>
            </a:extLst>
          </p:cNvPr>
          <p:cNvSpPr/>
          <p:nvPr/>
        </p:nvSpPr>
        <p:spPr>
          <a:xfrm>
            <a:off x="9831239" y="391474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08C30D9-6D71-4329-94A7-19B67EEE7BBE}"/>
              </a:ext>
            </a:extLst>
          </p:cNvPr>
          <p:cNvSpPr/>
          <p:nvPr/>
        </p:nvSpPr>
        <p:spPr>
          <a:xfrm>
            <a:off x="9851357" y="2054142"/>
            <a:ext cx="1293157" cy="3158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6C2BC6-E5A0-449B-918E-3A06A4B5684E}"/>
              </a:ext>
            </a:extLst>
          </p:cNvPr>
          <p:cNvSpPr txBox="1"/>
          <p:nvPr/>
        </p:nvSpPr>
        <p:spPr>
          <a:xfrm>
            <a:off x="6431254" y="127670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3BAC3C-09A0-4630-98D8-EC82538AB87E}"/>
              </a:ext>
            </a:extLst>
          </p:cNvPr>
          <p:cNvSpPr txBox="1"/>
          <p:nvPr/>
        </p:nvSpPr>
        <p:spPr>
          <a:xfrm>
            <a:off x="8160306" y="446662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0C84BC-3618-41F1-81C2-DFD7368AE184}"/>
              </a:ext>
            </a:extLst>
          </p:cNvPr>
          <p:cNvSpPr txBox="1"/>
          <p:nvPr/>
        </p:nvSpPr>
        <p:spPr>
          <a:xfrm>
            <a:off x="8160306" y="128356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522C63-3579-484C-A666-8E5223E75A0A}"/>
              </a:ext>
            </a:extLst>
          </p:cNvPr>
          <p:cNvSpPr txBox="1"/>
          <p:nvPr/>
        </p:nvSpPr>
        <p:spPr>
          <a:xfrm>
            <a:off x="9947478" y="45352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0DF341-6C60-4A9F-8959-C3A15B508F34}"/>
              </a:ext>
            </a:extLst>
          </p:cNvPr>
          <p:cNvSpPr txBox="1"/>
          <p:nvPr/>
        </p:nvSpPr>
        <p:spPr>
          <a:xfrm>
            <a:off x="9947478" y="129042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A409B0-942E-45D3-8C96-A71BF056C2A3}"/>
              </a:ext>
            </a:extLst>
          </p:cNvPr>
          <p:cNvSpPr txBox="1"/>
          <p:nvPr/>
        </p:nvSpPr>
        <p:spPr>
          <a:xfrm>
            <a:off x="9947478" y="2099881"/>
            <a:ext cx="1118799" cy="19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F942DDE-5C44-465F-BABD-429544A09DC8}"/>
              </a:ext>
            </a:extLst>
          </p:cNvPr>
          <p:cNvCxnSpPr>
            <a:cxnSpLocks/>
          </p:cNvCxnSpPr>
          <p:nvPr/>
        </p:nvCxnSpPr>
        <p:spPr>
          <a:xfrm>
            <a:off x="5208510" y="714506"/>
            <a:ext cx="36325" cy="489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DAD343-12AE-4D1F-AA4D-68929D1A1B1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891413" y="1361609"/>
            <a:ext cx="445396" cy="17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8C37E08-A002-4F30-9F78-9DBDA0634470}"/>
              </a:ext>
            </a:extLst>
          </p:cNvPr>
          <p:cNvCxnSpPr>
            <a:cxnSpLocks/>
          </p:cNvCxnSpPr>
          <p:nvPr/>
        </p:nvCxnSpPr>
        <p:spPr>
          <a:xfrm>
            <a:off x="5855089" y="556574"/>
            <a:ext cx="4744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4BED99-8175-4295-8846-29345D7148A2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622701" y="556574"/>
            <a:ext cx="47948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1D313B9-CDC6-4A21-AB8E-2EEAD8CB282B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7629966" y="1379444"/>
            <a:ext cx="47222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132A0C1-DC50-4940-A7B6-ADDCB324A98E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9395343" y="549406"/>
            <a:ext cx="435896" cy="71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12C4C7A-9057-4039-BF55-EB4252C9E566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9395343" y="1379445"/>
            <a:ext cx="45601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B0FD37B-E803-4C6E-995A-C18EAE4B43C0}"/>
              </a:ext>
            </a:extLst>
          </p:cNvPr>
          <p:cNvCxnSpPr>
            <a:cxnSpLocks/>
            <a:stCxn id="41" idx="2"/>
            <a:endCxn id="46" idx="1"/>
          </p:cNvCxnSpPr>
          <p:nvPr/>
        </p:nvCxnSpPr>
        <p:spPr>
          <a:xfrm>
            <a:off x="8748765" y="1537376"/>
            <a:ext cx="1102592" cy="67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AAF853E-F0F9-4233-A57B-4DAF78438512}"/>
              </a:ext>
            </a:extLst>
          </p:cNvPr>
          <p:cNvSpPr txBox="1"/>
          <p:nvPr/>
        </p:nvSpPr>
        <p:spPr>
          <a:xfrm>
            <a:off x="218587" y="2937082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>
                    <a:lumMod val="85000"/>
                  </a:schemeClr>
                </a:solidFill>
              </a:rPr>
              <a:t>INDEGREE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FF7E18-ED25-4828-B181-075F253A9927}"/>
              </a:ext>
            </a:extLst>
          </p:cNvPr>
          <p:cNvSpPr txBox="1"/>
          <p:nvPr/>
        </p:nvSpPr>
        <p:spPr>
          <a:xfrm>
            <a:off x="0" y="5919155"/>
            <a:ext cx="295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결과 배열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3BC2DF-D5A1-4420-9C38-47879DFB916F}"/>
              </a:ext>
            </a:extLst>
          </p:cNvPr>
          <p:cNvSpPr txBox="1"/>
          <p:nvPr/>
        </p:nvSpPr>
        <p:spPr>
          <a:xfrm>
            <a:off x="117675" y="4274326"/>
            <a:ext cx="2952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INDEGREE = 0</a:t>
            </a:r>
          </a:p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배열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ADB2D30-3524-43B3-9D75-B59296E4464B}"/>
              </a:ext>
            </a:extLst>
          </p:cNvPr>
          <p:cNvSpPr/>
          <p:nvPr/>
        </p:nvSpPr>
        <p:spPr>
          <a:xfrm>
            <a:off x="4187007" y="5816829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01DD3A-D509-4F96-B65C-4180D19EA821}"/>
              </a:ext>
            </a:extLst>
          </p:cNvPr>
          <p:cNvSpPr txBox="1"/>
          <p:nvPr/>
        </p:nvSpPr>
        <p:spPr>
          <a:xfrm>
            <a:off x="4345456" y="6008308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6D1F77D-B988-4C1F-AA40-F68F1C06605C}"/>
              </a:ext>
            </a:extLst>
          </p:cNvPr>
          <p:cNvSpPr/>
          <p:nvPr/>
        </p:nvSpPr>
        <p:spPr>
          <a:xfrm>
            <a:off x="4964437" y="581875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95F3D1-44AD-4444-A1C1-37451B1ACC3C}"/>
              </a:ext>
            </a:extLst>
          </p:cNvPr>
          <p:cNvSpPr txBox="1"/>
          <p:nvPr/>
        </p:nvSpPr>
        <p:spPr>
          <a:xfrm>
            <a:off x="5122886" y="601023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A550E63-8ABF-4133-BC64-E7930140A735}"/>
              </a:ext>
            </a:extLst>
          </p:cNvPr>
          <p:cNvSpPr/>
          <p:nvPr/>
        </p:nvSpPr>
        <p:spPr>
          <a:xfrm>
            <a:off x="3392208" y="4454875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8117DF-31A9-43AD-8FB0-C64B4A9B46B1}"/>
              </a:ext>
            </a:extLst>
          </p:cNvPr>
          <p:cNvSpPr txBox="1"/>
          <p:nvPr/>
        </p:nvSpPr>
        <p:spPr>
          <a:xfrm>
            <a:off x="3550657" y="4646354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D3F3E1A-3A5B-4D09-B77D-E436076318AA}"/>
              </a:ext>
            </a:extLst>
          </p:cNvPr>
          <p:cNvSpPr/>
          <p:nvPr/>
        </p:nvSpPr>
        <p:spPr>
          <a:xfrm>
            <a:off x="4181217" y="4445228"/>
            <a:ext cx="734168" cy="752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2F5781-E37E-4FC7-B7A7-9A5D6994429F}"/>
              </a:ext>
            </a:extLst>
          </p:cNvPr>
          <p:cNvSpPr txBox="1"/>
          <p:nvPr/>
        </p:nvSpPr>
        <p:spPr>
          <a:xfrm>
            <a:off x="4339666" y="4636707"/>
            <a:ext cx="4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96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439</Words>
  <Application>Microsoft Office PowerPoint</Application>
  <PresentationFormat>와이드스크린</PresentationFormat>
  <Paragraphs>381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cp:lastPrinted>2021-09-13T13:04:27Z</cp:lastPrinted>
  <dcterms:created xsi:type="dcterms:W3CDTF">2021-04-28T09:36:51Z</dcterms:created>
  <dcterms:modified xsi:type="dcterms:W3CDTF">2021-11-04T12:39:15Z</dcterms:modified>
</cp:coreProperties>
</file>