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7972-722B-44EB-A99A-B0D620065C06}" v="111" dt="2021-09-03T18:43:13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C2707972-722B-44EB-A99A-B0D620065C06}"/>
    <pc:docChg chg="undo custSel addSld delSld modSld sldOrd">
      <pc:chgData name="noh taehyun" userId="26ea3cd8016ad7de" providerId="LiveId" clId="{C2707972-722B-44EB-A99A-B0D620065C06}" dt="2021-09-03T18:43:13.278" v="2268"/>
      <pc:docMkLst>
        <pc:docMk/>
      </pc:docMkLst>
      <pc:sldChg chg="addSp delSp modSp mod ord">
        <pc:chgData name="noh taehyun" userId="26ea3cd8016ad7de" providerId="LiveId" clId="{C2707972-722B-44EB-A99A-B0D620065C06}" dt="2021-09-03T16:29:49.671" v="58"/>
        <pc:sldMkLst>
          <pc:docMk/>
          <pc:sldMk cId="2112404214" sldId="256"/>
        </pc:sldMkLst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" creationId="{FE36505B-A14D-4AD4-A6B1-128D611C93FC}"/>
          </ac:spMkLst>
        </pc:spChg>
        <pc:spChg chg="mod">
          <ac:chgData name="noh taehyun" userId="26ea3cd8016ad7de" providerId="LiveId" clId="{C2707972-722B-44EB-A99A-B0D620065C06}" dt="2021-09-03T15:57:53.239" v="41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C2707972-722B-44EB-A99A-B0D620065C06}" dt="2021-09-03T15:57:43.708" v="19" actId="478"/>
          <ac:spMkLst>
            <pc:docMk/>
            <pc:sldMk cId="2112404214" sldId="256"/>
            <ac:spMk id="18" creationId="{265AB843-77B0-46DD-A5D6-6003042E9182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6" creationId="{530AE977-BECF-45B7-ABDA-2188D609CB7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9" creationId="{F36F3938-6EEB-4BC7-A4C5-F91AB9023855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0" creationId="{45CFF3A7-CD76-46AB-813C-298CA0B6AF9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2" creationId="{917BC983-A63C-49F0-A730-FB1E90312A2B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3" creationId="{1FE72B68-03CC-4BFB-A9DC-AF4A69DB4C0D}"/>
          </ac:spMkLst>
        </pc:spChg>
        <pc:graphicFrameChg chg="del">
          <ac:chgData name="noh taehyun" userId="26ea3cd8016ad7de" providerId="LiveId" clId="{C2707972-722B-44EB-A99A-B0D620065C06}" dt="2021-09-03T15:57:39.812" v="18" actId="478"/>
          <ac:graphicFrameMkLst>
            <pc:docMk/>
            <pc:sldMk cId="2112404214" sldId="256"/>
            <ac:graphicFrameMk id="2" creationId="{E3C2322C-EA36-4B51-B7C7-33698BB35771}"/>
          </ac:graphicFrameMkLst>
        </pc:graphicFrameChg>
        <pc:picChg chg="add mod">
          <ac:chgData name="noh taehyun" userId="26ea3cd8016ad7de" providerId="LiveId" clId="{C2707972-722B-44EB-A99A-B0D620065C06}" dt="2021-09-03T15:58:05.530" v="43" actId="14100"/>
          <ac:picMkLst>
            <pc:docMk/>
            <pc:sldMk cId="2112404214" sldId="256"/>
            <ac:picMk id="1026" creationId="{BB293B7A-A149-4ED0-B424-8A597EFEED7E}"/>
          </ac:picMkLst>
        </pc:picChg>
      </pc:sldChg>
      <pc:sldChg chg="delSp modSp add mod">
        <pc:chgData name="noh taehyun" userId="26ea3cd8016ad7de" providerId="LiveId" clId="{C2707972-722B-44EB-A99A-B0D620065C06}" dt="2021-09-03T16:29:53.936" v="62" actId="1036"/>
        <pc:sldMkLst>
          <pc:docMk/>
          <pc:sldMk cId="174435707" sldId="257"/>
        </pc:sldMkLst>
        <pc:spChg chg="del">
          <ac:chgData name="noh taehyun" userId="26ea3cd8016ad7de" providerId="LiveId" clId="{C2707972-722B-44EB-A99A-B0D620065C06}" dt="2021-09-03T15:58:13.530" v="45" actId="478"/>
          <ac:spMkLst>
            <pc:docMk/>
            <pc:sldMk cId="174435707" sldId="257"/>
            <ac:spMk id="4" creationId="{0ADD3736-29C5-49A6-8C10-696896947644}"/>
          </ac:spMkLst>
        </pc:spChg>
        <pc:picChg chg="mod">
          <ac:chgData name="noh taehyun" userId="26ea3cd8016ad7de" providerId="LiveId" clId="{C2707972-722B-44EB-A99A-B0D620065C06}" dt="2021-09-03T16:29:53.936" v="62" actId="1036"/>
          <ac:picMkLst>
            <pc:docMk/>
            <pc:sldMk cId="174435707" sldId="257"/>
            <ac:picMk id="1026" creationId="{BB293B7A-A149-4ED0-B424-8A597EFEED7E}"/>
          </ac:picMkLst>
        </pc:picChg>
      </pc:sldChg>
      <pc:sldChg chg="addSp delSp modSp add mod">
        <pc:chgData name="noh taehyun" userId="26ea3cd8016ad7de" providerId="LiveId" clId="{C2707972-722B-44EB-A99A-B0D620065C06}" dt="2021-09-03T16:33:14.235" v="712" actId="1035"/>
        <pc:sldMkLst>
          <pc:docMk/>
          <pc:sldMk cId="2520031553" sldId="258"/>
        </pc:sldMkLst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2" creationId="{9FFD093F-B64F-4572-9815-C239526A9D1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4" creationId="{09DB2C89-A0A6-454E-90E2-A670694D5AB1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5" creationId="{2F68FF42-9914-4C43-83C0-2BAC6C4C796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6" creationId="{3B0BF5C4-65FE-4BB3-A503-3254988603C3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7" creationId="{D5BEFB94-A22D-4F38-8404-D62CD598D349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8" creationId="{DBE143FE-92EE-46CF-B561-D4BF0D2E7F9D}"/>
          </ac:spMkLst>
        </pc:spChg>
        <pc:picChg chg="del">
          <ac:chgData name="noh taehyun" userId="26ea3cd8016ad7de" providerId="LiveId" clId="{C2707972-722B-44EB-A99A-B0D620065C06}" dt="2021-09-03T16:30:10.729" v="64" actId="478"/>
          <ac:picMkLst>
            <pc:docMk/>
            <pc:sldMk cId="2520031553" sldId="258"/>
            <ac:picMk id="1026" creationId="{BB293B7A-A149-4ED0-B424-8A597EFEED7E}"/>
          </ac:picMkLst>
        </pc:pic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1" creationId="{4C5471FC-7CD8-4807-A9A6-D02C3DCEC580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4" creationId="{28543C14-6551-49B7-9584-0E28A47B0DA5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3" creationId="{718408F4-0D6C-468C-A063-99ACB1B4068A}"/>
          </ac:cxnSpMkLst>
        </pc:cxnChg>
      </pc:sldChg>
      <pc:sldChg chg="addSp modSp add mod">
        <pc:chgData name="noh taehyun" userId="26ea3cd8016ad7de" providerId="LiveId" clId="{C2707972-722B-44EB-A99A-B0D620065C06}" dt="2021-09-03T16:39:12.632" v="776" actId="1035"/>
        <pc:sldMkLst>
          <pc:docMk/>
          <pc:sldMk cId="2770527561" sldId="259"/>
        </pc:sldMkLst>
        <pc:spChg chg="mod">
          <ac:chgData name="noh taehyun" userId="26ea3cd8016ad7de" providerId="LiveId" clId="{C2707972-722B-44EB-A99A-B0D620065C06}" dt="2021-09-03T16:38:47.140" v="764" actId="207"/>
          <ac:spMkLst>
            <pc:docMk/>
            <pc:sldMk cId="2770527561" sldId="259"/>
            <ac:spMk id="2" creationId="{9FFD093F-B64F-4572-9815-C239526A9D1A}"/>
          </ac:spMkLst>
        </pc:spChg>
        <pc:spChg chg="mod">
          <ac:chgData name="noh taehyun" userId="26ea3cd8016ad7de" providerId="LiveId" clId="{C2707972-722B-44EB-A99A-B0D620065C06}" dt="2021-09-03T16:38:49.258" v="765" actId="207"/>
          <ac:spMkLst>
            <pc:docMk/>
            <pc:sldMk cId="2770527561" sldId="259"/>
            <ac:spMk id="4" creationId="{09DB2C89-A0A6-454E-90E2-A670694D5AB1}"/>
          </ac:spMkLst>
        </pc:spChg>
        <pc:spChg chg="mod">
          <ac:chgData name="noh taehyun" userId="26ea3cd8016ad7de" providerId="LiveId" clId="{C2707972-722B-44EB-A99A-B0D620065C06}" dt="2021-09-03T16:38:51.676" v="766" actId="207"/>
          <ac:spMkLst>
            <pc:docMk/>
            <pc:sldMk cId="2770527561" sldId="259"/>
            <ac:spMk id="5" creationId="{2F68FF42-9914-4C43-83C0-2BAC6C4C796A}"/>
          </ac:spMkLst>
        </pc:spChg>
        <pc:spChg chg="mod">
          <ac:chgData name="noh taehyun" userId="26ea3cd8016ad7de" providerId="LiveId" clId="{C2707972-722B-44EB-A99A-B0D620065C06}" dt="2021-09-03T16:39:06.074" v="770" actId="207"/>
          <ac:spMkLst>
            <pc:docMk/>
            <pc:sldMk cId="2770527561" sldId="259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6:39:01.026" v="768" actId="207"/>
          <ac:spMkLst>
            <pc:docMk/>
            <pc:sldMk cId="2770527561" sldId="259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6:39:03.330" v="769" actId="207"/>
          <ac:spMkLst>
            <pc:docMk/>
            <pc:sldMk cId="2770527561" sldId="259"/>
            <ac:spMk id="8" creationId="{DBE143FE-92EE-46CF-B561-D4BF0D2E7F9D}"/>
          </ac:spMkLst>
        </pc:spChg>
        <pc:spChg chg="add mod">
          <ac:chgData name="noh taehyun" userId="26ea3cd8016ad7de" providerId="LiveId" clId="{C2707972-722B-44EB-A99A-B0D620065C06}" dt="2021-09-03T16:39:12.632" v="776" actId="1035"/>
          <ac:spMkLst>
            <pc:docMk/>
            <pc:sldMk cId="2770527561" sldId="259"/>
            <ac:spMk id="15" creationId="{A1C48012-C3C2-4D48-B20B-CAA6216C2BB7}"/>
          </ac:spMkLst>
        </pc:spChg>
      </pc:sldChg>
      <pc:sldChg chg="addSp modSp add mod ord">
        <pc:chgData name="noh taehyun" userId="26ea3cd8016ad7de" providerId="LiveId" clId="{C2707972-722B-44EB-A99A-B0D620065C06}" dt="2021-09-03T16:40:09.325" v="804" actId="208"/>
        <pc:sldMkLst>
          <pc:docMk/>
          <pc:sldMk cId="3977191934" sldId="260"/>
        </pc:sldMkLst>
        <pc:spChg chg="add mod">
          <ac:chgData name="noh taehyun" userId="26ea3cd8016ad7de" providerId="LiveId" clId="{C2707972-722B-44EB-A99A-B0D620065C06}" dt="2021-09-03T16:39:39.475" v="797" actId="20577"/>
          <ac:spMkLst>
            <pc:docMk/>
            <pc:sldMk cId="3977191934" sldId="260"/>
            <ac:spMk id="15" creationId="{870C1456-7077-4F71-864C-1C518466727A}"/>
          </ac:spMkLst>
        </pc:spChg>
        <pc:cxnChg chg="mod">
          <ac:chgData name="noh taehyun" userId="26ea3cd8016ad7de" providerId="LiveId" clId="{C2707972-722B-44EB-A99A-B0D620065C06}" dt="2021-09-03T16:39:54.226" v="799" actId="1582"/>
          <ac:cxnSpMkLst>
            <pc:docMk/>
            <pc:sldMk cId="3977191934" sldId="260"/>
            <ac:cxnSpMk id="9" creationId="{225AEBED-B569-4F86-9316-9382CAF87C9B}"/>
          </ac:cxnSpMkLst>
        </pc:cxnChg>
        <pc:cxnChg chg="mod">
          <ac:chgData name="noh taehyun" userId="26ea3cd8016ad7de" providerId="LiveId" clId="{C2707972-722B-44EB-A99A-B0D620065C06}" dt="2021-09-03T16:40:00.243" v="801" actId="208"/>
          <ac:cxnSpMkLst>
            <pc:docMk/>
            <pc:sldMk cId="3977191934" sldId="260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39:58.234" v="800" actId="208"/>
          <ac:cxnSpMkLst>
            <pc:docMk/>
            <pc:sldMk cId="3977191934" sldId="260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40:03.309" v="802" actId="208"/>
          <ac:cxnSpMkLst>
            <pc:docMk/>
            <pc:sldMk cId="3977191934" sldId="260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0:06.146" v="803" actId="208"/>
          <ac:cxnSpMkLst>
            <pc:docMk/>
            <pc:sldMk cId="3977191934" sldId="260"/>
            <ac:cxnSpMk id="20" creationId="{2DD5A998-C19F-435D-816A-3E8E3B3D4552}"/>
          </ac:cxnSpMkLst>
        </pc:cxnChg>
        <pc:cxnChg chg="mod">
          <ac:chgData name="noh taehyun" userId="26ea3cd8016ad7de" providerId="LiveId" clId="{C2707972-722B-44EB-A99A-B0D620065C06}" dt="2021-09-03T16:40:09.325" v="804" actId="208"/>
          <ac:cxnSpMkLst>
            <pc:docMk/>
            <pc:sldMk cId="3977191934" sldId="260"/>
            <ac:cxnSpMk id="23" creationId="{718408F4-0D6C-468C-A063-99ACB1B4068A}"/>
          </ac:cxnSpMkLst>
        </pc:cxnChg>
      </pc:sldChg>
      <pc:sldChg chg="addSp modSp add mod ord">
        <pc:chgData name="noh taehyun" userId="26ea3cd8016ad7de" providerId="LiveId" clId="{C2707972-722B-44EB-A99A-B0D620065C06}" dt="2021-09-03T16:47:36.711" v="929" actId="1582"/>
        <pc:sldMkLst>
          <pc:docMk/>
          <pc:sldMk cId="2469110445" sldId="261"/>
        </pc:sldMkLst>
        <pc:spChg chg="add mod">
          <ac:chgData name="noh taehyun" userId="26ea3cd8016ad7de" providerId="LiveId" clId="{C2707972-722B-44EB-A99A-B0D620065C06}" dt="2021-09-03T16:46:45.929" v="923" actId="1076"/>
          <ac:spMkLst>
            <pc:docMk/>
            <pc:sldMk cId="2469110445" sldId="261"/>
            <ac:spMk id="15" creationId="{8542BE64-10DC-4279-A9DF-D50E097527FC}"/>
          </ac:spMkLst>
        </pc:spChg>
        <pc:cxnChg chg="add mod">
          <ac:chgData name="noh taehyun" userId="26ea3cd8016ad7de" providerId="LiveId" clId="{C2707972-722B-44EB-A99A-B0D620065C06}" dt="2021-09-03T16:47:36.711" v="929" actId="1582"/>
          <ac:cxnSpMkLst>
            <pc:docMk/>
            <pc:sldMk cId="2469110445" sldId="261"/>
            <ac:cxnSpMk id="10" creationId="{2529177A-B9ED-4A0B-9323-8CFC775B53AF}"/>
          </ac:cxnSpMkLst>
        </pc:cxnChg>
        <pc:cxnChg chg="mod">
          <ac:chgData name="noh taehyun" userId="26ea3cd8016ad7de" providerId="LiveId" clId="{C2707972-722B-44EB-A99A-B0D620065C06}" dt="2021-09-03T16:41:16.627" v="830" actId="208"/>
          <ac:cxnSpMkLst>
            <pc:docMk/>
            <pc:sldMk cId="2469110445" sldId="261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41:19.297" v="831" actId="208"/>
          <ac:cxnSpMkLst>
            <pc:docMk/>
            <pc:sldMk cId="2469110445" sldId="261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1:22.577" v="832" actId="208"/>
          <ac:cxnSpMkLst>
            <pc:docMk/>
            <pc:sldMk cId="2469110445" sldId="261"/>
            <ac:cxnSpMk id="20" creationId="{2DD5A998-C19F-435D-816A-3E8E3B3D4552}"/>
          </ac:cxnSpMkLst>
        </pc:cxnChg>
      </pc:sldChg>
      <pc:sldChg chg="addSp modSp add mod ord">
        <pc:chgData name="noh taehyun" userId="26ea3cd8016ad7de" providerId="LiveId" clId="{C2707972-722B-44EB-A99A-B0D620065C06}" dt="2021-09-03T16:46:21.781" v="922" actId="1035"/>
        <pc:sldMkLst>
          <pc:docMk/>
          <pc:sldMk cId="4107218720" sldId="262"/>
        </pc:sldMkLst>
        <pc:spChg chg="add mod">
          <ac:chgData name="noh taehyun" userId="26ea3cd8016ad7de" providerId="LiveId" clId="{C2707972-722B-44EB-A99A-B0D620065C06}" dt="2021-09-03T16:46:21.781" v="922" actId="1035"/>
          <ac:spMkLst>
            <pc:docMk/>
            <pc:sldMk cId="4107218720" sldId="262"/>
            <ac:spMk id="15" creationId="{9EF60862-7B40-4E76-9CC7-0366A9777C5E}"/>
          </ac:spMkLst>
        </pc:spChg>
      </pc:sldChg>
      <pc:sldChg chg="addSp delSp modSp add mod">
        <pc:chgData name="noh taehyun" userId="26ea3cd8016ad7de" providerId="LiveId" clId="{C2707972-722B-44EB-A99A-B0D620065C06}" dt="2021-09-03T16:53:32.917" v="1026" actId="208"/>
        <pc:sldMkLst>
          <pc:docMk/>
          <pc:sldMk cId="4081293789" sldId="263"/>
        </pc:sldMkLst>
        <pc:spChg chg="mod">
          <ac:chgData name="noh taehyun" userId="26ea3cd8016ad7de" providerId="LiveId" clId="{C2707972-722B-44EB-A99A-B0D620065C06}" dt="2021-09-03T16:47:54.648" v="931" actId="20577"/>
          <ac:spMkLst>
            <pc:docMk/>
            <pc:sldMk cId="4081293789" sldId="263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6:52:56.427" v="1019" actId="1036"/>
          <ac:spMkLst>
            <pc:docMk/>
            <pc:sldMk cId="4081293789" sldId="263"/>
            <ac:spMk id="33" creationId="{C4117C13-FA0C-462A-A29F-39338EECAA83}"/>
          </ac:spMkLst>
        </pc:spChg>
        <pc:cxnChg chg="del mod">
          <ac:chgData name="noh taehyun" userId="26ea3cd8016ad7de" providerId="LiveId" clId="{C2707972-722B-44EB-A99A-B0D620065C06}" dt="2021-09-03T16:50:59.915" v="932" actId="478"/>
          <ac:cxnSpMkLst>
            <pc:docMk/>
            <pc:sldMk cId="4081293789" sldId="263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51:19.962" v="939" actId="1582"/>
          <ac:cxnSpMkLst>
            <pc:docMk/>
            <pc:sldMk cId="4081293789" sldId="263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6:51:04.483" v="933" actId="478"/>
          <ac:cxnSpMkLst>
            <pc:docMk/>
            <pc:sldMk cId="4081293789" sldId="263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6:51:05.124" v="934" actId="478"/>
          <ac:cxnSpMkLst>
            <pc:docMk/>
            <pc:sldMk cId="4081293789" sldId="263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6:51:06.065" v="935" actId="478"/>
          <ac:cxnSpMkLst>
            <pc:docMk/>
            <pc:sldMk cId="4081293789" sldId="263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53:27.596" v="1024" actId="208"/>
          <ac:cxnSpMkLst>
            <pc:docMk/>
            <pc:sldMk cId="4081293789" sldId="263"/>
            <ac:cxnSpMk id="18" creationId="{571B7707-9600-4C80-B932-8B09E60481D4}"/>
          </ac:cxnSpMkLst>
        </pc:cxnChg>
        <pc:cxnChg chg="del mod">
          <ac:chgData name="noh taehyun" userId="26ea3cd8016ad7de" providerId="LiveId" clId="{C2707972-722B-44EB-A99A-B0D620065C06}" dt="2021-09-03T16:51:06.732" v="936" actId="478"/>
          <ac:cxnSpMkLst>
            <pc:docMk/>
            <pc:sldMk cId="4081293789" sldId="263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51:45.299" v="946" actId="14100"/>
          <ac:cxnSpMkLst>
            <pc:docMk/>
            <pc:sldMk cId="4081293789" sldId="263"/>
            <ac:cxnSpMk id="21" creationId="{D37B5BFA-4738-4E53-A182-327212E4315E}"/>
          </ac:cxnSpMkLst>
        </pc:cxnChg>
        <pc:cxnChg chg="del mod">
          <ac:chgData name="noh taehyun" userId="26ea3cd8016ad7de" providerId="LiveId" clId="{C2707972-722B-44EB-A99A-B0D620065C06}" dt="2021-09-03T16:51:07.346" v="937" actId="478"/>
          <ac:cxnSpMkLst>
            <pc:docMk/>
            <pc:sldMk cId="4081293789" sldId="263"/>
            <ac:cxnSpMk id="23" creationId="{718408F4-0D6C-468C-A063-99ACB1B4068A}"/>
          </ac:cxnSpMkLst>
        </pc:cxnChg>
        <pc:cxnChg chg="add mod">
          <ac:chgData name="noh taehyun" userId="26ea3cd8016ad7de" providerId="LiveId" clId="{C2707972-722B-44EB-A99A-B0D620065C06}" dt="2021-09-03T16:53:32.917" v="1026" actId="208"/>
          <ac:cxnSpMkLst>
            <pc:docMk/>
            <pc:sldMk cId="4081293789" sldId="263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6:53:30.682" v="1025" actId="208"/>
          <ac:cxnSpMkLst>
            <pc:docMk/>
            <pc:sldMk cId="4081293789" sldId="263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6:52:18.825" v="955" actId="14100"/>
          <ac:cxnSpMkLst>
            <pc:docMk/>
            <pc:sldMk cId="4081293789" sldId="263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6:53:24.833" v="1023" actId="208"/>
          <ac:cxnSpMkLst>
            <pc:docMk/>
            <pc:sldMk cId="4081293789" sldId="263"/>
            <ac:cxnSpMk id="35" creationId="{23B0105C-AFB8-4370-B659-102164FE5387}"/>
          </ac:cxnSpMkLst>
        </pc:cxnChg>
      </pc:sldChg>
      <pc:sldChg chg="modSp add mod ord">
        <pc:chgData name="noh taehyun" userId="26ea3cd8016ad7de" providerId="LiveId" clId="{C2707972-722B-44EB-A99A-B0D620065C06}" dt="2021-09-03T16:58:46.999" v="1105" actId="20577"/>
        <pc:sldMkLst>
          <pc:docMk/>
          <pc:sldMk cId="544313622" sldId="264"/>
        </pc:sldMkLst>
        <pc:spChg chg="mod">
          <ac:chgData name="noh taehyun" userId="26ea3cd8016ad7de" providerId="LiveId" clId="{C2707972-722B-44EB-A99A-B0D620065C06}" dt="2021-09-03T16:58:46.999" v="1105" actId="20577"/>
          <ac:spMkLst>
            <pc:docMk/>
            <pc:sldMk cId="544313622" sldId="264"/>
            <ac:spMk id="15" creationId="{9EF60862-7B40-4E76-9CC7-0366A9777C5E}"/>
          </ac:spMkLst>
        </pc:spChg>
        <pc:cxnChg chg="mod">
          <ac:chgData name="noh taehyun" userId="26ea3cd8016ad7de" providerId="LiveId" clId="{C2707972-722B-44EB-A99A-B0D620065C06}" dt="2021-09-03T16:55:34.501" v="1064" actId="208"/>
          <ac:cxnSpMkLst>
            <pc:docMk/>
            <pc:sldMk cId="544313622" sldId="264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55:37.586" v="1065" actId="208"/>
          <ac:cxnSpMkLst>
            <pc:docMk/>
            <pc:sldMk cId="544313622" sldId="264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55:40.987" v="1066" actId="208"/>
          <ac:cxnSpMkLst>
            <pc:docMk/>
            <pc:sldMk cId="544313622" sldId="264"/>
            <ac:cxnSpMk id="17" creationId="{91B44759-1276-4147-AA3A-A67C200C2A03}"/>
          </ac:cxnSpMkLst>
        </pc:cxnChg>
      </pc:sldChg>
      <pc:sldChg chg="addSp delSp modSp add mod ord">
        <pc:chgData name="noh taehyun" userId="26ea3cd8016ad7de" providerId="LiveId" clId="{C2707972-722B-44EB-A99A-B0D620065C06}" dt="2021-09-03T17:00:08.465" v="1245" actId="1076"/>
        <pc:sldMkLst>
          <pc:docMk/>
          <pc:sldMk cId="4059315620" sldId="265"/>
        </pc:sldMkLst>
        <pc:spChg chg="mod">
          <ac:chgData name="noh taehyun" userId="26ea3cd8016ad7de" providerId="LiveId" clId="{C2707972-722B-44EB-A99A-B0D620065C06}" dt="2021-09-03T16:58:35.202" v="1089" actId="20577"/>
          <ac:spMkLst>
            <pc:docMk/>
            <pc:sldMk cId="4059315620" sldId="265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00:08.465" v="1245" actId="1076"/>
          <ac:spMkLst>
            <pc:docMk/>
            <pc:sldMk cId="4059315620" sldId="265"/>
            <ac:spMk id="17" creationId="{16E98C0F-06D1-4EFC-8C29-6D6A890E74C1}"/>
          </ac:spMkLst>
        </pc:spChg>
        <pc:spChg chg="del">
          <ac:chgData name="noh taehyun" userId="26ea3cd8016ad7de" providerId="LiveId" clId="{C2707972-722B-44EB-A99A-B0D620065C06}" dt="2021-09-03T16:55:53.531" v="1071" actId="478"/>
          <ac:spMkLst>
            <pc:docMk/>
            <pc:sldMk cId="4059315620" sldId="265"/>
            <ac:spMk id="33" creationId="{C4117C13-FA0C-462A-A29F-39338EECAA83}"/>
          </ac:spMkLst>
        </pc:spChg>
        <pc:cxnChg chg="mod">
          <ac:chgData name="noh taehyun" userId="26ea3cd8016ad7de" providerId="LiveId" clId="{C2707972-722B-44EB-A99A-B0D620065C06}" dt="2021-09-03T16:56:00.902" v="1072" actId="208"/>
          <ac:cxnSpMkLst>
            <pc:docMk/>
            <pc:sldMk cId="4059315620" sldId="265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6:55:51.928" v="1070" actId="478"/>
          <ac:cxnSpMkLst>
            <pc:docMk/>
            <pc:sldMk cId="4059315620" sldId="265"/>
            <ac:cxnSpMk id="35" creationId="{23B0105C-AFB8-4370-B659-102164FE5387}"/>
          </ac:cxnSpMkLst>
        </pc:cxnChg>
      </pc:sldChg>
      <pc:sldChg chg="del">
        <pc:chgData name="noh taehyun" userId="26ea3cd8016ad7de" providerId="LiveId" clId="{C2707972-722B-44EB-A99A-B0D620065C06}" dt="2021-09-03T15:54:14.433" v="17" actId="47"/>
        <pc:sldMkLst>
          <pc:docMk/>
          <pc:sldMk cId="400334991" sldId="266"/>
        </pc:sldMkLst>
      </pc:sldChg>
      <pc:sldChg chg="addSp delSp modSp add mod">
        <pc:chgData name="noh taehyun" userId="26ea3cd8016ad7de" providerId="LiveId" clId="{C2707972-722B-44EB-A99A-B0D620065C06}" dt="2021-09-03T17:54:13.715" v="1381" actId="14100"/>
        <pc:sldMkLst>
          <pc:docMk/>
          <pc:sldMk cId="2260594031" sldId="266"/>
        </pc:sldMkLst>
        <pc:spChg chg="mod">
          <ac:chgData name="noh taehyun" userId="26ea3cd8016ad7de" providerId="LiveId" clId="{C2707972-722B-44EB-A99A-B0D620065C06}" dt="2021-09-03T17:52:23.795" v="1345" actId="1076"/>
          <ac:spMkLst>
            <pc:docMk/>
            <pc:sldMk cId="2260594031" sldId="266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7:51:56.812" v="1269" actId="1076"/>
          <ac:spMkLst>
            <pc:docMk/>
            <pc:sldMk cId="2260594031" sldId="266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7:52:26.844" v="1346" actId="1076"/>
          <ac:spMkLst>
            <pc:docMk/>
            <pc:sldMk cId="2260594031" sldId="266"/>
            <ac:spMk id="8" creationId="{DBE143FE-92EE-46CF-B561-D4BF0D2E7F9D}"/>
          </ac:spMkLst>
        </pc:spChg>
        <pc:spChg chg="mod">
          <ac:chgData name="noh taehyun" userId="26ea3cd8016ad7de" providerId="LiveId" clId="{C2707972-722B-44EB-A99A-B0D620065C06}" dt="2021-09-03T17:51:28.334" v="1265"/>
          <ac:spMkLst>
            <pc:docMk/>
            <pc:sldMk cId="2260594031" sldId="266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52:36.434" v="1352" actId="1037"/>
          <ac:spMkLst>
            <pc:docMk/>
            <pc:sldMk cId="2260594031" sldId="266"/>
            <ac:spMk id="16" creationId="{153F7749-E51B-4FA6-AD3A-C23083CA3F87}"/>
          </ac:spMkLst>
        </pc:spChg>
        <pc:spChg chg="del">
          <ac:chgData name="noh taehyun" userId="26ea3cd8016ad7de" providerId="LiveId" clId="{C2707972-722B-44EB-A99A-B0D620065C06}" dt="2021-09-03T17:51:41.453" v="1266" actId="478"/>
          <ac:spMkLst>
            <pc:docMk/>
            <pc:sldMk cId="2260594031" sldId="266"/>
            <ac:spMk id="17" creationId="{16E98C0F-06D1-4EFC-8C29-6D6A890E74C1}"/>
          </ac:spMkLst>
        </pc:spChg>
        <pc:cxnChg chg="add mod">
          <ac:chgData name="noh taehyun" userId="26ea3cd8016ad7de" providerId="LiveId" clId="{C2707972-722B-44EB-A99A-B0D620065C06}" dt="2021-09-03T17:52:51.660" v="1354" actId="1582"/>
          <ac:cxnSpMkLst>
            <pc:docMk/>
            <pc:sldMk cId="2260594031" sldId="266"/>
            <ac:cxnSpMk id="9" creationId="{9DE1FBF2-6B79-4823-B041-17C223475413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8" creationId="{571B7707-9600-4C80-B932-8B09E60481D4}"/>
          </ac:cxnSpMkLst>
        </pc:cxnChg>
        <pc:cxnChg chg="add mod">
          <ac:chgData name="noh taehyun" userId="26ea3cd8016ad7de" providerId="LiveId" clId="{C2707972-722B-44EB-A99A-B0D620065C06}" dt="2021-09-03T17:52:59.764" v="1357" actId="14100"/>
          <ac:cxnSpMkLst>
            <pc:docMk/>
            <pc:sldMk cId="2260594031" sldId="266"/>
            <ac:cxnSpMk id="19" creationId="{8FE79AC7-173C-4875-952A-EA1142816EBC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1" creationId="{D37B5BFA-4738-4E53-A182-327212E4315E}"/>
          </ac:cxnSpMkLst>
        </pc:cxnChg>
        <pc:cxnChg chg="add mod">
          <ac:chgData name="noh taehyun" userId="26ea3cd8016ad7de" providerId="LiveId" clId="{C2707972-722B-44EB-A99A-B0D620065C06}" dt="2021-09-03T17:53:10.173" v="1360" actId="14100"/>
          <ac:cxnSpMkLst>
            <pc:docMk/>
            <pc:sldMk cId="2260594031" sldId="266"/>
            <ac:cxnSpMk id="22" creationId="{611A9BFB-1EB1-4715-A79C-A547858D9E49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7:53:18.685" v="1363" actId="14100"/>
          <ac:cxnSpMkLst>
            <pc:docMk/>
            <pc:sldMk cId="2260594031" sldId="266"/>
            <ac:cxnSpMk id="25" creationId="{1A009D2F-59BF-4AAE-A931-73BED131CAFD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7:53:25.828" v="1366" actId="14100"/>
          <ac:cxnSpMkLst>
            <pc:docMk/>
            <pc:sldMk cId="2260594031" sldId="266"/>
            <ac:cxnSpMk id="28" creationId="{F393B106-D50E-4487-915B-1597F034040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7:53:36.539" v="1369" actId="14100"/>
          <ac:cxnSpMkLst>
            <pc:docMk/>
            <pc:sldMk cId="2260594031" sldId="266"/>
            <ac:cxnSpMk id="31" creationId="{D9D3AC1E-248B-4244-8907-10BDF52BE3CE}"/>
          </ac:cxnSpMkLst>
        </pc:cxnChg>
        <pc:cxnChg chg="add mod">
          <ac:chgData name="noh taehyun" userId="26ea3cd8016ad7de" providerId="LiveId" clId="{C2707972-722B-44EB-A99A-B0D620065C06}" dt="2021-09-03T17:53:45.799" v="1372" actId="14100"/>
          <ac:cxnSpMkLst>
            <pc:docMk/>
            <pc:sldMk cId="2260594031" sldId="266"/>
            <ac:cxnSpMk id="34" creationId="{86A74492-53F0-4340-8BF4-B4485EACD3B0}"/>
          </ac:cxnSpMkLst>
        </pc:cxnChg>
        <pc:cxnChg chg="add mod">
          <ac:chgData name="noh taehyun" userId="26ea3cd8016ad7de" providerId="LiveId" clId="{C2707972-722B-44EB-A99A-B0D620065C06}" dt="2021-09-03T17:53:54.053" v="1375" actId="14100"/>
          <ac:cxnSpMkLst>
            <pc:docMk/>
            <pc:sldMk cId="2260594031" sldId="266"/>
            <ac:cxnSpMk id="37" creationId="{12E1284D-2EBD-4EE7-A802-4DD411E9F29A}"/>
          </ac:cxnSpMkLst>
        </pc:cxnChg>
        <pc:cxnChg chg="add mod">
          <ac:chgData name="noh taehyun" userId="26ea3cd8016ad7de" providerId="LiveId" clId="{C2707972-722B-44EB-A99A-B0D620065C06}" dt="2021-09-03T17:54:05.483" v="1378" actId="14100"/>
          <ac:cxnSpMkLst>
            <pc:docMk/>
            <pc:sldMk cId="2260594031" sldId="266"/>
            <ac:cxnSpMk id="40" creationId="{CD5706C5-BA3B-4196-9F04-A0808E9AFDFD}"/>
          </ac:cxnSpMkLst>
        </pc:cxnChg>
        <pc:cxnChg chg="add mod">
          <ac:chgData name="noh taehyun" userId="26ea3cd8016ad7de" providerId="LiveId" clId="{C2707972-722B-44EB-A99A-B0D620065C06}" dt="2021-09-03T17:54:13.715" v="1381" actId="14100"/>
          <ac:cxnSpMkLst>
            <pc:docMk/>
            <pc:sldMk cId="2260594031" sldId="266"/>
            <ac:cxnSpMk id="43" creationId="{E98463F1-2678-4A9F-9B3E-29255680DA2C}"/>
          </ac:cxnSpMkLst>
        </pc:cxnChg>
      </pc:sldChg>
      <pc:sldChg chg="modSp add mod ord">
        <pc:chgData name="noh taehyun" userId="26ea3cd8016ad7de" providerId="LiveId" clId="{C2707972-722B-44EB-A99A-B0D620065C06}" dt="2021-09-03T17:55:53.557" v="1391"/>
        <pc:sldMkLst>
          <pc:docMk/>
          <pc:sldMk cId="3195479572" sldId="267"/>
        </pc:sldMkLst>
        <pc:spChg chg="mod">
          <ac:chgData name="noh taehyun" userId="26ea3cd8016ad7de" providerId="LiveId" clId="{C2707972-722B-44EB-A99A-B0D620065C06}" dt="2021-09-03T17:55:53.557" v="1391"/>
          <ac:spMkLst>
            <pc:docMk/>
            <pc:sldMk cId="3195479572" sldId="267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3.845" v="16" actId="47"/>
        <pc:sldMkLst>
          <pc:docMk/>
          <pc:sldMk cId="3388736699" sldId="267"/>
        </pc:sldMkLst>
      </pc:sldChg>
      <pc:sldChg chg="del">
        <pc:chgData name="noh taehyun" userId="26ea3cd8016ad7de" providerId="LiveId" clId="{C2707972-722B-44EB-A99A-B0D620065C06}" dt="2021-09-03T15:54:13.605" v="15" actId="47"/>
        <pc:sldMkLst>
          <pc:docMk/>
          <pc:sldMk cId="64601553" sldId="268"/>
        </pc:sldMkLst>
      </pc:sldChg>
      <pc:sldChg chg="add del setBg">
        <pc:chgData name="noh taehyun" userId="26ea3cd8016ad7de" providerId="LiveId" clId="{C2707972-722B-44EB-A99A-B0D620065C06}" dt="2021-09-03T17:58:06.550" v="1404"/>
        <pc:sldMkLst>
          <pc:docMk/>
          <pc:sldMk cId="79093187" sldId="268"/>
        </pc:sldMkLst>
      </pc:sldChg>
      <pc:sldChg chg="addSp delSp modSp add mod ord">
        <pc:chgData name="noh taehyun" userId="26ea3cd8016ad7de" providerId="LiveId" clId="{C2707972-722B-44EB-A99A-B0D620065C06}" dt="2021-09-03T18:00:20.719" v="1468" actId="20577"/>
        <pc:sldMkLst>
          <pc:docMk/>
          <pc:sldMk cId="1033275835" sldId="268"/>
        </pc:sldMkLst>
        <pc:spChg chg="mod">
          <ac:chgData name="noh taehyun" userId="26ea3cd8016ad7de" providerId="LiveId" clId="{C2707972-722B-44EB-A99A-B0D620065C06}" dt="2021-09-03T17:58:36.636" v="1416"/>
          <ac:spMkLst>
            <pc:docMk/>
            <pc:sldMk cId="1033275835" sldId="268"/>
            <ac:spMk id="15" creationId="{9EF60862-7B40-4E76-9CC7-0366A9777C5E}"/>
          </ac:spMkLst>
        </pc:spChg>
        <pc:spChg chg="mod">
          <ac:chgData name="noh taehyun" userId="26ea3cd8016ad7de" providerId="LiveId" clId="{C2707972-722B-44EB-A99A-B0D620065C06}" dt="2021-09-03T18:00:20.719" v="1468" actId="20577"/>
          <ac:spMkLst>
            <pc:docMk/>
            <pc:sldMk cId="1033275835" sldId="268"/>
            <ac:spMk id="33" creationId="{C4117C13-FA0C-462A-A29F-39338EECAA83}"/>
          </ac:spMkLst>
        </pc:spChg>
        <pc:cxnChg chg="add mod">
          <ac:chgData name="noh taehyun" userId="26ea3cd8016ad7de" providerId="LiveId" clId="{C2707972-722B-44EB-A99A-B0D620065C06}" dt="2021-09-03T17:59:29.453" v="1423" actId="208"/>
          <ac:cxnSpMkLst>
            <pc:docMk/>
            <pc:sldMk cId="1033275835" sldId="268"/>
            <ac:cxnSpMk id="9" creationId="{C3B7D854-2380-4D33-9A8D-D98C76DBC9CA}"/>
          </ac:cxnSpMkLst>
        </pc:cxnChg>
        <pc:cxnChg chg="add mod">
          <ac:chgData name="noh taehyun" userId="26ea3cd8016ad7de" providerId="LiveId" clId="{C2707972-722B-44EB-A99A-B0D620065C06}" dt="2021-09-03T17:59:58.618" v="1427" actId="1582"/>
          <ac:cxnSpMkLst>
            <pc:docMk/>
            <pc:sldMk cId="1033275835" sldId="268"/>
            <ac:cxnSpMk id="12" creationId="{F8B7982D-0B65-495B-A185-D0C033E89F8C}"/>
          </ac:cxnSpMkLst>
        </pc:cxnChg>
        <pc:cxnChg chg="mod">
          <ac:chgData name="noh taehyun" userId="26ea3cd8016ad7de" providerId="LiveId" clId="{C2707972-722B-44EB-A99A-B0D620065C06}" dt="2021-09-03T17:58:46.133" v="1417" actId="208"/>
          <ac:cxnSpMkLst>
            <pc:docMk/>
            <pc:sldMk cId="1033275835" sldId="268"/>
            <ac:cxnSpMk id="18" creationId="{571B7707-9600-4C80-B932-8B09E60481D4}"/>
          </ac:cxnSpMkLst>
        </pc:cxnChg>
        <pc:cxnChg chg="mod">
          <ac:chgData name="noh taehyun" userId="26ea3cd8016ad7de" providerId="LiveId" clId="{C2707972-722B-44EB-A99A-B0D620065C06}" dt="2021-09-03T17:58:49.075" v="1418" actId="208"/>
          <ac:cxnSpMkLst>
            <pc:docMk/>
            <pc:sldMk cId="1033275835" sldId="268"/>
            <ac:cxnSpMk id="24" creationId="{DE61AA3B-E669-4928-9613-52B5A6EBA4F8}"/>
          </ac:cxnSpMkLst>
        </pc:cxnChg>
        <pc:cxnChg chg="mod">
          <ac:chgData name="noh taehyun" userId="26ea3cd8016ad7de" providerId="LiveId" clId="{C2707972-722B-44EB-A99A-B0D620065C06}" dt="2021-09-03T17:58:51.414" v="1419" actId="208"/>
          <ac:cxnSpMkLst>
            <pc:docMk/>
            <pc:sldMk cId="1033275835" sldId="268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7:58:53.889" v="1420" actId="478"/>
          <ac:cxnSpMkLst>
            <pc:docMk/>
            <pc:sldMk cId="1033275835" sldId="268"/>
            <ac:cxnSpMk id="35" creationId="{23B0105C-AFB8-4370-B659-102164FE5387}"/>
          </ac:cxnSpMkLst>
        </pc:cxnChg>
      </pc:sldChg>
      <pc:sldChg chg="modSp add del mod">
        <pc:chgData name="noh taehyun" userId="26ea3cd8016ad7de" providerId="LiveId" clId="{C2707972-722B-44EB-A99A-B0D620065C06}" dt="2021-09-03T17:57:45.757" v="1402" actId="47"/>
        <pc:sldMkLst>
          <pc:docMk/>
          <pc:sldMk cId="4145290888" sldId="268"/>
        </pc:sldMkLst>
        <pc:spChg chg="mod">
          <ac:chgData name="noh taehyun" userId="26ea3cd8016ad7de" providerId="LiveId" clId="{C2707972-722B-44EB-A99A-B0D620065C06}" dt="2021-09-03T17:57:44.853" v="1401"/>
          <ac:spMkLst>
            <pc:docMk/>
            <pc:sldMk cId="4145290888" sldId="268"/>
            <ac:spMk id="15" creationId="{9EF60862-7B40-4E76-9CC7-0366A9777C5E}"/>
          </ac:spMkLst>
        </pc:spChg>
      </pc:sldChg>
      <pc:sldChg chg="delSp add del mod">
        <pc:chgData name="noh taehyun" userId="26ea3cd8016ad7de" providerId="LiveId" clId="{C2707972-722B-44EB-A99A-B0D620065C06}" dt="2021-09-03T18:04:54.595" v="1471" actId="47"/>
        <pc:sldMkLst>
          <pc:docMk/>
          <pc:sldMk cId="849980892" sldId="269"/>
        </pc:sldMkLst>
        <pc:cxnChg chg="del">
          <ac:chgData name="noh taehyun" userId="26ea3cd8016ad7de" providerId="LiveId" clId="{C2707972-722B-44EB-A99A-B0D620065C06}" dt="2021-09-03T18:04:52.294" v="1470" actId="478"/>
          <ac:cxnSpMkLst>
            <pc:docMk/>
            <pc:sldMk cId="849980892" sldId="269"/>
            <ac:cxnSpMk id="12" creationId="{F8B7982D-0B65-495B-A185-D0C033E89F8C}"/>
          </ac:cxnSpMkLst>
        </pc:cxnChg>
      </pc:sldChg>
      <pc:sldChg chg="del">
        <pc:chgData name="noh taehyun" userId="26ea3cd8016ad7de" providerId="LiveId" clId="{C2707972-722B-44EB-A99A-B0D620065C06}" dt="2021-09-03T15:54:13.442" v="14" actId="47"/>
        <pc:sldMkLst>
          <pc:docMk/>
          <pc:sldMk cId="874273363" sldId="269"/>
        </pc:sldMkLst>
      </pc:sldChg>
      <pc:sldChg chg="addSp modSp add mod ord">
        <pc:chgData name="noh taehyun" userId="26ea3cd8016ad7de" providerId="LiveId" clId="{C2707972-722B-44EB-A99A-B0D620065C06}" dt="2021-09-03T18:07:09.706" v="1901"/>
        <pc:sldMkLst>
          <pc:docMk/>
          <pc:sldMk cId="2497308757" sldId="269"/>
        </pc:sldMkLst>
        <pc:spChg chg="mod">
          <ac:chgData name="noh taehyun" userId="26ea3cd8016ad7de" providerId="LiveId" clId="{C2707972-722B-44EB-A99A-B0D620065C06}" dt="2021-09-03T18:07:09.706" v="1901"/>
          <ac:spMkLst>
            <pc:docMk/>
            <pc:sldMk cId="2497308757" sldId="269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8:05:57.530" v="1479" actId="1076"/>
          <ac:spMkLst>
            <pc:docMk/>
            <pc:sldMk cId="2497308757" sldId="269"/>
            <ac:spMk id="16" creationId="{1D47E5DC-3CE4-4182-B954-51A4F02BFAE7}"/>
          </ac:spMkLst>
        </pc:spChg>
        <pc:spChg chg="add mod">
          <ac:chgData name="noh taehyun" userId="26ea3cd8016ad7de" providerId="LiveId" clId="{C2707972-722B-44EB-A99A-B0D620065C06}" dt="2021-09-03T18:06:25.986" v="1869" actId="20577"/>
          <ac:spMkLst>
            <pc:docMk/>
            <pc:sldMk cId="2497308757" sldId="269"/>
            <ac:spMk id="18" creationId="{3771702D-D295-45D2-A18B-AD86496CF07A}"/>
          </ac:spMkLst>
        </pc:spChg>
        <pc:spChg chg="add mod">
          <ac:chgData name="noh taehyun" userId="26ea3cd8016ad7de" providerId="LiveId" clId="{C2707972-722B-44EB-A99A-B0D620065C06}" dt="2021-09-03T18:06:28.407" v="1871" actId="20577"/>
          <ac:spMkLst>
            <pc:docMk/>
            <pc:sldMk cId="2497308757" sldId="269"/>
            <ac:spMk id="19" creationId="{0867170E-CFCB-48EE-9488-DA0FC24C4C43}"/>
          </ac:spMkLst>
        </pc:spChg>
        <pc:spChg chg="add mod">
          <ac:chgData name="noh taehyun" userId="26ea3cd8016ad7de" providerId="LiveId" clId="{C2707972-722B-44EB-A99A-B0D620065C06}" dt="2021-09-03T18:06:31.004" v="1873" actId="20577"/>
          <ac:spMkLst>
            <pc:docMk/>
            <pc:sldMk cId="2497308757" sldId="269"/>
            <ac:spMk id="21" creationId="{ED4765B4-8339-486B-B00B-4AC0B7FC1537}"/>
          </ac:spMkLst>
        </pc:spChg>
        <pc:spChg chg="add mod">
          <ac:chgData name="noh taehyun" userId="26ea3cd8016ad7de" providerId="LiveId" clId="{C2707972-722B-44EB-A99A-B0D620065C06}" dt="2021-09-03T18:06:33.399" v="1875" actId="20577"/>
          <ac:spMkLst>
            <pc:docMk/>
            <pc:sldMk cId="2497308757" sldId="269"/>
            <ac:spMk id="22" creationId="{0BEB6940-25FA-4B29-BFEF-C5DF9D3B9AEA}"/>
          </ac:spMkLst>
        </pc:spChg>
        <pc:spChg chg="add mod">
          <ac:chgData name="noh taehyun" userId="26ea3cd8016ad7de" providerId="LiveId" clId="{C2707972-722B-44EB-A99A-B0D620065C06}" dt="2021-09-03T18:06:35.812" v="1877" actId="20577"/>
          <ac:spMkLst>
            <pc:docMk/>
            <pc:sldMk cId="2497308757" sldId="269"/>
            <ac:spMk id="24" creationId="{83BBABD1-DA55-482B-9373-50E580893B23}"/>
          </ac:spMkLst>
        </pc:spChg>
      </pc:sldChg>
      <pc:sldChg chg="del">
        <pc:chgData name="noh taehyun" userId="26ea3cd8016ad7de" providerId="LiveId" clId="{C2707972-722B-44EB-A99A-B0D620065C06}" dt="2021-09-03T15:54:13.248" v="13" actId="47"/>
        <pc:sldMkLst>
          <pc:docMk/>
          <pc:sldMk cId="1634324323" sldId="270"/>
        </pc:sldMkLst>
      </pc:sldChg>
      <pc:sldChg chg="addSp delSp modSp add mod">
        <pc:chgData name="noh taehyun" userId="26ea3cd8016ad7de" providerId="LiveId" clId="{C2707972-722B-44EB-A99A-B0D620065C06}" dt="2021-09-03T18:40:18.430" v="2059" actId="478"/>
        <pc:sldMkLst>
          <pc:docMk/>
          <pc:sldMk cId="3516650593" sldId="270"/>
        </pc:sldMkLst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4" creationId="{09DB2C89-A0A6-454E-90E2-A670694D5AB1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6" creationId="{3B0BF5C4-65FE-4BB3-A503-3254988603C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7" creationId="{D5BEFB94-A22D-4F38-8404-D62CD598D349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8" creationId="{DBE143FE-92EE-46CF-B561-D4BF0D2E7F9D}"/>
          </ac:spMkLst>
        </pc:spChg>
        <pc:spChg chg="del">
          <ac:chgData name="noh taehyun" userId="26ea3cd8016ad7de" providerId="LiveId" clId="{C2707972-722B-44EB-A99A-B0D620065C06}" dt="2021-09-03T18:07:15.654" v="1902" actId="478"/>
          <ac:spMkLst>
            <pc:docMk/>
            <pc:sldMk cId="3516650593" sldId="270"/>
            <ac:spMk id="15" creationId="{9EF60862-7B40-4E76-9CC7-0366A9777C5E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6" creationId="{1D47E5DC-3CE4-4182-B954-51A4F02BFAE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8" creationId="{3771702D-D295-45D2-A18B-AD86496CF07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9" creationId="{0867170E-CFCB-48EE-9488-DA0FC24C4C4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1" creationId="{ED4765B4-8339-486B-B00B-4AC0B7FC153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2" creationId="{0BEB6940-25FA-4B29-BFEF-C5DF9D3B9AE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4" creationId="{83BBABD1-DA55-482B-9373-50E580893B23}"/>
          </ac:spMkLst>
        </pc:spChg>
        <pc:spChg chg="add del mod">
          <ac:chgData name="noh taehyun" userId="26ea3cd8016ad7de" providerId="LiveId" clId="{C2707972-722B-44EB-A99A-B0D620065C06}" dt="2021-09-03T18:40:18.430" v="2059" actId="478"/>
          <ac:spMkLst>
            <pc:docMk/>
            <pc:sldMk cId="3516650593" sldId="270"/>
            <ac:spMk id="25" creationId="{0A222E7F-78A3-4519-9130-8AE4ABC8E1B0}"/>
          </ac:spMkLst>
        </pc:spChg>
        <pc:graphicFrameChg chg="add del mod modGraphic">
          <ac:chgData name="noh taehyun" userId="26ea3cd8016ad7de" providerId="LiveId" clId="{C2707972-722B-44EB-A99A-B0D620065C06}" dt="2021-09-03T18:08:19.083" v="1915" actId="478"/>
          <ac:graphicFrameMkLst>
            <pc:docMk/>
            <pc:sldMk cId="3516650593" sldId="270"/>
            <ac:graphicFrameMk id="3" creationId="{02534B73-24EF-41E5-B4D5-9C049076B22F}"/>
          </ac:graphicFrameMkLst>
        </pc:graphicFrameChg>
        <pc:graphicFrameChg chg="add mod modGraphic">
          <ac:chgData name="noh taehyun" userId="26ea3cd8016ad7de" providerId="LiveId" clId="{C2707972-722B-44EB-A99A-B0D620065C06}" dt="2021-09-03T18:14:37.581" v="1982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9" creationId="{225AEBED-B569-4F86-9316-9382CAF87C9B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7" creationId="{91B44759-1276-4147-AA3A-A67C200C2A03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0" creationId="{2DD5A998-C19F-435D-816A-3E8E3B3D4552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3" creationId="{718408F4-0D6C-468C-A063-99ACB1B4068A}"/>
          </ac:cxnSpMkLst>
        </pc:cxnChg>
      </pc:sldChg>
      <pc:sldChg chg="del">
        <pc:chgData name="noh taehyun" userId="26ea3cd8016ad7de" providerId="LiveId" clId="{C2707972-722B-44EB-A99A-B0D620065C06}" dt="2021-09-03T15:54:13.046" v="12" actId="47"/>
        <pc:sldMkLst>
          <pc:docMk/>
          <pc:sldMk cId="142278660" sldId="271"/>
        </pc:sldMkLst>
      </pc:sldChg>
      <pc:sldChg chg="modSp add mod ord">
        <pc:chgData name="noh taehyun" userId="26ea3cd8016ad7de" providerId="LiveId" clId="{C2707972-722B-44EB-A99A-B0D620065C06}" dt="2021-09-03T18:39:51.122" v="2019"/>
        <pc:sldMkLst>
          <pc:docMk/>
          <pc:sldMk cId="4233186788" sldId="271"/>
        </pc:sldMkLst>
        <pc:spChg chg="mod">
          <ac:chgData name="noh taehyun" userId="26ea3cd8016ad7de" providerId="LiveId" clId="{C2707972-722B-44EB-A99A-B0D620065C06}" dt="2021-09-03T18:39:51.122" v="2019"/>
          <ac:spMkLst>
            <pc:docMk/>
            <pc:sldMk cId="4233186788" sldId="271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2.859" v="11" actId="47"/>
        <pc:sldMkLst>
          <pc:docMk/>
          <pc:sldMk cId="190484914" sldId="272"/>
        </pc:sldMkLst>
      </pc:sldChg>
      <pc:sldChg chg="addSp delSp modSp add mod ord">
        <pc:chgData name="noh taehyun" userId="26ea3cd8016ad7de" providerId="LiveId" clId="{C2707972-722B-44EB-A99A-B0D620065C06}" dt="2021-09-03T18:43:13.278" v="2268"/>
        <pc:sldMkLst>
          <pc:docMk/>
          <pc:sldMk cId="2323353861" sldId="272"/>
        </pc:sldMkLst>
        <pc:spChg chg="add del mod">
          <ac:chgData name="noh taehyun" userId="26ea3cd8016ad7de" providerId="LiveId" clId="{C2707972-722B-44EB-A99A-B0D620065C06}" dt="2021-09-03T18:42:57.663" v="2214" actId="478"/>
          <ac:spMkLst>
            <pc:docMk/>
            <pc:sldMk cId="2323353861" sldId="272"/>
            <ac:spMk id="4" creationId="{77512866-20AB-4199-99A3-2B312FDB351E}"/>
          </ac:spMkLst>
        </pc:spChg>
        <pc:spChg chg="del mod">
          <ac:chgData name="noh taehyun" userId="26ea3cd8016ad7de" providerId="LiveId" clId="{C2707972-722B-44EB-A99A-B0D620065C06}" dt="2021-09-03T18:40:12.778" v="2058" actId="478"/>
          <ac:spMkLst>
            <pc:docMk/>
            <pc:sldMk cId="2323353861" sldId="272"/>
            <ac:spMk id="25" creationId="{0A222E7F-78A3-4519-9130-8AE4ABC8E1B0}"/>
          </ac:spMkLst>
        </pc:spChg>
        <pc:graphicFrameChg chg="mod modGraphic">
          <ac:chgData name="noh taehyun" userId="26ea3cd8016ad7de" providerId="LiveId" clId="{C2707972-722B-44EB-A99A-B0D620065C06}" dt="2021-09-03T18:43:13.278" v="2268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  <pc:sldChg chg="del">
        <pc:chgData name="noh taehyun" userId="26ea3cd8016ad7de" providerId="LiveId" clId="{C2707972-722B-44EB-A99A-B0D620065C06}" dt="2021-09-03T15:54:12.662" v="10" actId="47"/>
        <pc:sldMkLst>
          <pc:docMk/>
          <pc:sldMk cId="1679229888" sldId="273"/>
        </pc:sldMkLst>
      </pc:sldChg>
      <pc:sldChg chg="del">
        <pc:chgData name="noh taehyun" userId="26ea3cd8016ad7de" providerId="LiveId" clId="{C2707972-722B-44EB-A99A-B0D620065C06}" dt="2021-09-03T15:54:12.457" v="9" actId="47"/>
        <pc:sldMkLst>
          <pc:docMk/>
          <pc:sldMk cId="3958694706" sldId="274"/>
        </pc:sldMkLst>
      </pc:sldChg>
      <pc:sldChg chg="del">
        <pc:chgData name="noh taehyun" userId="26ea3cd8016ad7de" providerId="LiveId" clId="{C2707972-722B-44EB-A99A-B0D620065C06}" dt="2021-09-03T15:54:12.259" v="8" actId="47"/>
        <pc:sldMkLst>
          <pc:docMk/>
          <pc:sldMk cId="3779636430" sldId="275"/>
        </pc:sldMkLst>
      </pc:sldChg>
      <pc:sldChg chg="del">
        <pc:chgData name="noh taehyun" userId="26ea3cd8016ad7de" providerId="LiveId" clId="{C2707972-722B-44EB-A99A-B0D620065C06}" dt="2021-09-03T15:54:12.087" v="7" actId="47"/>
        <pc:sldMkLst>
          <pc:docMk/>
          <pc:sldMk cId="45596218" sldId="276"/>
        </pc:sldMkLst>
      </pc:sldChg>
      <pc:sldChg chg="del">
        <pc:chgData name="noh taehyun" userId="26ea3cd8016ad7de" providerId="LiveId" clId="{C2707972-722B-44EB-A99A-B0D620065C06}" dt="2021-09-03T15:54:11.863" v="6" actId="47"/>
        <pc:sldMkLst>
          <pc:docMk/>
          <pc:sldMk cId="2794957804" sldId="277"/>
        </pc:sldMkLst>
      </pc:sldChg>
      <pc:sldChg chg="del">
        <pc:chgData name="noh taehyun" userId="26ea3cd8016ad7de" providerId="LiveId" clId="{C2707972-722B-44EB-A99A-B0D620065C06}" dt="2021-09-03T15:54:11.663" v="5" actId="47"/>
        <pc:sldMkLst>
          <pc:docMk/>
          <pc:sldMk cId="1598146763" sldId="278"/>
        </pc:sldMkLst>
      </pc:sldChg>
      <pc:sldChg chg="del">
        <pc:chgData name="noh taehyun" userId="26ea3cd8016ad7de" providerId="LiveId" clId="{C2707972-722B-44EB-A99A-B0D620065C06}" dt="2021-09-03T15:54:11.429" v="4" actId="47"/>
        <pc:sldMkLst>
          <pc:docMk/>
          <pc:sldMk cId="1447848090" sldId="279"/>
        </pc:sldMkLst>
      </pc:sldChg>
      <pc:sldChg chg="del">
        <pc:chgData name="noh taehyun" userId="26ea3cd8016ad7de" providerId="LiveId" clId="{C2707972-722B-44EB-A99A-B0D620065C06}" dt="2021-09-03T15:54:11.195" v="3" actId="47"/>
        <pc:sldMkLst>
          <pc:docMk/>
          <pc:sldMk cId="18978420" sldId="280"/>
        </pc:sldMkLst>
      </pc:sldChg>
      <pc:sldChg chg="del">
        <pc:chgData name="noh taehyun" userId="26ea3cd8016ad7de" providerId="LiveId" clId="{C2707972-722B-44EB-A99A-B0D620065C06}" dt="2021-09-03T15:54:10.993" v="2" actId="47"/>
        <pc:sldMkLst>
          <pc:docMk/>
          <pc:sldMk cId="2191650359" sldId="281"/>
        </pc:sldMkLst>
      </pc:sldChg>
      <pc:sldChg chg="del">
        <pc:chgData name="noh taehyun" userId="26ea3cd8016ad7de" providerId="LiveId" clId="{C2707972-722B-44EB-A99A-B0D620065C06}" dt="2021-09-03T15:54:10.698" v="1" actId="47"/>
        <pc:sldMkLst>
          <pc:docMk/>
          <pc:sldMk cId="3933326963" sldId="282"/>
        </pc:sldMkLst>
      </pc:sldChg>
      <pc:sldChg chg="del">
        <pc:chgData name="noh taehyun" userId="26ea3cd8016ad7de" providerId="LiveId" clId="{C2707972-722B-44EB-A99A-B0D620065C06}" dt="2021-09-03T15:54:10.221" v="0" actId="47"/>
        <pc:sldMkLst>
          <pc:docMk/>
          <pc:sldMk cId="1451024593" sldId="283"/>
        </pc:sldMkLst>
      </pc:sldChg>
    </pc:docChg>
  </pc:docChgLst>
  <pc:docChgLst>
    <pc:chgData name="noh taehyun" userId="26ea3cd8016ad7de" providerId="LiveId" clId="{96E8E1A3-6995-439B-B5A5-B0939DB57B6B}"/>
    <pc:docChg chg="custSel modSld">
      <pc:chgData name="noh taehyun" userId="26ea3cd8016ad7de" providerId="LiveId" clId="{96E8E1A3-6995-439B-B5A5-B0939DB57B6B}" dt="2021-09-04T07:29:49.067" v="11" actId="478"/>
      <pc:docMkLst>
        <pc:docMk/>
      </pc:docMkLst>
      <pc:sldChg chg="modSp mod">
        <pc:chgData name="noh taehyun" userId="26ea3cd8016ad7de" providerId="LiveId" clId="{96E8E1A3-6995-439B-B5A5-B0939DB57B6B}" dt="2021-09-04T07:21:12.424" v="1" actId="20577"/>
        <pc:sldMkLst>
          <pc:docMk/>
          <pc:sldMk cId="3516650593" sldId="270"/>
        </pc:sldMkLst>
        <pc:graphicFrameChg chg="modGraphic">
          <ac:chgData name="noh taehyun" userId="26ea3cd8016ad7de" providerId="LiveId" clId="{96E8E1A3-6995-439B-B5A5-B0939DB57B6B}" dt="2021-09-04T07:21:12.424" v="1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</pc:sldChg>
      <pc:sldChg chg="addSp delSp modSp mod">
        <pc:chgData name="noh taehyun" userId="26ea3cd8016ad7de" providerId="LiveId" clId="{96E8E1A3-6995-439B-B5A5-B0939DB57B6B}" dt="2021-09-04T07:29:49.067" v="11" actId="478"/>
        <pc:sldMkLst>
          <pc:docMk/>
          <pc:sldMk cId="2323353861" sldId="272"/>
        </pc:sldMkLst>
        <pc:spChg chg="add del">
          <ac:chgData name="noh taehyun" userId="26ea3cd8016ad7de" providerId="LiveId" clId="{96E8E1A3-6995-439B-B5A5-B0939DB57B6B}" dt="2021-09-04T07:29:49.067" v="11" actId="478"/>
          <ac:spMkLst>
            <pc:docMk/>
            <pc:sldMk cId="2323353861" sldId="272"/>
            <ac:spMk id="4" creationId="{55441866-8353-42B4-9FF5-BB2D2A9F3120}"/>
          </ac:spMkLst>
        </pc:spChg>
        <pc:graphicFrameChg chg="modGraphic">
          <ac:chgData name="noh taehyun" userId="26ea3cd8016ad7de" providerId="LiveId" clId="{96E8E1A3-6995-439B-B5A5-B0939DB57B6B}" dt="2021-09-04T07:22:38.189" v="9" actId="20577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필독) 도지코인 차트분석 예언가 - 자유게시판 - 코인판 - 가상화폐 커뮤니티, 비트코인 김프 사이트, 김치프리미엄, 빗썸, 업비트  시세, 갤러리">
            <a:extLst>
              <a:ext uri="{FF2B5EF4-FFF2-40B4-BE49-F238E27FC236}">
                <a16:creationId xmlns:a16="http://schemas.microsoft.com/office/drawing/2014/main" id="{BB293B7A-A149-4ED0-B424-8A597EFE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19491"/>
            <a:ext cx="7799485" cy="65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2515127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3137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7352403" y="316593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ㅇ완전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3F7749-E51B-4FA6-AD3A-C23083CA3F87}"/>
              </a:ext>
            </a:extLst>
          </p:cNvPr>
          <p:cNvSpPr/>
          <p:nvPr/>
        </p:nvSpPr>
        <p:spPr>
          <a:xfrm>
            <a:off x="5002882" y="4857356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1FBF2-6B79-4823-B041-17C223475413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H="1">
            <a:off x="303447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E79AC7-173C-4875-952A-EA1142816EBC}"/>
              </a:ext>
            </a:extLst>
          </p:cNvPr>
          <p:cNvCxnSpPr>
            <a:cxnSpLocks/>
            <a:stCxn id="16" idx="2"/>
            <a:endCxn id="2" idx="4"/>
          </p:cNvCxnSpPr>
          <p:nvPr/>
        </p:nvCxnSpPr>
        <p:spPr>
          <a:xfrm flipH="1" flipV="1">
            <a:off x="3034471" y="4177994"/>
            <a:ext cx="1968411" cy="1185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1A9BFB-1EB1-4715-A79C-A547858D9E49}"/>
              </a:ext>
            </a:extLst>
          </p:cNvPr>
          <p:cNvCxnSpPr>
            <a:cxnSpLocks/>
            <a:stCxn id="16" idx="6"/>
            <a:endCxn id="8" idx="3"/>
          </p:cNvCxnSpPr>
          <p:nvPr/>
        </p:nvCxnSpPr>
        <p:spPr>
          <a:xfrm flipV="1">
            <a:off x="6041570" y="4029782"/>
            <a:ext cx="1462945" cy="1333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009D2F-59BF-4AAE-A931-73BED131CAFD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7200291" y="1608504"/>
            <a:ext cx="671456" cy="1557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93B106-D50E-4487-915B-1597F034040A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172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D3AC1E-248B-4244-8907-10BDF52BE3CE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3401703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A74492-53F0-4340-8BF4-B4485EACD3B0}"/>
              </a:ext>
            </a:extLst>
          </p:cNvPr>
          <p:cNvCxnSpPr>
            <a:cxnSpLocks/>
            <a:stCxn id="7" idx="4"/>
            <a:endCxn id="16" idx="7"/>
          </p:cNvCxnSpPr>
          <p:nvPr/>
        </p:nvCxnSpPr>
        <p:spPr>
          <a:xfrm flipH="1">
            <a:off x="5889458" y="1756716"/>
            <a:ext cx="943601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E1284D-2EBD-4EE7-A802-4DD411E9F29A}"/>
              </a:ext>
            </a:extLst>
          </p:cNvPr>
          <p:cNvCxnSpPr>
            <a:cxnSpLocks/>
            <a:stCxn id="4" idx="4"/>
            <a:endCxn id="16" idx="1"/>
          </p:cNvCxnSpPr>
          <p:nvPr/>
        </p:nvCxnSpPr>
        <p:spPr>
          <a:xfrm>
            <a:off x="4073159" y="1756716"/>
            <a:ext cx="1081835" cy="3248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5706C5-BA3B-4196-9F04-A0808E9AFDF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40391" y="1608504"/>
            <a:ext cx="3064124" cy="1705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8463F1-2678-4A9F-9B3E-29255680DA2C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553815" y="3671967"/>
            <a:ext cx="37985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9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ㅇ연결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19547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ㅇ단순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955468" y="4710887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루프가 존재하면 안됨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3B7D854-2380-4D33-9A8D-D98C76DBC9CA}"/>
              </a:ext>
            </a:extLst>
          </p:cNvPr>
          <p:cNvCxnSpPr>
            <a:stCxn id="2" idx="1"/>
            <a:endCxn id="2" idx="2"/>
          </p:cNvCxnSpPr>
          <p:nvPr/>
        </p:nvCxnSpPr>
        <p:spPr>
          <a:xfrm rot="16200000" flipH="1" flipV="1">
            <a:off x="1456446" y="2713562"/>
            <a:ext cx="357816" cy="152112"/>
          </a:xfrm>
          <a:prstGeom prst="curvedConnector4">
            <a:avLst>
              <a:gd name="adj1" fmla="val -105309"/>
              <a:gd name="adj2" fmla="val 25028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B7982D-0B65-495B-A185-D0C033E89F8C}"/>
              </a:ext>
            </a:extLst>
          </p:cNvPr>
          <p:cNvCxnSpPr/>
          <p:nvPr/>
        </p:nvCxnSpPr>
        <p:spPr>
          <a:xfrm flipH="1">
            <a:off x="1175657" y="2610710"/>
            <a:ext cx="152400" cy="2135645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7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그래프의 표현 방법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0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28966"/>
              </p:ext>
            </p:extLst>
          </p:nvPr>
        </p:nvGraphicFramePr>
        <p:xfrm>
          <a:off x="856343" y="1100665"/>
          <a:ext cx="10257968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5424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3136262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426672753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3277930334"/>
                    </a:ext>
                  </a:extLst>
                </a:gridCol>
                <a:gridCol w="1465424">
                  <a:extLst>
                    <a:ext uri="{9D8B030D-6E8A-4147-A177-3AD203B41FA5}">
                      <a16:colId xmlns:a16="http://schemas.microsoft.com/office/drawing/2014/main" val="1145814780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41721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5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666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ㅇ인접</a:t>
            </a:r>
            <a:r>
              <a:rPr lang="ko-KR" altLang="en-US" sz="3200" dirty="0">
                <a:solidFill>
                  <a:schemeClr val="bg1"/>
                </a:solidFill>
              </a:rPr>
              <a:t> 리스트 표현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7E5DC-3CE4-4182-B954-51A4F02BFAE7}"/>
              </a:ext>
            </a:extLst>
          </p:cNvPr>
          <p:cNvSpPr txBox="1"/>
          <p:nvPr/>
        </p:nvSpPr>
        <p:spPr>
          <a:xfrm>
            <a:off x="1878798" y="2670054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1702D-D295-45D2-A18B-AD86496CF07A}"/>
              </a:ext>
            </a:extLst>
          </p:cNvPr>
          <p:cNvSpPr txBox="1"/>
          <p:nvPr/>
        </p:nvSpPr>
        <p:spPr>
          <a:xfrm>
            <a:off x="3838226" y="950110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7170E-CFCB-48EE-9488-DA0FC24C4C43}"/>
              </a:ext>
            </a:extLst>
          </p:cNvPr>
          <p:cNvSpPr txBox="1"/>
          <p:nvPr/>
        </p:nvSpPr>
        <p:spPr>
          <a:xfrm>
            <a:off x="5579940" y="313813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765B4-8339-486B-B00B-4AC0B7FC1537}"/>
              </a:ext>
            </a:extLst>
          </p:cNvPr>
          <p:cNvSpPr txBox="1"/>
          <p:nvPr/>
        </p:nvSpPr>
        <p:spPr>
          <a:xfrm>
            <a:off x="7245454" y="950111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B6940-25FA-4B29-BFEF-C5DF9D3B9AEA}"/>
              </a:ext>
            </a:extLst>
          </p:cNvPr>
          <p:cNvSpPr txBox="1"/>
          <p:nvPr/>
        </p:nvSpPr>
        <p:spPr>
          <a:xfrm>
            <a:off x="9466141" y="2713599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BABD1-DA55-482B-9373-50E580893B23}"/>
              </a:ext>
            </a:extLst>
          </p:cNvPr>
          <p:cNvSpPr txBox="1"/>
          <p:nvPr/>
        </p:nvSpPr>
        <p:spPr>
          <a:xfrm>
            <a:off x="8421112" y="5108455"/>
            <a:ext cx="65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8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E7333DB-3CA6-4229-B78E-14D8F0E9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83268"/>
              </p:ext>
            </p:extLst>
          </p:nvPr>
        </p:nvGraphicFramePr>
        <p:xfrm>
          <a:off x="4122053" y="741436"/>
          <a:ext cx="4396272" cy="53327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9068">
                  <a:extLst>
                    <a:ext uri="{9D8B030D-6E8A-4147-A177-3AD203B41FA5}">
                      <a16:colId xmlns:a16="http://schemas.microsoft.com/office/drawing/2014/main" val="2254424388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3948295443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1956488666"/>
                    </a:ext>
                  </a:extLst>
                </a:gridCol>
                <a:gridCol w="1099068">
                  <a:extLst>
                    <a:ext uri="{9D8B030D-6E8A-4147-A177-3AD203B41FA5}">
                      <a16:colId xmlns:a16="http://schemas.microsoft.com/office/drawing/2014/main" val="2347887163"/>
                    </a:ext>
                  </a:extLst>
                </a:gridCol>
              </a:tblGrid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노드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2"/>
                          </a:solidFill>
                        </a:rPr>
                        <a:t>연결되어 있는 노드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7917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48384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65403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0418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1668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6125"/>
                  </a:ext>
                </a:extLst>
              </a:tr>
              <a:tr h="76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5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두 점의 연결여부를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 가까울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1.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특정 정점에 연결된 모든 정점을 자주 확인할 때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, 2.E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보</m:t>
                              </m:r>
                            </m:oMath>
                          </a14:m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다 훨씬 작을 때</a:t>
                          </a: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11">
                <a:extLst>
                  <a:ext uri="{FF2B5EF4-FFF2-40B4-BE49-F238E27FC236}">
                    <a16:creationId xmlns:a16="http://schemas.microsoft.com/office/drawing/2014/main" id="{6E7333DB-3CA6-4229-B78E-14D8F0E92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953329"/>
                  </p:ext>
                </p:extLst>
              </p:nvPr>
            </p:nvGraphicFramePr>
            <p:xfrm>
              <a:off x="751113" y="464649"/>
              <a:ext cx="10352316" cy="5931224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450772">
                      <a:extLst>
                        <a:ext uri="{9D8B030D-6E8A-4147-A177-3AD203B41FA5}">
                          <a16:colId xmlns:a16="http://schemas.microsoft.com/office/drawing/2014/main" val="2254424388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3948295443"/>
                        </a:ext>
                      </a:extLst>
                    </a:gridCol>
                    <a:gridCol w="3450772">
                      <a:extLst>
                        <a:ext uri="{9D8B030D-6E8A-4147-A177-3AD203B41FA5}">
                          <a16:colId xmlns:a16="http://schemas.microsoft.com/office/drawing/2014/main" val="1956488666"/>
                        </a:ext>
                      </a:extLst>
                    </a:gridCol>
                  </a:tblGrid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48384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117" r="-100176" b="-355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O(V+E)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65403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U,V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가 연결되어 있는지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O(1)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O(MIN(DEG(U), 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04185"/>
                      </a:ext>
                    </a:extLst>
                  </a:tr>
                  <a:tr h="10941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정점 </a:t>
                          </a:r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V</a:t>
                          </a:r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와 연결된 모든 정점을 확인하는 시간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O(V)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bg2"/>
                              </a:solidFill>
                            </a:rPr>
                            <a:t>O(DEG(V))</a:t>
                          </a:r>
                          <a:endParaRPr lang="ko-KR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91668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bg2"/>
                              </a:solidFill>
                            </a:rPr>
                            <a:t>효율적인 상황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82353" r="-100176" b="-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3" t="-282353" r="-353" b="-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36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072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그래프</a:t>
            </a:r>
          </a:p>
        </p:txBody>
      </p:sp>
      <p:pic>
        <p:nvPicPr>
          <p:cNvPr id="1026" name="Picture 2" descr="필독) 도지코인 차트분석 예언가 - 자유게시판 - 코인판 - 가상화폐 커뮤니티, 비트코인 김프 사이트, 김치프리미엄, 빗썸, 업비트  시세, 갤러리">
            <a:extLst>
              <a:ext uri="{FF2B5EF4-FFF2-40B4-BE49-F238E27FC236}">
                <a16:creationId xmlns:a16="http://schemas.microsoft.com/office/drawing/2014/main" id="{BB293B7A-A149-4ED0-B424-8A597EFE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0"/>
            <a:ext cx="7799485" cy="65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3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C48012-C3C2-4D48-B20B-CAA6216C2BB7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ㅇ정점</a:t>
            </a:r>
            <a:r>
              <a:rPr lang="en-US" altLang="ko-KR" sz="3200" dirty="0">
                <a:solidFill>
                  <a:schemeClr val="bg1"/>
                </a:solidFill>
              </a:rPr>
              <a:t>(Node or Vertex)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0C1456-7077-4F71-864C-1C518466727A}"/>
              </a:ext>
            </a:extLst>
          </p:cNvPr>
          <p:cNvSpPr txBox="1"/>
          <p:nvPr/>
        </p:nvSpPr>
        <p:spPr>
          <a:xfrm>
            <a:off x="311771" y="160419"/>
            <a:ext cx="48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ㅇ간선</a:t>
            </a:r>
            <a:r>
              <a:rPr lang="en-US" altLang="ko-KR" sz="3200" dirty="0">
                <a:solidFill>
                  <a:schemeClr val="bg1"/>
                </a:solidFill>
              </a:rPr>
              <a:t>(Edge)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42BE64-10DC-4279-A9DF-D50E097527FC}"/>
              </a:ext>
            </a:extLst>
          </p:cNvPr>
          <p:cNvSpPr txBox="1"/>
          <p:nvPr/>
        </p:nvSpPr>
        <p:spPr>
          <a:xfrm>
            <a:off x="3950276" y="4324003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 정점의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Degree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입니다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29177A-B9ED-4A0B-9323-8CFC775B53A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975056" y="3832368"/>
            <a:ext cx="453984" cy="491635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ㅇ무방향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410721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ㅇ방향</a:t>
            </a:r>
            <a:r>
              <a:rPr lang="ko-KR" altLang="en-US" sz="3200" dirty="0">
                <a:solidFill>
                  <a:schemeClr val="bg1"/>
                </a:solidFill>
              </a:rPr>
              <a:t> 그래프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17C13-FA0C-462A-A29F-39338EECAA83}"/>
              </a:ext>
            </a:extLst>
          </p:cNvPr>
          <p:cNvSpPr txBox="1"/>
          <p:nvPr/>
        </p:nvSpPr>
        <p:spPr>
          <a:xfrm>
            <a:off x="2829079" y="4746355"/>
            <a:ext cx="3637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Outdegree = 2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Indegree = 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B0105C-AFB8-4370-B659-102164FE5387}"/>
              </a:ext>
            </a:extLst>
          </p:cNvPr>
          <p:cNvCxnSpPr>
            <a:stCxn id="5" idx="3"/>
            <a:endCxn id="33" idx="0"/>
          </p:cNvCxnSpPr>
          <p:nvPr/>
        </p:nvCxnSpPr>
        <p:spPr>
          <a:xfrm flipH="1">
            <a:off x="4647597" y="3832368"/>
            <a:ext cx="781443" cy="91398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9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5AEBED-B569-4F86-9316-9382CAF87C9B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5471FC-7CD8-4807-A9A6-D02C3DCEC58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440391" y="1608504"/>
            <a:ext cx="1069331" cy="164632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543C14-6551-49B7-9584-0E28A47B0DA5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B44759-1276-4147-AA3A-A67C200C2A03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D5A998-C19F-435D-816A-3E8E3B3D4552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6315616" y="3018827"/>
            <a:ext cx="2840018" cy="455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408F4-0D6C-468C-A063-99ACB1B4068A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1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FFD093F-B64F-4572-9815-C239526A9D1A}"/>
              </a:ext>
            </a:extLst>
          </p:cNvPr>
          <p:cNvSpPr/>
          <p:nvPr/>
        </p:nvSpPr>
        <p:spPr>
          <a:xfrm>
            <a:off x="1559298" y="2462498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DB2C89-A0A6-454E-90E2-A670694D5AB1}"/>
              </a:ext>
            </a:extLst>
          </p:cNvPr>
          <p:cNvSpPr/>
          <p:nvPr/>
        </p:nvSpPr>
        <p:spPr>
          <a:xfrm>
            <a:off x="3553815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68FF42-9914-4C43-83C0-2BAC6C4C796A}"/>
              </a:ext>
            </a:extLst>
          </p:cNvPr>
          <p:cNvSpPr/>
          <p:nvPr/>
        </p:nvSpPr>
        <p:spPr>
          <a:xfrm>
            <a:off x="5276928" y="2968525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0BF5C4-65FE-4BB3-A503-3254988603C3}"/>
              </a:ext>
            </a:extLst>
          </p:cNvPr>
          <p:cNvSpPr/>
          <p:nvPr/>
        </p:nvSpPr>
        <p:spPr>
          <a:xfrm>
            <a:off x="8116946" y="4895194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EFB94-A22D-4F38-8404-D62CD598D349}"/>
              </a:ext>
            </a:extLst>
          </p:cNvPr>
          <p:cNvSpPr/>
          <p:nvPr/>
        </p:nvSpPr>
        <p:spPr>
          <a:xfrm>
            <a:off x="6945086" y="744661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E143FE-92EE-46CF-B561-D4BF0D2E7F9D}"/>
              </a:ext>
            </a:extLst>
          </p:cNvPr>
          <p:cNvSpPr/>
          <p:nvPr/>
        </p:nvSpPr>
        <p:spPr>
          <a:xfrm>
            <a:off x="9155634" y="2512799"/>
            <a:ext cx="1038688" cy="101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0862-7B40-4E76-9CC7-0366A9777C5E}"/>
              </a:ext>
            </a:extLst>
          </p:cNvPr>
          <p:cNvSpPr txBox="1"/>
          <p:nvPr/>
        </p:nvSpPr>
        <p:spPr>
          <a:xfrm>
            <a:off x="279316" y="150585"/>
            <a:ext cx="363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</a:rPr>
              <a:t>ㅇ</a:t>
            </a:r>
            <a:r>
              <a:rPr lang="en-US" altLang="ko-KR" sz="3200" dirty="0">
                <a:solidFill>
                  <a:schemeClr val="bg1"/>
                </a:solidFill>
              </a:rPr>
              <a:t>Acyclic Graph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AB50CF-92FE-4D1E-9216-61D8F35DE7FA}"/>
              </a:ext>
            </a:extLst>
          </p:cNvPr>
          <p:cNvCxnSpPr>
            <a:stCxn id="2" idx="7"/>
            <a:endCxn id="4" idx="3"/>
          </p:cNvCxnSpPr>
          <p:nvPr/>
        </p:nvCxnSpPr>
        <p:spPr>
          <a:xfrm flipV="1">
            <a:off x="2445874" y="1608504"/>
            <a:ext cx="1260053" cy="100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1B7707-9600-4C80-B932-8B09E60481D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4440391" y="1608504"/>
            <a:ext cx="988649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7B5BFA-4738-4E53-A182-327212E4315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4592503" y="1250689"/>
            <a:ext cx="2352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E61AA3B-E669-4928-9613-52B5A6EBA4F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63504" y="1608504"/>
            <a:ext cx="933694" cy="15082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48359-CC51-47D7-8E27-B21DE573EAE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315616" y="3116737"/>
            <a:ext cx="2948127" cy="3578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B03D8D-8AED-4B98-ACAB-0FB1D690A35C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9003522" y="3524854"/>
            <a:ext cx="671456" cy="151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98C0F-06D1-4EFC-8C29-6D6A890E74C1}"/>
              </a:ext>
            </a:extLst>
          </p:cNvPr>
          <p:cNvSpPr txBox="1"/>
          <p:nvPr/>
        </p:nvSpPr>
        <p:spPr>
          <a:xfrm>
            <a:off x="614325" y="4490419"/>
            <a:ext cx="6604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언뜻 보면 사이클이 존재하는 것처럼 보이나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간선의 방향으로 인해 사이클이 존재하지 않음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247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40</cp:revision>
  <dcterms:created xsi:type="dcterms:W3CDTF">2021-04-28T09:36:51Z</dcterms:created>
  <dcterms:modified xsi:type="dcterms:W3CDTF">2021-09-04T07:30:10Z</dcterms:modified>
</cp:coreProperties>
</file>