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71" r:id="rId5"/>
    <p:sldId id="275" r:id="rId6"/>
    <p:sldId id="276" r:id="rId7"/>
    <p:sldId id="277" r:id="rId8"/>
    <p:sldId id="278" r:id="rId9"/>
    <p:sldId id="274" r:id="rId10"/>
    <p:sldId id="258" r:id="rId11"/>
    <p:sldId id="259" r:id="rId12"/>
    <p:sldId id="261" r:id="rId13"/>
    <p:sldId id="262" r:id="rId14"/>
    <p:sldId id="260" r:id="rId15"/>
    <p:sldId id="283" r:id="rId16"/>
    <p:sldId id="284" r:id="rId17"/>
    <p:sldId id="285" r:id="rId18"/>
    <p:sldId id="286" r:id="rId19"/>
    <p:sldId id="287" r:id="rId20"/>
    <p:sldId id="281" r:id="rId21"/>
    <p:sldId id="279" r:id="rId22"/>
    <p:sldId id="282" r:id="rId23"/>
    <p:sldId id="280" r:id="rId24"/>
    <p:sldId id="264" r:id="rId25"/>
    <p:sldId id="265" r:id="rId26"/>
    <p:sldId id="266" r:id="rId27"/>
    <p:sldId id="267" r:id="rId28"/>
    <p:sldId id="268" r:id="rId29"/>
    <p:sldId id="269" r:id="rId30"/>
    <p:sldId id="270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BA566D-F3B6-408E-AAE4-4005C889CECA}" v="363" dt="2021-10-05T12:38:21.7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h taehyun" userId="26ea3cd8016ad7de" providerId="LiveId" clId="{E33DC4D8-5768-446B-AE91-BFAA109F7259}"/>
    <pc:docChg chg="custSel addSld delSld modSld">
      <pc:chgData name="noh taehyun" userId="26ea3cd8016ad7de" providerId="LiveId" clId="{E33DC4D8-5768-446B-AE91-BFAA109F7259}" dt="2021-07-19T10:01:34.191" v="890" actId="20577"/>
      <pc:docMkLst>
        <pc:docMk/>
      </pc:docMkLst>
      <pc:sldChg chg="addSp delSp modSp mod">
        <pc:chgData name="noh taehyun" userId="26ea3cd8016ad7de" providerId="LiveId" clId="{E33DC4D8-5768-446B-AE91-BFAA109F7259}" dt="2021-07-19T10:00:16.957" v="731" actId="20577"/>
        <pc:sldMkLst>
          <pc:docMk/>
          <pc:sldMk cId="2112404214" sldId="256"/>
        </pc:sldMkLst>
        <pc:spChg chg="mod">
          <ac:chgData name="noh taehyun" userId="26ea3cd8016ad7de" providerId="LiveId" clId="{E33DC4D8-5768-446B-AE91-BFAA109F7259}" dt="2021-07-19T09:54:56.336" v="61"/>
          <ac:spMkLst>
            <pc:docMk/>
            <pc:sldMk cId="2112404214" sldId="256"/>
            <ac:spMk id="4" creationId="{0ADD3736-29C5-49A6-8C10-696896947644}"/>
          </ac:spMkLst>
        </pc:spChg>
        <pc:spChg chg="del">
          <ac:chgData name="noh taehyun" userId="26ea3cd8016ad7de" providerId="LiveId" clId="{E33DC4D8-5768-446B-AE91-BFAA109F7259}" dt="2021-07-19T09:54:58.019" v="62" actId="478"/>
          <ac:spMkLst>
            <pc:docMk/>
            <pc:sldMk cId="2112404214" sldId="256"/>
            <ac:spMk id="8" creationId="{D9CB14D7-767F-46BC-85C9-EE19608D15D4}"/>
          </ac:spMkLst>
        </pc:spChg>
        <pc:spChg chg="mod">
          <ac:chgData name="noh taehyun" userId="26ea3cd8016ad7de" providerId="LiveId" clId="{E33DC4D8-5768-446B-AE91-BFAA109F7259}" dt="2021-07-19T09:57:57.101" v="459" actId="1035"/>
          <ac:spMkLst>
            <pc:docMk/>
            <pc:sldMk cId="2112404214" sldId="256"/>
            <ac:spMk id="9" creationId="{B396ED95-C602-4BC9-BD1C-812CAB3E1DD8}"/>
          </ac:spMkLst>
        </pc:spChg>
        <pc:spChg chg="mod">
          <ac:chgData name="noh taehyun" userId="26ea3cd8016ad7de" providerId="LiveId" clId="{E33DC4D8-5768-446B-AE91-BFAA109F7259}" dt="2021-07-19T09:56:43.807" v="245"/>
          <ac:spMkLst>
            <pc:docMk/>
            <pc:sldMk cId="2112404214" sldId="256"/>
            <ac:spMk id="10" creationId="{6977B01B-CBE6-4FC6-A9AD-D322C5043188}"/>
          </ac:spMkLst>
        </pc:spChg>
        <pc:spChg chg="del">
          <ac:chgData name="noh taehyun" userId="26ea3cd8016ad7de" providerId="LiveId" clId="{E33DC4D8-5768-446B-AE91-BFAA109F7259}" dt="2021-07-19T09:55:04.736" v="63" actId="478"/>
          <ac:spMkLst>
            <pc:docMk/>
            <pc:sldMk cId="2112404214" sldId="256"/>
            <ac:spMk id="12" creationId="{49613ABF-6BB3-4B0C-994A-3FD3AF62FF75}"/>
          </ac:spMkLst>
        </pc:spChg>
        <pc:spChg chg="add mod">
          <ac:chgData name="noh taehyun" userId="26ea3cd8016ad7de" providerId="LiveId" clId="{E33DC4D8-5768-446B-AE91-BFAA109F7259}" dt="2021-07-19T09:57:40.524" v="457" actId="1035"/>
          <ac:spMkLst>
            <pc:docMk/>
            <pc:sldMk cId="2112404214" sldId="256"/>
            <ac:spMk id="13" creationId="{07B4B348-F096-4124-A8FD-5856CB51142B}"/>
          </ac:spMkLst>
        </pc:spChg>
        <pc:spChg chg="add mod">
          <ac:chgData name="noh taehyun" userId="26ea3cd8016ad7de" providerId="LiveId" clId="{E33DC4D8-5768-446B-AE91-BFAA109F7259}" dt="2021-07-19T09:58:50.510" v="564" actId="14100"/>
          <ac:spMkLst>
            <pc:docMk/>
            <pc:sldMk cId="2112404214" sldId="256"/>
            <ac:spMk id="14" creationId="{085D0EC4-2E3C-40D4-B8A1-334E696EA683}"/>
          </ac:spMkLst>
        </pc:spChg>
        <pc:spChg chg="add mod">
          <ac:chgData name="noh taehyun" userId="26ea3cd8016ad7de" providerId="LiveId" clId="{E33DC4D8-5768-446B-AE91-BFAA109F7259}" dt="2021-07-19T09:58:58.950" v="617" actId="1038"/>
          <ac:spMkLst>
            <pc:docMk/>
            <pc:sldMk cId="2112404214" sldId="256"/>
            <ac:spMk id="16" creationId="{60B8901E-2A4A-4FE1-B573-0C4FE96BF153}"/>
          </ac:spMkLst>
        </pc:spChg>
        <pc:spChg chg="add mod">
          <ac:chgData name="noh taehyun" userId="26ea3cd8016ad7de" providerId="LiveId" clId="{E33DC4D8-5768-446B-AE91-BFAA109F7259}" dt="2021-07-19T09:59:30.687" v="686" actId="1038"/>
          <ac:spMkLst>
            <pc:docMk/>
            <pc:sldMk cId="2112404214" sldId="256"/>
            <ac:spMk id="17" creationId="{8C5A5991-C09F-4506-B05E-18CA88A5034F}"/>
          </ac:spMkLst>
        </pc:spChg>
        <pc:spChg chg="add mod">
          <ac:chgData name="noh taehyun" userId="26ea3cd8016ad7de" providerId="LiveId" clId="{E33DC4D8-5768-446B-AE91-BFAA109F7259}" dt="2021-07-19T10:00:16.957" v="731" actId="20577"/>
          <ac:spMkLst>
            <pc:docMk/>
            <pc:sldMk cId="2112404214" sldId="256"/>
            <ac:spMk id="18" creationId="{204AEFFD-9B57-4BD2-9654-AD09BC2BF3A3}"/>
          </ac:spMkLst>
        </pc:spChg>
        <pc:graphicFrameChg chg="mod modGraphic">
          <ac:chgData name="noh taehyun" userId="26ea3cd8016ad7de" providerId="LiveId" clId="{E33DC4D8-5768-446B-AE91-BFAA109F7259}" dt="2021-07-19T09:56:58.197" v="283" actId="20577"/>
          <ac:graphicFrameMkLst>
            <pc:docMk/>
            <pc:sldMk cId="2112404214" sldId="256"/>
            <ac:graphicFrameMk id="6" creationId="{25178FBE-B363-44F8-818D-CA09E361AC6A}"/>
          </ac:graphicFrameMkLst>
        </pc:graphicFrameChg>
        <pc:graphicFrameChg chg="del">
          <ac:chgData name="noh taehyun" userId="26ea3cd8016ad7de" providerId="LiveId" clId="{E33DC4D8-5768-446B-AE91-BFAA109F7259}" dt="2021-07-19T09:55:04.736" v="63" actId="478"/>
          <ac:graphicFrameMkLst>
            <pc:docMk/>
            <pc:sldMk cId="2112404214" sldId="256"/>
            <ac:graphicFrameMk id="11" creationId="{0B0384F0-8BDF-48AD-AD64-6427C710B34B}"/>
          </ac:graphicFrameMkLst>
        </pc:graphicFrameChg>
        <pc:graphicFrameChg chg="add mod modGraphic">
          <ac:chgData name="noh taehyun" userId="26ea3cd8016ad7de" providerId="LiveId" clId="{E33DC4D8-5768-446B-AE91-BFAA109F7259}" dt="2021-07-19T09:59:37.744" v="689" actId="20577"/>
          <ac:graphicFrameMkLst>
            <pc:docMk/>
            <pc:sldMk cId="2112404214" sldId="256"/>
            <ac:graphicFrameMk id="15" creationId="{44831AB8-9705-4702-B335-A0B65897355A}"/>
          </ac:graphicFrameMkLst>
        </pc:graphicFrameChg>
      </pc:sldChg>
      <pc:sldChg chg="addSp delSp modSp add mod">
        <pc:chgData name="noh taehyun" userId="26ea3cd8016ad7de" providerId="LiveId" clId="{E33DC4D8-5768-446B-AE91-BFAA109F7259}" dt="2021-07-19T10:01:34.191" v="890" actId="20577"/>
        <pc:sldMkLst>
          <pc:docMk/>
          <pc:sldMk cId="1390913482" sldId="257"/>
        </pc:sldMkLst>
        <pc:spChg chg="del">
          <ac:chgData name="noh taehyun" userId="26ea3cd8016ad7de" providerId="LiveId" clId="{E33DC4D8-5768-446B-AE91-BFAA109F7259}" dt="2021-07-19T09:59:54.706" v="691" actId="478"/>
          <ac:spMkLst>
            <pc:docMk/>
            <pc:sldMk cId="1390913482" sldId="257"/>
            <ac:spMk id="4" creationId="{0ADD3736-29C5-49A6-8C10-696896947644}"/>
          </ac:spMkLst>
        </pc:spChg>
        <pc:spChg chg="mod">
          <ac:chgData name="noh taehyun" userId="26ea3cd8016ad7de" providerId="LiveId" clId="{E33DC4D8-5768-446B-AE91-BFAA109F7259}" dt="2021-07-19T10:00:01.187" v="728" actId="1035"/>
          <ac:spMkLst>
            <pc:docMk/>
            <pc:sldMk cId="1390913482" sldId="257"/>
            <ac:spMk id="9" creationId="{B396ED95-C602-4BC9-BD1C-812CAB3E1DD8}"/>
          </ac:spMkLst>
        </pc:spChg>
        <pc:spChg chg="del">
          <ac:chgData name="noh taehyun" userId="26ea3cd8016ad7de" providerId="LiveId" clId="{E33DC4D8-5768-446B-AE91-BFAA109F7259}" dt="2021-07-19T09:59:54.706" v="691" actId="478"/>
          <ac:spMkLst>
            <pc:docMk/>
            <pc:sldMk cId="1390913482" sldId="257"/>
            <ac:spMk id="10" creationId="{6977B01B-CBE6-4FC6-A9AD-D322C5043188}"/>
          </ac:spMkLst>
        </pc:spChg>
        <pc:spChg chg="add mod">
          <ac:chgData name="noh taehyun" userId="26ea3cd8016ad7de" providerId="LiveId" clId="{E33DC4D8-5768-446B-AE91-BFAA109F7259}" dt="2021-07-19T10:01:06.371" v="823" actId="20577"/>
          <ac:spMkLst>
            <pc:docMk/>
            <pc:sldMk cId="1390913482" sldId="257"/>
            <ac:spMk id="12" creationId="{2E22E654-4220-4291-B30B-35065D8BE262}"/>
          </ac:spMkLst>
        </pc:spChg>
        <pc:spChg chg="del mod">
          <ac:chgData name="noh taehyun" userId="26ea3cd8016ad7de" providerId="LiveId" clId="{E33DC4D8-5768-446B-AE91-BFAA109F7259}" dt="2021-07-19T10:00:50.336" v="816" actId="478"/>
          <ac:spMkLst>
            <pc:docMk/>
            <pc:sldMk cId="1390913482" sldId="257"/>
            <ac:spMk id="13" creationId="{07B4B348-F096-4124-A8FD-5856CB51142B}"/>
          </ac:spMkLst>
        </pc:spChg>
        <pc:spChg chg="mod">
          <ac:chgData name="noh taehyun" userId="26ea3cd8016ad7de" providerId="LiveId" clId="{E33DC4D8-5768-446B-AE91-BFAA109F7259}" dt="2021-07-19T10:00:21.978" v="734" actId="20577"/>
          <ac:spMkLst>
            <pc:docMk/>
            <pc:sldMk cId="1390913482" sldId="257"/>
            <ac:spMk id="14" creationId="{085D0EC4-2E3C-40D4-B8A1-334E696EA683}"/>
          </ac:spMkLst>
        </pc:spChg>
        <pc:spChg chg="mod">
          <ac:chgData name="noh taehyun" userId="26ea3cd8016ad7de" providerId="LiveId" clId="{E33DC4D8-5768-446B-AE91-BFAA109F7259}" dt="2021-07-19T10:00:01.187" v="728" actId="1035"/>
          <ac:spMkLst>
            <pc:docMk/>
            <pc:sldMk cId="1390913482" sldId="257"/>
            <ac:spMk id="16" creationId="{60B8901E-2A4A-4FE1-B573-0C4FE96BF153}"/>
          </ac:spMkLst>
        </pc:spChg>
        <pc:spChg chg="mod">
          <ac:chgData name="noh taehyun" userId="26ea3cd8016ad7de" providerId="LiveId" clId="{E33DC4D8-5768-446B-AE91-BFAA109F7259}" dt="2021-07-19T10:01:32.197" v="889" actId="20577"/>
          <ac:spMkLst>
            <pc:docMk/>
            <pc:sldMk cId="1390913482" sldId="257"/>
            <ac:spMk id="17" creationId="{8C5A5991-C09F-4506-B05E-18CA88A5034F}"/>
          </ac:spMkLst>
        </pc:spChg>
        <pc:spChg chg="mod">
          <ac:chgData name="noh taehyun" userId="26ea3cd8016ad7de" providerId="LiveId" clId="{E33DC4D8-5768-446B-AE91-BFAA109F7259}" dt="2021-07-19T10:00:27.614" v="737" actId="20577"/>
          <ac:spMkLst>
            <pc:docMk/>
            <pc:sldMk cId="1390913482" sldId="257"/>
            <ac:spMk id="18" creationId="{204AEFFD-9B57-4BD2-9654-AD09BC2BF3A3}"/>
          </ac:spMkLst>
        </pc:spChg>
        <pc:graphicFrameChg chg="mod modGraphic">
          <ac:chgData name="noh taehyun" userId="26ea3cd8016ad7de" providerId="LiveId" clId="{E33DC4D8-5768-446B-AE91-BFAA109F7259}" dt="2021-07-19T10:01:08.704" v="824" actId="20577"/>
          <ac:graphicFrameMkLst>
            <pc:docMk/>
            <pc:sldMk cId="1390913482" sldId="257"/>
            <ac:graphicFrameMk id="6" creationId="{25178FBE-B363-44F8-818D-CA09E361AC6A}"/>
          </ac:graphicFrameMkLst>
        </pc:graphicFrameChg>
        <pc:graphicFrameChg chg="mod modGraphic">
          <ac:chgData name="noh taehyun" userId="26ea3cd8016ad7de" providerId="LiveId" clId="{E33DC4D8-5768-446B-AE91-BFAA109F7259}" dt="2021-07-19T10:01:34.191" v="890" actId="20577"/>
          <ac:graphicFrameMkLst>
            <pc:docMk/>
            <pc:sldMk cId="1390913482" sldId="257"/>
            <ac:graphicFrameMk id="15" creationId="{44831AB8-9705-4702-B335-A0B65897355A}"/>
          </ac:graphicFrameMkLst>
        </pc:graphicFrameChg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3579898992" sldId="257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559740916" sldId="258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1289164726" sldId="259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3155352819" sldId="260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4076560171" sldId="261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3828847810" sldId="262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1426428301" sldId="263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1842142985" sldId="264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3809338062" sldId="266"/>
        </pc:sldMkLst>
      </pc:sldChg>
    </pc:docChg>
  </pc:docChgLst>
  <pc:docChgLst>
    <pc:chgData name="noh taehyun" userId="26ea3cd8016ad7de" providerId="LiveId" clId="{D5BA566D-F3B6-408E-AAE4-4005C889CECA}"/>
    <pc:docChg chg="custSel addSld modSld">
      <pc:chgData name="noh taehyun" userId="26ea3cd8016ad7de" providerId="LiveId" clId="{D5BA566D-F3B6-408E-AAE4-4005C889CECA}" dt="2021-10-05T12:38:21.705" v="4765" actId="20577"/>
      <pc:docMkLst>
        <pc:docMk/>
      </pc:docMkLst>
      <pc:sldChg chg="modSp mod">
        <pc:chgData name="noh taehyun" userId="26ea3cd8016ad7de" providerId="LiveId" clId="{D5BA566D-F3B6-408E-AAE4-4005C889CECA}" dt="2021-10-04T13:05:32.638" v="91" actId="20577"/>
        <pc:sldMkLst>
          <pc:docMk/>
          <pc:sldMk cId="1509092948" sldId="281"/>
        </pc:sldMkLst>
        <pc:spChg chg="mod">
          <ac:chgData name="noh taehyun" userId="26ea3cd8016ad7de" providerId="LiveId" clId="{D5BA566D-F3B6-408E-AAE4-4005C889CECA}" dt="2021-10-04T13:05:32.638" v="91" actId="20577"/>
          <ac:spMkLst>
            <pc:docMk/>
            <pc:sldMk cId="1509092948" sldId="281"/>
            <ac:spMk id="9" creationId="{D9F487D4-35D6-4249-8171-375AA4C7F83C}"/>
          </ac:spMkLst>
        </pc:spChg>
        <pc:spChg chg="mod">
          <ac:chgData name="noh taehyun" userId="26ea3cd8016ad7de" providerId="LiveId" clId="{D5BA566D-F3B6-408E-AAE4-4005C889CECA}" dt="2021-10-04T13:05:02.521" v="89" actId="20577"/>
          <ac:spMkLst>
            <pc:docMk/>
            <pc:sldMk cId="1509092948" sldId="281"/>
            <ac:spMk id="18" creationId="{400E1B42-C251-450D-A33B-F3DA49E22ED0}"/>
          </ac:spMkLst>
        </pc:spChg>
      </pc:sldChg>
      <pc:sldChg chg="modSp mod">
        <pc:chgData name="noh taehyun" userId="26ea3cd8016ad7de" providerId="LiveId" clId="{D5BA566D-F3B6-408E-AAE4-4005C889CECA}" dt="2021-10-04T13:11:33.520" v="524" actId="20577"/>
        <pc:sldMkLst>
          <pc:docMk/>
          <pc:sldMk cId="1853266817" sldId="282"/>
        </pc:sldMkLst>
        <pc:spChg chg="mod">
          <ac:chgData name="noh taehyun" userId="26ea3cd8016ad7de" providerId="LiveId" clId="{D5BA566D-F3B6-408E-AAE4-4005C889CECA}" dt="2021-10-04T13:11:33.520" v="524" actId="20577"/>
          <ac:spMkLst>
            <pc:docMk/>
            <pc:sldMk cId="1853266817" sldId="282"/>
            <ac:spMk id="18" creationId="{400E1B42-C251-450D-A33B-F3DA49E22ED0}"/>
          </ac:spMkLst>
        </pc:spChg>
      </pc:sldChg>
      <pc:sldChg chg="modSp add mod">
        <pc:chgData name="noh taehyun" userId="26ea3cd8016ad7de" providerId="LiveId" clId="{D5BA566D-F3B6-408E-AAE4-4005C889CECA}" dt="2021-10-05T11:59:57.884" v="1268" actId="20577"/>
        <pc:sldMkLst>
          <pc:docMk/>
          <pc:sldMk cId="45907726" sldId="283"/>
        </pc:sldMkLst>
        <pc:spChg chg="mod">
          <ac:chgData name="noh taehyun" userId="26ea3cd8016ad7de" providerId="LiveId" clId="{D5BA566D-F3B6-408E-AAE4-4005C889CECA}" dt="2021-10-05T11:59:57.884" v="1268" actId="20577"/>
          <ac:spMkLst>
            <pc:docMk/>
            <pc:sldMk cId="45907726" sldId="283"/>
            <ac:spMk id="5" creationId="{8251E471-F9D0-4506-A27C-A56EF94BFF7D}"/>
          </ac:spMkLst>
        </pc:spChg>
        <pc:spChg chg="mod">
          <ac:chgData name="noh taehyun" userId="26ea3cd8016ad7de" providerId="LiveId" clId="{D5BA566D-F3B6-408E-AAE4-4005C889CECA}" dt="2021-10-05T11:47:53.774" v="533"/>
          <ac:spMkLst>
            <pc:docMk/>
            <pc:sldMk cId="45907726" sldId="283"/>
            <ac:spMk id="12" creationId="{596AC5E1-B4AA-48E3-862A-9440B136518E}"/>
          </ac:spMkLst>
        </pc:spChg>
        <pc:spChg chg="mod">
          <ac:chgData name="noh taehyun" userId="26ea3cd8016ad7de" providerId="LiveId" clId="{D5BA566D-F3B6-408E-AAE4-4005C889CECA}" dt="2021-10-05T11:53:59.525" v="701" actId="14100"/>
          <ac:spMkLst>
            <pc:docMk/>
            <pc:sldMk cId="45907726" sldId="283"/>
            <ac:spMk id="22" creationId="{C7AD19F1-3CE7-4FA1-91C0-02724BB3FFC1}"/>
          </ac:spMkLst>
        </pc:spChg>
        <pc:graphicFrameChg chg="mod modGraphic">
          <ac:chgData name="noh taehyun" userId="26ea3cd8016ad7de" providerId="LiveId" clId="{D5BA566D-F3B6-408E-AAE4-4005C889CECA}" dt="2021-10-05T11:54:57.567" v="808" actId="20577"/>
          <ac:graphicFrameMkLst>
            <pc:docMk/>
            <pc:sldMk cId="45907726" sldId="283"/>
            <ac:graphicFrameMk id="2" creationId="{69628D52-A5D8-4EC4-9C1D-9B74BD3593F7}"/>
          </ac:graphicFrameMkLst>
        </pc:graphicFrameChg>
      </pc:sldChg>
      <pc:sldChg chg="modSp add mod">
        <pc:chgData name="noh taehyun" userId="26ea3cd8016ad7de" providerId="LiveId" clId="{D5BA566D-F3B6-408E-AAE4-4005C889CECA}" dt="2021-10-05T12:03:24.394" v="1691" actId="1036"/>
        <pc:sldMkLst>
          <pc:docMk/>
          <pc:sldMk cId="3523169534" sldId="284"/>
        </pc:sldMkLst>
        <pc:spChg chg="mod">
          <ac:chgData name="noh taehyun" userId="26ea3cd8016ad7de" providerId="LiveId" clId="{D5BA566D-F3B6-408E-AAE4-4005C889CECA}" dt="2021-10-05T12:03:01.836" v="1681" actId="20577"/>
          <ac:spMkLst>
            <pc:docMk/>
            <pc:sldMk cId="3523169534" sldId="284"/>
            <ac:spMk id="5" creationId="{8251E471-F9D0-4506-A27C-A56EF94BFF7D}"/>
          </ac:spMkLst>
        </pc:spChg>
        <pc:graphicFrameChg chg="mod">
          <ac:chgData name="noh taehyun" userId="26ea3cd8016ad7de" providerId="LiveId" clId="{D5BA566D-F3B6-408E-AAE4-4005C889CECA}" dt="2021-10-05T12:03:24.394" v="1691" actId="1036"/>
          <ac:graphicFrameMkLst>
            <pc:docMk/>
            <pc:sldMk cId="3523169534" sldId="284"/>
            <ac:graphicFrameMk id="2" creationId="{69628D52-A5D8-4EC4-9C1D-9B74BD3593F7}"/>
          </ac:graphicFrameMkLst>
        </pc:graphicFrameChg>
      </pc:sldChg>
      <pc:sldChg chg="delSp modSp add mod">
        <pc:chgData name="noh taehyun" userId="26ea3cd8016ad7de" providerId="LiveId" clId="{D5BA566D-F3B6-408E-AAE4-4005C889CECA}" dt="2021-10-05T12:20:40.536" v="3255" actId="20577"/>
        <pc:sldMkLst>
          <pc:docMk/>
          <pc:sldMk cId="2654982163" sldId="285"/>
        </pc:sldMkLst>
        <pc:spChg chg="mod">
          <ac:chgData name="noh taehyun" userId="26ea3cd8016ad7de" providerId="LiveId" clId="{D5BA566D-F3B6-408E-AAE4-4005C889CECA}" dt="2021-10-05T12:20:40.536" v="3255" actId="20577"/>
          <ac:spMkLst>
            <pc:docMk/>
            <pc:sldMk cId="2654982163" sldId="285"/>
            <ac:spMk id="5" creationId="{8251E471-F9D0-4506-A27C-A56EF94BFF7D}"/>
          </ac:spMkLst>
        </pc:spChg>
        <pc:spChg chg="mod">
          <ac:chgData name="noh taehyun" userId="26ea3cd8016ad7de" providerId="LiveId" clId="{D5BA566D-F3B6-408E-AAE4-4005C889CECA}" dt="2021-10-05T12:03:43.573" v="1710"/>
          <ac:spMkLst>
            <pc:docMk/>
            <pc:sldMk cId="2654982163" sldId="285"/>
            <ac:spMk id="12" creationId="{596AC5E1-B4AA-48E3-862A-9440B136518E}"/>
          </ac:spMkLst>
        </pc:spChg>
        <pc:spChg chg="del mod">
          <ac:chgData name="noh taehyun" userId="26ea3cd8016ad7de" providerId="LiveId" clId="{D5BA566D-F3B6-408E-AAE4-4005C889CECA}" dt="2021-10-05T12:06:15.379" v="2338" actId="478"/>
          <ac:spMkLst>
            <pc:docMk/>
            <pc:sldMk cId="2654982163" sldId="285"/>
            <ac:spMk id="22" creationId="{C7AD19F1-3CE7-4FA1-91C0-02724BB3FFC1}"/>
          </ac:spMkLst>
        </pc:spChg>
        <pc:graphicFrameChg chg="del mod">
          <ac:chgData name="noh taehyun" userId="26ea3cd8016ad7de" providerId="LiveId" clId="{D5BA566D-F3B6-408E-AAE4-4005C889CECA}" dt="2021-10-05T12:06:15.379" v="2338" actId="478"/>
          <ac:graphicFrameMkLst>
            <pc:docMk/>
            <pc:sldMk cId="2654982163" sldId="285"/>
            <ac:graphicFrameMk id="2" creationId="{69628D52-A5D8-4EC4-9C1D-9B74BD3593F7}"/>
          </ac:graphicFrameMkLst>
        </pc:graphicFrameChg>
      </pc:sldChg>
      <pc:sldChg chg="delSp modSp add mod">
        <pc:chgData name="noh taehyun" userId="26ea3cd8016ad7de" providerId="LiveId" clId="{D5BA566D-F3B6-408E-AAE4-4005C889CECA}" dt="2021-10-05T12:37:36.433" v="4541" actId="20577"/>
        <pc:sldMkLst>
          <pc:docMk/>
          <pc:sldMk cId="4286056403" sldId="286"/>
        </pc:sldMkLst>
        <pc:spChg chg="mod">
          <ac:chgData name="noh taehyun" userId="26ea3cd8016ad7de" providerId="LiveId" clId="{D5BA566D-F3B6-408E-AAE4-4005C889CECA}" dt="2021-10-05T12:37:36.433" v="4541" actId="20577"/>
          <ac:spMkLst>
            <pc:docMk/>
            <pc:sldMk cId="4286056403" sldId="286"/>
            <ac:spMk id="5" creationId="{8251E471-F9D0-4506-A27C-A56EF94BFF7D}"/>
          </ac:spMkLst>
        </pc:spChg>
        <pc:spChg chg="del">
          <ac:chgData name="noh taehyun" userId="26ea3cd8016ad7de" providerId="LiveId" clId="{D5BA566D-F3B6-408E-AAE4-4005C889CECA}" dt="2021-10-05T12:21:45.788" v="3257" actId="478"/>
          <ac:spMkLst>
            <pc:docMk/>
            <pc:sldMk cId="4286056403" sldId="286"/>
            <ac:spMk id="12" creationId="{596AC5E1-B4AA-48E3-862A-9440B136518E}"/>
          </ac:spMkLst>
        </pc:spChg>
      </pc:sldChg>
      <pc:sldChg chg="modSp add mod">
        <pc:chgData name="noh taehyun" userId="26ea3cd8016ad7de" providerId="LiveId" clId="{D5BA566D-F3B6-408E-AAE4-4005C889CECA}" dt="2021-10-05T12:38:21.705" v="4765" actId="20577"/>
        <pc:sldMkLst>
          <pc:docMk/>
          <pc:sldMk cId="851161628" sldId="287"/>
        </pc:sldMkLst>
        <pc:spChg chg="mod">
          <ac:chgData name="noh taehyun" userId="26ea3cd8016ad7de" providerId="LiveId" clId="{D5BA566D-F3B6-408E-AAE4-4005C889CECA}" dt="2021-10-05T12:38:21.705" v="4765" actId="20577"/>
          <ac:spMkLst>
            <pc:docMk/>
            <pc:sldMk cId="851161628" sldId="287"/>
            <ac:spMk id="5" creationId="{8251E471-F9D0-4506-A27C-A56EF94BFF7D}"/>
          </ac:spMkLst>
        </pc:spChg>
      </pc:sldChg>
    </pc:docChg>
  </pc:docChgLst>
  <pc:docChgLst>
    <pc:chgData name="noh taehyun" userId="26ea3cd8016ad7de" providerId="LiveId" clId="{A7482589-A023-4B46-AC84-418A1C44673F}"/>
    <pc:docChg chg="undo custSel addSld delSld modSld sldOrd">
      <pc:chgData name="noh taehyun" userId="26ea3cd8016ad7de" providerId="LiveId" clId="{A7482589-A023-4B46-AC84-418A1C44673F}" dt="2021-09-13T16:19:38.727" v="8969" actId="5793"/>
      <pc:docMkLst>
        <pc:docMk/>
      </pc:docMkLst>
      <pc:sldChg chg="addSp delSp modSp mod">
        <pc:chgData name="noh taehyun" userId="26ea3cd8016ad7de" providerId="LiveId" clId="{A7482589-A023-4B46-AC84-418A1C44673F}" dt="2021-09-13T16:12:39.793" v="8640" actId="20577"/>
        <pc:sldMkLst>
          <pc:docMk/>
          <pc:sldMk cId="2112404214" sldId="256"/>
        </pc:sldMkLst>
        <pc:spChg chg="add mod">
          <ac:chgData name="noh taehyun" userId="26ea3cd8016ad7de" providerId="LiveId" clId="{A7482589-A023-4B46-AC84-418A1C44673F}" dt="2021-09-13T08:11:33.886" v="546" actId="1076"/>
          <ac:spMkLst>
            <pc:docMk/>
            <pc:sldMk cId="2112404214" sldId="256"/>
            <ac:spMk id="2" creationId="{06331B7A-E53C-467A-9D44-4BFB52218105}"/>
          </ac:spMkLst>
        </pc:spChg>
        <pc:spChg chg="mod">
          <ac:chgData name="noh taehyun" userId="26ea3cd8016ad7de" providerId="LiveId" clId="{A7482589-A023-4B46-AC84-418A1C44673F}" dt="2021-09-13T07:51:57.461" v="29" actId="20577"/>
          <ac:spMkLst>
            <pc:docMk/>
            <pc:sldMk cId="2112404214" sldId="256"/>
            <ac:spMk id="4" creationId="{0ADD3736-29C5-49A6-8C10-696896947644}"/>
          </ac:spMkLst>
        </pc:spChg>
        <pc:spChg chg="mod">
          <ac:chgData name="noh taehyun" userId="26ea3cd8016ad7de" providerId="LiveId" clId="{A7482589-A023-4B46-AC84-418A1C44673F}" dt="2021-09-13T08:10:36.351" v="537" actId="1036"/>
          <ac:spMkLst>
            <pc:docMk/>
            <pc:sldMk cId="2112404214" sldId="256"/>
            <ac:spMk id="9" creationId="{B396ED95-C602-4BC9-BD1C-812CAB3E1DD8}"/>
          </ac:spMkLst>
        </pc:spChg>
        <pc:spChg chg="mod">
          <ac:chgData name="noh taehyun" userId="26ea3cd8016ad7de" providerId="LiveId" clId="{A7482589-A023-4B46-AC84-418A1C44673F}" dt="2021-09-13T16:12:24.865" v="8632" actId="20577"/>
          <ac:spMkLst>
            <pc:docMk/>
            <pc:sldMk cId="2112404214" sldId="256"/>
            <ac:spMk id="10" creationId="{6977B01B-CBE6-4FC6-A9AD-D322C5043188}"/>
          </ac:spMkLst>
        </pc:spChg>
        <pc:spChg chg="del">
          <ac:chgData name="noh taehyun" userId="26ea3cd8016ad7de" providerId="LiveId" clId="{A7482589-A023-4B46-AC84-418A1C44673F}" dt="2021-09-13T08:08:32.468" v="342" actId="478"/>
          <ac:spMkLst>
            <pc:docMk/>
            <pc:sldMk cId="2112404214" sldId="256"/>
            <ac:spMk id="13" creationId="{07B4B348-F096-4124-A8FD-5856CB51142B}"/>
          </ac:spMkLst>
        </pc:spChg>
        <pc:spChg chg="del">
          <ac:chgData name="noh taehyun" userId="26ea3cd8016ad7de" providerId="LiveId" clId="{A7482589-A023-4B46-AC84-418A1C44673F}" dt="2021-09-13T08:08:50.804" v="345" actId="478"/>
          <ac:spMkLst>
            <pc:docMk/>
            <pc:sldMk cId="2112404214" sldId="256"/>
            <ac:spMk id="14" creationId="{085D0EC4-2E3C-40D4-B8A1-334E696EA683}"/>
          </ac:spMkLst>
        </pc:spChg>
        <pc:spChg chg="mod">
          <ac:chgData name="noh taehyun" userId="26ea3cd8016ad7de" providerId="LiveId" clId="{A7482589-A023-4B46-AC84-418A1C44673F}" dt="2021-09-13T08:10:36.351" v="537" actId="1036"/>
          <ac:spMkLst>
            <pc:docMk/>
            <pc:sldMk cId="2112404214" sldId="256"/>
            <ac:spMk id="16" creationId="{60B8901E-2A4A-4FE1-B573-0C4FE96BF153}"/>
          </ac:spMkLst>
        </pc:spChg>
        <pc:spChg chg="del">
          <ac:chgData name="noh taehyun" userId="26ea3cd8016ad7de" providerId="LiveId" clId="{A7482589-A023-4B46-AC84-418A1C44673F}" dt="2021-09-13T08:08:36.239" v="344" actId="478"/>
          <ac:spMkLst>
            <pc:docMk/>
            <pc:sldMk cId="2112404214" sldId="256"/>
            <ac:spMk id="17" creationId="{8C5A5991-C09F-4506-B05E-18CA88A5034F}"/>
          </ac:spMkLst>
        </pc:spChg>
        <pc:spChg chg="del">
          <ac:chgData name="noh taehyun" userId="26ea3cd8016ad7de" providerId="LiveId" clId="{A7482589-A023-4B46-AC84-418A1C44673F}" dt="2021-09-13T08:08:34.301" v="343" actId="478"/>
          <ac:spMkLst>
            <pc:docMk/>
            <pc:sldMk cId="2112404214" sldId="256"/>
            <ac:spMk id="18" creationId="{204AEFFD-9B57-4BD2-9654-AD09BC2BF3A3}"/>
          </ac:spMkLst>
        </pc:spChg>
        <pc:spChg chg="add mod">
          <ac:chgData name="noh taehyun" userId="26ea3cd8016ad7de" providerId="LiveId" clId="{A7482589-A023-4B46-AC84-418A1C44673F}" dt="2021-09-13T16:12:39.793" v="8640" actId="20577"/>
          <ac:spMkLst>
            <pc:docMk/>
            <pc:sldMk cId="2112404214" sldId="256"/>
            <ac:spMk id="19" creationId="{9110D4BA-6045-427C-A438-D1B3DD6C179C}"/>
          </ac:spMkLst>
        </pc:spChg>
        <pc:graphicFrameChg chg="add mod modGraphic">
          <ac:chgData name="noh taehyun" userId="26ea3cd8016ad7de" providerId="LiveId" clId="{A7482589-A023-4B46-AC84-418A1C44673F}" dt="2021-09-13T08:12:39.796" v="567" actId="207"/>
          <ac:graphicFrameMkLst>
            <pc:docMk/>
            <pc:sldMk cId="2112404214" sldId="256"/>
            <ac:graphicFrameMk id="3" creationId="{254E5FA2-B5BB-4704-8AB8-BD2AAA7170D8}"/>
          </ac:graphicFrameMkLst>
        </pc:graphicFrameChg>
        <pc:graphicFrameChg chg="mod modGraphic">
          <ac:chgData name="noh taehyun" userId="26ea3cd8016ad7de" providerId="LiveId" clId="{A7482589-A023-4B46-AC84-418A1C44673F}" dt="2021-09-13T08:11:01.099" v="540" actId="207"/>
          <ac:graphicFrameMkLst>
            <pc:docMk/>
            <pc:sldMk cId="2112404214" sldId="256"/>
            <ac:graphicFrameMk id="6" creationId="{25178FBE-B363-44F8-818D-CA09E361AC6A}"/>
          </ac:graphicFrameMkLst>
        </pc:graphicFrameChg>
        <pc:graphicFrameChg chg="mod modGraphic">
          <ac:chgData name="noh taehyun" userId="26ea3cd8016ad7de" providerId="LiveId" clId="{A7482589-A023-4B46-AC84-418A1C44673F}" dt="2021-09-13T08:11:06.799" v="541" actId="207"/>
          <ac:graphicFrameMkLst>
            <pc:docMk/>
            <pc:sldMk cId="2112404214" sldId="256"/>
            <ac:graphicFrameMk id="15" creationId="{44831AB8-9705-4702-B335-A0B65897355A}"/>
          </ac:graphicFrameMkLst>
        </pc:graphicFrameChg>
      </pc:sldChg>
      <pc:sldChg chg="del">
        <pc:chgData name="noh taehyun" userId="26ea3cd8016ad7de" providerId="LiveId" clId="{A7482589-A023-4B46-AC84-418A1C44673F}" dt="2021-09-13T13:04:04.764" v="8608" actId="47"/>
        <pc:sldMkLst>
          <pc:docMk/>
          <pc:sldMk cId="1390913482" sldId="257"/>
        </pc:sldMkLst>
      </pc:sldChg>
      <pc:sldChg chg="addSp delSp modSp add mod">
        <pc:chgData name="noh taehyun" userId="26ea3cd8016ad7de" providerId="LiveId" clId="{A7482589-A023-4B46-AC84-418A1C44673F}" dt="2021-09-13T16:11:52.764" v="8618" actId="20577"/>
        <pc:sldMkLst>
          <pc:docMk/>
          <pc:sldMk cId="2125782914" sldId="258"/>
        </pc:sldMkLst>
        <pc:spChg chg="del">
          <ac:chgData name="noh taehyun" userId="26ea3cd8016ad7de" providerId="LiveId" clId="{A7482589-A023-4B46-AC84-418A1C44673F}" dt="2021-09-13T08:17:03.849" v="1066" actId="478"/>
          <ac:spMkLst>
            <pc:docMk/>
            <pc:sldMk cId="2125782914" sldId="258"/>
            <ac:spMk id="2" creationId="{06331B7A-E53C-467A-9D44-4BFB52218105}"/>
          </ac:spMkLst>
        </pc:spChg>
        <pc:spChg chg="del">
          <ac:chgData name="noh taehyun" userId="26ea3cd8016ad7de" providerId="LiveId" clId="{A7482589-A023-4B46-AC84-418A1C44673F}" dt="2021-09-13T08:13:33.214" v="569" actId="478"/>
          <ac:spMkLst>
            <pc:docMk/>
            <pc:sldMk cId="2125782914" sldId="258"/>
            <ac:spMk id="4" creationId="{0ADD3736-29C5-49A6-8C10-696896947644}"/>
          </ac:spMkLst>
        </pc:spChg>
        <pc:spChg chg="del">
          <ac:chgData name="noh taehyun" userId="26ea3cd8016ad7de" providerId="LiveId" clId="{A7482589-A023-4B46-AC84-418A1C44673F}" dt="2021-09-13T08:17:03.849" v="1066" actId="478"/>
          <ac:spMkLst>
            <pc:docMk/>
            <pc:sldMk cId="2125782914" sldId="258"/>
            <ac:spMk id="9" creationId="{B396ED95-C602-4BC9-BD1C-812CAB3E1DD8}"/>
          </ac:spMkLst>
        </pc:spChg>
        <pc:spChg chg="mod">
          <ac:chgData name="noh taehyun" userId="26ea3cd8016ad7de" providerId="LiveId" clId="{A7482589-A023-4B46-AC84-418A1C44673F}" dt="2021-09-13T08:19:17.456" v="1550" actId="1038"/>
          <ac:spMkLst>
            <pc:docMk/>
            <pc:sldMk cId="2125782914" sldId="258"/>
            <ac:spMk id="10" creationId="{6977B01B-CBE6-4FC6-A9AD-D322C5043188}"/>
          </ac:spMkLst>
        </pc:spChg>
        <pc:spChg chg="add del mod">
          <ac:chgData name="noh taehyun" userId="26ea3cd8016ad7de" providerId="LiveId" clId="{A7482589-A023-4B46-AC84-418A1C44673F}" dt="2021-09-13T08:15:25.044" v="999"/>
          <ac:spMkLst>
            <pc:docMk/>
            <pc:sldMk cId="2125782914" sldId="258"/>
            <ac:spMk id="11" creationId="{E4B333F0-00FC-4429-A59A-70AEF78672C2}"/>
          </ac:spMkLst>
        </pc:spChg>
        <pc:spChg chg="add mod">
          <ac:chgData name="noh taehyun" userId="26ea3cd8016ad7de" providerId="LiveId" clId="{A7482589-A023-4B46-AC84-418A1C44673F}" dt="2021-09-13T08:17:25.088" v="1112" actId="14100"/>
          <ac:spMkLst>
            <pc:docMk/>
            <pc:sldMk cId="2125782914" sldId="258"/>
            <ac:spMk id="12" creationId="{596AC5E1-B4AA-48E3-862A-9440B136518E}"/>
          </ac:spMkLst>
        </pc:spChg>
        <pc:spChg chg="add mod">
          <ac:chgData name="noh taehyun" userId="26ea3cd8016ad7de" providerId="LiveId" clId="{A7482589-A023-4B46-AC84-418A1C44673F}" dt="2021-09-13T16:11:52.764" v="8618" actId="20577"/>
          <ac:spMkLst>
            <pc:docMk/>
            <pc:sldMk cId="2125782914" sldId="258"/>
            <ac:spMk id="13" creationId="{01DC81E7-2650-4D1A-B778-4EAF3991C319}"/>
          </ac:spMkLst>
        </pc:spChg>
        <pc:spChg chg="del">
          <ac:chgData name="noh taehyun" userId="26ea3cd8016ad7de" providerId="LiveId" clId="{A7482589-A023-4B46-AC84-418A1C44673F}" dt="2021-09-13T08:17:03.849" v="1066" actId="478"/>
          <ac:spMkLst>
            <pc:docMk/>
            <pc:sldMk cId="2125782914" sldId="258"/>
            <ac:spMk id="16" creationId="{60B8901E-2A4A-4FE1-B573-0C4FE96BF153}"/>
          </ac:spMkLst>
        </pc:spChg>
        <pc:graphicFrameChg chg="del">
          <ac:chgData name="noh taehyun" userId="26ea3cd8016ad7de" providerId="LiveId" clId="{A7482589-A023-4B46-AC84-418A1C44673F}" dt="2021-09-13T08:17:03.849" v="1066" actId="478"/>
          <ac:graphicFrameMkLst>
            <pc:docMk/>
            <pc:sldMk cId="2125782914" sldId="258"/>
            <ac:graphicFrameMk id="3" creationId="{254E5FA2-B5BB-4704-8AB8-BD2AAA7170D8}"/>
          </ac:graphicFrameMkLst>
        </pc:graphicFrameChg>
        <pc:graphicFrameChg chg="del">
          <ac:chgData name="noh taehyun" userId="26ea3cd8016ad7de" providerId="LiveId" clId="{A7482589-A023-4B46-AC84-418A1C44673F}" dt="2021-09-13T08:17:03.849" v="1066" actId="478"/>
          <ac:graphicFrameMkLst>
            <pc:docMk/>
            <pc:sldMk cId="2125782914" sldId="258"/>
            <ac:graphicFrameMk id="6" creationId="{25178FBE-B363-44F8-818D-CA09E361AC6A}"/>
          </ac:graphicFrameMkLst>
        </pc:graphicFrameChg>
        <pc:graphicFrameChg chg="del">
          <ac:chgData name="noh taehyun" userId="26ea3cd8016ad7de" providerId="LiveId" clId="{A7482589-A023-4B46-AC84-418A1C44673F}" dt="2021-09-13T08:17:03.849" v="1066" actId="478"/>
          <ac:graphicFrameMkLst>
            <pc:docMk/>
            <pc:sldMk cId="2125782914" sldId="258"/>
            <ac:graphicFrameMk id="15" creationId="{44831AB8-9705-4702-B335-A0B65897355A}"/>
          </ac:graphicFrameMkLst>
        </pc:graphicFrameChg>
      </pc:sldChg>
      <pc:sldChg chg="addSp delSp modSp add mod">
        <pc:chgData name="noh taehyun" userId="26ea3cd8016ad7de" providerId="LiveId" clId="{A7482589-A023-4B46-AC84-418A1C44673F}" dt="2021-09-13T16:11:45.707" v="8614" actId="5793"/>
        <pc:sldMkLst>
          <pc:docMk/>
          <pc:sldMk cId="2345219911" sldId="259"/>
        </pc:sldMkLst>
        <pc:spChg chg="add mod">
          <ac:chgData name="noh taehyun" userId="26ea3cd8016ad7de" providerId="LiveId" clId="{A7482589-A023-4B46-AC84-418A1C44673F}" dt="2021-09-13T16:11:45.707" v="8614" actId="5793"/>
          <ac:spMkLst>
            <pc:docMk/>
            <pc:sldMk cId="2345219911" sldId="259"/>
            <ac:spMk id="5" creationId="{DEF022D5-5906-41BF-A821-A3AF3043A926}"/>
          </ac:spMkLst>
        </pc:spChg>
        <pc:spChg chg="del">
          <ac:chgData name="noh taehyun" userId="26ea3cd8016ad7de" providerId="LiveId" clId="{A7482589-A023-4B46-AC84-418A1C44673F}" dt="2021-09-13T08:19:42.914" v="1580" actId="478"/>
          <ac:spMkLst>
            <pc:docMk/>
            <pc:sldMk cId="2345219911" sldId="259"/>
            <ac:spMk id="10" creationId="{6977B01B-CBE6-4FC6-A9AD-D322C5043188}"/>
          </ac:spMkLst>
        </pc:spChg>
        <pc:spChg chg="del">
          <ac:chgData name="noh taehyun" userId="26ea3cd8016ad7de" providerId="LiveId" clId="{A7482589-A023-4B46-AC84-418A1C44673F}" dt="2021-09-13T08:19:53.909" v="1582" actId="478"/>
          <ac:spMkLst>
            <pc:docMk/>
            <pc:sldMk cId="2345219911" sldId="259"/>
            <ac:spMk id="12" creationId="{596AC5E1-B4AA-48E3-862A-9440B136518E}"/>
          </ac:spMkLst>
        </pc:spChg>
        <pc:spChg chg="del mod">
          <ac:chgData name="noh taehyun" userId="26ea3cd8016ad7de" providerId="LiveId" clId="{A7482589-A023-4B46-AC84-418A1C44673F}" dt="2021-09-13T08:19:42.914" v="1580" actId="478"/>
          <ac:spMkLst>
            <pc:docMk/>
            <pc:sldMk cId="2345219911" sldId="259"/>
            <ac:spMk id="13" creationId="{01DC81E7-2650-4D1A-B778-4EAF3991C319}"/>
          </ac:spMkLst>
        </pc:spChg>
      </pc:sldChg>
      <pc:sldChg chg="addSp delSp modSp add mod ord">
        <pc:chgData name="noh taehyun" userId="26ea3cd8016ad7de" providerId="LiveId" clId="{A7482589-A023-4B46-AC84-418A1C44673F}" dt="2021-09-13T16:16:05.784" v="8821" actId="20577"/>
        <pc:sldMkLst>
          <pc:docMk/>
          <pc:sldMk cId="4041660680" sldId="260"/>
        </pc:sldMkLst>
        <pc:spChg chg="add del mod">
          <ac:chgData name="noh taehyun" userId="26ea3cd8016ad7de" providerId="LiveId" clId="{A7482589-A023-4B46-AC84-418A1C44673F}" dt="2021-09-13T09:05:01.760" v="3618" actId="478"/>
          <ac:spMkLst>
            <pc:docMk/>
            <pc:sldMk cId="4041660680" sldId="260"/>
            <ac:spMk id="3" creationId="{E91BA5C0-5213-448E-A0DF-BFBC6AF4F81D}"/>
          </ac:spMkLst>
        </pc:spChg>
        <pc:spChg chg="add mod">
          <ac:chgData name="noh taehyun" userId="26ea3cd8016ad7de" providerId="LiveId" clId="{A7482589-A023-4B46-AC84-418A1C44673F}" dt="2021-09-13T16:12:55.463" v="8648" actId="5793"/>
          <ac:spMkLst>
            <pc:docMk/>
            <pc:sldMk cId="4041660680" sldId="260"/>
            <ac:spMk id="5" creationId="{8251E471-F9D0-4506-A27C-A56EF94BFF7D}"/>
          </ac:spMkLst>
        </pc:spChg>
        <pc:spChg chg="del">
          <ac:chgData name="noh taehyun" userId="26ea3cd8016ad7de" providerId="LiveId" clId="{A7482589-A023-4B46-AC84-418A1C44673F}" dt="2021-09-13T08:38:11.444" v="3198" actId="478"/>
          <ac:spMkLst>
            <pc:docMk/>
            <pc:sldMk cId="4041660680" sldId="260"/>
            <ac:spMk id="10" creationId="{6977B01B-CBE6-4FC6-A9AD-D322C5043188}"/>
          </ac:spMkLst>
        </pc:spChg>
        <pc:spChg chg="mod">
          <ac:chgData name="noh taehyun" userId="26ea3cd8016ad7de" providerId="LiveId" clId="{A7482589-A023-4B46-AC84-418A1C44673F}" dt="2021-09-13T08:35:36.624" v="3197" actId="5793"/>
          <ac:spMkLst>
            <pc:docMk/>
            <pc:sldMk cId="4041660680" sldId="260"/>
            <ac:spMk id="12" creationId="{596AC5E1-B4AA-48E3-862A-9440B136518E}"/>
          </ac:spMkLst>
        </pc:spChg>
        <pc:spChg chg="del">
          <ac:chgData name="noh taehyun" userId="26ea3cd8016ad7de" providerId="LiveId" clId="{A7482589-A023-4B46-AC84-418A1C44673F}" dt="2021-09-13T08:38:11.444" v="3198" actId="478"/>
          <ac:spMkLst>
            <pc:docMk/>
            <pc:sldMk cId="4041660680" sldId="260"/>
            <ac:spMk id="13" creationId="{01DC81E7-2650-4D1A-B778-4EAF3991C319}"/>
          </ac:spMkLst>
        </pc:spChg>
        <pc:spChg chg="add mod">
          <ac:chgData name="noh taehyun" userId="26ea3cd8016ad7de" providerId="LiveId" clId="{A7482589-A023-4B46-AC84-418A1C44673F}" dt="2021-09-13T16:16:05.784" v="8821" actId="20577"/>
          <ac:spMkLst>
            <pc:docMk/>
            <pc:sldMk cId="4041660680" sldId="260"/>
            <ac:spMk id="18" creationId="{400E1B42-C251-450D-A33B-F3DA49E22ED0}"/>
          </ac:spMkLst>
        </pc:spChg>
        <pc:spChg chg="add mod">
          <ac:chgData name="noh taehyun" userId="26ea3cd8016ad7de" providerId="LiveId" clId="{A7482589-A023-4B46-AC84-418A1C44673F}" dt="2021-09-13T12:03:17.044" v="3956" actId="1076"/>
          <ac:spMkLst>
            <pc:docMk/>
            <pc:sldMk cId="4041660680" sldId="260"/>
            <ac:spMk id="22" creationId="{C7AD19F1-3CE7-4FA1-91C0-02724BB3FFC1}"/>
          </ac:spMkLst>
        </pc:spChg>
        <pc:graphicFrameChg chg="add mod modGraphic">
          <ac:chgData name="noh taehyun" userId="26ea3cd8016ad7de" providerId="LiveId" clId="{A7482589-A023-4B46-AC84-418A1C44673F}" dt="2021-09-13T12:03:05.562" v="3953" actId="1036"/>
          <ac:graphicFrameMkLst>
            <pc:docMk/>
            <pc:sldMk cId="4041660680" sldId="260"/>
            <ac:graphicFrameMk id="2" creationId="{69628D52-A5D8-4EC4-9C1D-9B74BD3593F7}"/>
          </ac:graphicFrameMkLst>
        </pc:graphicFrameChg>
        <pc:cxnChg chg="add del mod">
          <ac:chgData name="noh taehyun" userId="26ea3cd8016ad7de" providerId="LiveId" clId="{A7482589-A023-4B46-AC84-418A1C44673F}" dt="2021-09-13T11:58:05.994" v="3641" actId="478"/>
          <ac:cxnSpMkLst>
            <pc:docMk/>
            <pc:sldMk cId="4041660680" sldId="260"/>
            <ac:cxnSpMk id="6" creationId="{5EEC3B4B-9211-4875-9976-7A9F6712B853}"/>
          </ac:cxnSpMkLst>
        </pc:cxnChg>
        <pc:cxnChg chg="add mod">
          <ac:chgData name="noh taehyun" userId="26ea3cd8016ad7de" providerId="LiveId" clId="{A7482589-A023-4B46-AC84-418A1C44673F}" dt="2021-09-13T12:03:05.562" v="3953" actId="1036"/>
          <ac:cxnSpMkLst>
            <pc:docMk/>
            <pc:sldMk cId="4041660680" sldId="260"/>
            <ac:cxnSpMk id="20" creationId="{89F3CAC7-B891-47AB-9C80-A19E4450E64B}"/>
          </ac:cxnSpMkLst>
        </pc:cxnChg>
      </pc:sldChg>
      <pc:sldChg chg="modSp add mod">
        <pc:chgData name="noh taehyun" userId="26ea3cd8016ad7de" providerId="LiveId" clId="{A7482589-A023-4B46-AC84-418A1C44673F}" dt="2021-09-13T16:11:39.315" v="8611" actId="5793"/>
        <pc:sldMkLst>
          <pc:docMk/>
          <pc:sldMk cId="3887916228" sldId="261"/>
        </pc:sldMkLst>
        <pc:spChg chg="mod">
          <ac:chgData name="noh taehyun" userId="26ea3cd8016ad7de" providerId="LiveId" clId="{A7482589-A023-4B46-AC84-418A1C44673F}" dt="2021-09-13T16:11:39.315" v="8611" actId="5793"/>
          <ac:spMkLst>
            <pc:docMk/>
            <pc:sldMk cId="3887916228" sldId="261"/>
            <ac:spMk id="5" creationId="{DEF022D5-5906-41BF-A821-A3AF3043A926}"/>
          </ac:spMkLst>
        </pc:spChg>
      </pc:sldChg>
      <pc:sldChg chg="modSp add mod ord">
        <pc:chgData name="noh taehyun" userId="26ea3cd8016ad7de" providerId="LiveId" clId="{A7482589-A023-4B46-AC84-418A1C44673F}" dt="2021-09-13T08:28:18.207" v="3150" actId="207"/>
        <pc:sldMkLst>
          <pc:docMk/>
          <pc:sldMk cId="2206787887" sldId="262"/>
        </pc:sldMkLst>
        <pc:spChg chg="mod">
          <ac:chgData name="noh taehyun" userId="26ea3cd8016ad7de" providerId="LiveId" clId="{A7482589-A023-4B46-AC84-418A1C44673F}" dt="2021-09-13T08:28:18.207" v="3150" actId="207"/>
          <ac:spMkLst>
            <pc:docMk/>
            <pc:sldMk cId="2206787887" sldId="262"/>
            <ac:spMk id="10" creationId="{6977B01B-CBE6-4FC6-A9AD-D322C5043188}"/>
          </ac:spMkLst>
        </pc:spChg>
        <pc:spChg chg="mod">
          <ac:chgData name="noh taehyun" userId="26ea3cd8016ad7de" providerId="LiveId" clId="{A7482589-A023-4B46-AC84-418A1C44673F}" dt="2021-09-13T08:26:52.702" v="2745" actId="20577"/>
          <ac:spMkLst>
            <pc:docMk/>
            <pc:sldMk cId="2206787887" sldId="262"/>
            <ac:spMk id="13" creationId="{01DC81E7-2650-4D1A-B778-4EAF3991C319}"/>
          </ac:spMkLst>
        </pc:spChg>
      </pc:sldChg>
      <pc:sldChg chg="add">
        <pc:chgData name="noh taehyun" userId="26ea3cd8016ad7de" providerId="LiveId" clId="{A7482589-A023-4B46-AC84-418A1C44673F}" dt="2021-09-13T08:29:44.784" v="3151" actId="2890"/>
        <pc:sldMkLst>
          <pc:docMk/>
          <pc:sldMk cId="904664051" sldId="263"/>
        </pc:sldMkLst>
      </pc:sldChg>
      <pc:sldChg chg="delSp modSp add mod">
        <pc:chgData name="noh taehyun" userId="26ea3cd8016ad7de" providerId="LiveId" clId="{A7482589-A023-4B46-AC84-418A1C44673F}" dt="2021-09-13T12:21:44.432" v="4738" actId="20577"/>
        <pc:sldMkLst>
          <pc:docMk/>
          <pc:sldMk cId="895755818" sldId="264"/>
        </pc:sldMkLst>
        <pc:spChg chg="mod">
          <ac:chgData name="noh taehyun" userId="26ea3cd8016ad7de" providerId="LiveId" clId="{A7482589-A023-4B46-AC84-418A1C44673F}" dt="2021-09-13T12:21:44.432" v="4738" actId="20577"/>
          <ac:spMkLst>
            <pc:docMk/>
            <pc:sldMk cId="895755818" sldId="264"/>
            <ac:spMk id="5" creationId="{8251E471-F9D0-4506-A27C-A56EF94BFF7D}"/>
          </ac:spMkLst>
        </pc:spChg>
        <pc:spChg chg="del">
          <ac:chgData name="noh taehyun" userId="26ea3cd8016ad7de" providerId="LiveId" clId="{A7482589-A023-4B46-AC84-418A1C44673F}" dt="2021-09-13T12:19:29.717" v="4324" actId="478"/>
          <ac:spMkLst>
            <pc:docMk/>
            <pc:sldMk cId="895755818" sldId="264"/>
            <ac:spMk id="18" creationId="{400E1B42-C251-450D-A33B-F3DA49E22ED0}"/>
          </ac:spMkLst>
        </pc:spChg>
        <pc:spChg chg="del">
          <ac:chgData name="noh taehyun" userId="26ea3cd8016ad7de" providerId="LiveId" clId="{A7482589-A023-4B46-AC84-418A1C44673F}" dt="2021-09-13T12:19:29.717" v="4324" actId="478"/>
          <ac:spMkLst>
            <pc:docMk/>
            <pc:sldMk cId="895755818" sldId="264"/>
            <ac:spMk id="22" creationId="{C7AD19F1-3CE7-4FA1-91C0-02724BB3FFC1}"/>
          </ac:spMkLst>
        </pc:spChg>
        <pc:graphicFrameChg chg="del">
          <ac:chgData name="noh taehyun" userId="26ea3cd8016ad7de" providerId="LiveId" clId="{A7482589-A023-4B46-AC84-418A1C44673F}" dt="2021-09-13T12:19:29.717" v="4324" actId="478"/>
          <ac:graphicFrameMkLst>
            <pc:docMk/>
            <pc:sldMk cId="895755818" sldId="264"/>
            <ac:graphicFrameMk id="2" creationId="{69628D52-A5D8-4EC4-9C1D-9B74BD3593F7}"/>
          </ac:graphicFrameMkLst>
        </pc:graphicFrameChg>
        <pc:cxnChg chg="del">
          <ac:chgData name="noh taehyun" userId="26ea3cd8016ad7de" providerId="LiveId" clId="{A7482589-A023-4B46-AC84-418A1C44673F}" dt="2021-09-13T12:19:29.717" v="4324" actId="478"/>
          <ac:cxnSpMkLst>
            <pc:docMk/>
            <pc:sldMk cId="895755818" sldId="264"/>
            <ac:cxnSpMk id="20" creationId="{89F3CAC7-B891-47AB-9C80-A19E4450E64B}"/>
          </ac:cxnSpMkLst>
        </pc:cxnChg>
      </pc:sldChg>
      <pc:sldChg chg="modSp add mod">
        <pc:chgData name="noh taehyun" userId="26ea3cd8016ad7de" providerId="LiveId" clId="{A7482589-A023-4B46-AC84-418A1C44673F}" dt="2021-09-13T12:26:38.969" v="5554" actId="20577"/>
        <pc:sldMkLst>
          <pc:docMk/>
          <pc:sldMk cId="2034008680" sldId="265"/>
        </pc:sldMkLst>
        <pc:spChg chg="mod">
          <ac:chgData name="noh taehyun" userId="26ea3cd8016ad7de" providerId="LiveId" clId="{A7482589-A023-4B46-AC84-418A1C44673F}" dt="2021-09-13T12:26:38.969" v="5554" actId="20577"/>
          <ac:spMkLst>
            <pc:docMk/>
            <pc:sldMk cId="2034008680" sldId="265"/>
            <ac:spMk id="5" creationId="{8251E471-F9D0-4506-A27C-A56EF94BFF7D}"/>
          </ac:spMkLst>
        </pc:spChg>
      </pc:sldChg>
      <pc:sldChg chg="delSp modSp add mod ord">
        <pc:chgData name="noh taehyun" userId="26ea3cd8016ad7de" providerId="LiveId" clId="{A7482589-A023-4B46-AC84-418A1C44673F}" dt="2021-09-13T16:16:36.460" v="8844" actId="1036"/>
        <pc:sldMkLst>
          <pc:docMk/>
          <pc:sldMk cId="3957984163" sldId="266"/>
        </pc:sldMkLst>
        <pc:spChg chg="mod">
          <ac:chgData name="noh taehyun" userId="26ea3cd8016ad7de" providerId="LiveId" clId="{A7482589-A023-4B46-AC84-418A1C44673F}" dt="2021-09-13T16:16:36.460" v="8844" actId="1036"/>
          <ac:spMkLst>
            <pc:docMk/>
            <pc:sldMk cId="3957984163" sldId="266"/>
            <ac:spMk id="5" creationId="{8251E471-F9D0-4506-A27C-A56EF94BFF7D}"/>
          </ac:spMkLst>
        </pc:spChg>
        <pc:spChg chg="mod">
          <ac:chgData name="noh taehyun" userId="26ea3cd8016ad7de" providerId="LiveId" clId="{A7482589-A023-4B46-AC84-418A1C44673F}" dt="2021-09-13T12:27:19.874" v="5582" actId="14100"/>
          <ac:spMkLst>
            <pc:docMk/>
            <pc:sldMk cId="3957984163" sldId="266"/>
            <ac:spMk id="12" creationId="{596AC5E1-B4AA-48E3-862A-9440B136518E}"/>
          </ac:spMkLst>
        </pc:spChg>
        <pc:spChg chg="del">
          <ac:chgData name="noh taehyun" userId="26ea3cd8016ad7de" providerId="LiveId" clId="{A7482589-A023-4B46-AC84-418A1C44673F}" dt="2021-09-13T12:31:24.185" v="5771" actId="478"/>
          <ac:spMkLst>
            <pc:docMk/>
            <pc:sldMk cId="3957984163" sldId="266"/>
            <ac:spMk id="18" creationId="{400E1B42-C251-450D-A33B-F3DA49E22ED0}"/>
          </ac:spMkLst>
        </pc:spChg>
        <pc:spChg chg="del">
          <ac:chgData name="noh taehyun" userId="26ea3cd8016ad7de" providerId="LiveId" clId="{A7482589-A023-4B46-AC84-418A1C44673F}" dt="2021-09-13T12:31:24.185" v="5771" actId="478"/>
          <ac:spMkLst>
            <pc:docMk/>
            <pc:sldMk cId="3957984163" sldId="266"/>
            <ac:spMk id="22" creationId="{C7AD19F1-3CE7-4FA1-91C0-02724BB3FFC1}"/>
          </ac:spMkLst>
        </pc:spChg>
        <pc:graphicFrameChg chg="del">
          <ac:chgData name="noh taehyun" userId="26ea3cd8016ad7de" providerId="LiveId" clId="{A7482589-A023-4B46-AC84-418A1C44673F}" dt="2021-09-13T12:31:24.185" v="5771" actId="478"/>
          <ac:graphicFrameMkLst>
            <pc:docMk/>
            <pc:sldMk cId="3957984163" sldId="266"/>
            <ac:graphicFrameMk id="2" creationId="{69628D52-A5D8-4EC4-9C1D-9B74BD3593F7}"/>
          </ac:graphicFrameMkLst>
        </pc:graphicFrameChg>
        <pc:cxnChg chg="del">
          <ac:chgData name="noh taehyun" userId="26ea3cd8016ad7de" providerId="LiveId" clId="{A7482589-A023-4B46-AC84-418A1C44673F}" dt="2021-09-13T12:31:24.185" v="5771" actId="478"/>
          <ac:cxnSpMkLst>
            <pc:docMk/>
            <pc:sldMk cId="3957984163" sldId="266"/>
            <ac:cxnSpMk id="20" creationId="{89F3CAC7-B891-47AB-9C80-A19E4450E64B}"/>
          </ac:cxnSpMkLst>
        </pc:cxnChg>
      </pc:sldChg>
      <pc:sldChg chg="modSp add mod">
        <pc:chgData name="noh taehyun" userId="26ea3cd8016ad7de" providerId="LiveId" clId="{A7482589-A023-4B46-AC84-418A1C44673F}" dt="2021-09-13T16:18:47.712" v="8967" actId="20577"/>
        <pc:sldMkLst>
          <pc:docMk/>
          <pc:sldMk cId="1609877243" sldId="267"/>
        </pc:sldMkLst>
        <pc:spChg chg="mod">
          <ac:chgData name="noh taehyun" userId="26ea3cd8016ad7de" providerId="LiveId" clId="{A7482589-A023-4B46-AC84-418A1C44673F}" dt="2021-09-13T16:18:47.712" v="8967" actId="20577"/>
          <ac:spMkLst>
            <pc:docMk/>
            <pc:sldMk cId="1609877243" sldId="267"/>
            <ac:spMk id="5" creationId="{8251E471-F9D0-4506-A27C-A56EF94BFF7D}"/>
          </ac:spMkLst>
        </pc:spChg>
      </pc:sldChg>
      <pc:sldChg chg="addSp modSp add mod">
        <pc:chgData name="noh taehyun" userId="26ea3cd8016ad7de" providerId="LiveId" clId="{A7482589-A023-4B46-AC84-418A1C44673F}" dt="2021-09-13T12:53:13.174" v="7771" actId="1035"/>
        <pc:sldMkLst>
          <pc:docMk/>
          <pc:sldMk cId="3477956533" sldId="268"/>
        </pc:sldMkLst>
        <pc:spChg chg="mod">
          <ac:chgData name="noh taehyun" userId="26ea3cd8016ad7de" providerId="LiveId" clId="{A7482589-A023-4B46-AC84-418A1C44673F}" dt="2021-09-13T12:44:56.370" v="6655" actId="1035"/>
          <ac:spMkLst>
            <pc:docMk/>
            <pc:sldMk cId="3477956533" sldId="268"/>
            <ac:spMk id="5" creationId="{8251E471-F9D0-4506-A27C-A56EF94BFF7D}"/>
          </ac:spMkLst>
        </pc:spChg>
        <pc:spChg chg="add mod">
          <ac:chgData name="noh taehyun" userId="26ea3cd8016ad7de" providerId="LiveId" clId="{A7482589-A023-4B46-AC84-418A1C44673F}" dt="2021-09-13T12:53:13.174" v="7771" actId="1035"/>
          <ac:spMkLst>
            <pc:docMk/>
            <pc:sldMk cId="3477956533" sldId="268"/>
            <ac:spMk id="22" creationId="{5F358A1B-8396-4AF1-93B6-D9495AF4C1D1}"/>
          </ac:spMkLst>
        </pc:spChg>
        <pc:cxnChg chg="add mod">
          <ac:chgData name="noh taehyun" userId="26ea3cd8016ad7de" providerId="LiveId" clId="{A7482589-A023-4B46-AC84-418A1C44673F}" dt="2021-09-13T12:52:42.105" v="7754" actId="1035"/>
          <ac:cxnSpMkLst>
            <pc:docMk/>
            <pc:sldMk cId="3477956533" sldId="268"/>
            <ac:cxnSpMk id="3" creationId="{B69AA5FD-E797-4616-AE18-729444B94D55}"/>
          </ac:cxnSpMkLst>
        </pc:cxnChg>
        <pc:cxnChg chg="add mod">
          <ac:chgData name="noh taehyun" userId="26ea3cd8016ad7de" providerId="LiveId" clId="{A7482589-A023-4B46-AC84-418A1C44673F}" dt="2021-09-13T12:52:42.105" v="7754" actId="1035"/>
          <ac:cxnSpMkLst>
            <pc:docMk/>
            <pc:sldMk cId="3477956533" sldId="268"/>
            <ac:cxnSpMk id="6" creationId="{A554728B-6217-42EE-B1F6-BA76EC2035D6}"/>
          </ac:cxnSpMkLst>
        </pc:cxnChg>
        <pc:cxnChg chg="add mod">
          <ac:chgData name="noh taehyun" userId="26ea3cd8016ad7de" providerId="LiveId" clId="{A7482589-A023-4B46-AC84-418A1C44673F}" dt="2021-09-13T12:52:42.105" v="7754" actId="1035"/>
          <ac:cxnSpMkLst>
            <pc:docMk/>
            <pc:sldMk cId="3477956533" sldId="268"/>
            <ac:cxnSpMk id="7" creationId="{E7E248AA-93E8-4B6C-A8F1-115A5FBB6BDC}"/>
          </ac:cxnSpMkLst>
        </pc:cxnChg>
        <pc:cxnChg chg="add mod">
          <ac:chgData name="noh taehyun" userId="26ea3cd8016ad7de" providerId="LiveId" clId="{A7482589-A023-4B46-AC84-418A1C44673F}" dt="2021-09-13T12:52:42.105" v="7754" actId="1035"/>
          <ac:cxnSpMkLst>
            <pc:docMk/>
            <pc:sldMk cId="3477956533" sldId="268"/>
            <ac:cxnSpMk id="8" creationId="{7675D963-362C-4884-AB40-F2012B0E6CEF}"/>
          </ac:cxnSpMkLst>
        </pc:cxnChg>
        <pc:cxnChg chg="add mod">
          <ac:chgData name="noh taehyun" userId="26ea3cd8016ad7de" providerId="LiveId" clId="{A7482589-A023-4B46-AC84-418A1C44673F}" dt="2021-09-13T12:52:42.105" v="7754" actId="1035"/>
          <ac:cxnSpMkLst>
            <pc:docMk/>
            <pc:sldMk cId="3477956533" sldId="268"/>
            <ac:cxnSpMk id="9" creationId="{416ED14B-B5D6-4CFF-B0C7-D26123DB1317}"/>
          </ac:cxnSpMkLst>
        </pc:cxnChg>
        <pc:cxnChg chg="add mod">
          <ac:chgData name="noh taehyun" userId="26ea3cd8016ad7de" providerId="LiveId" clId="{A7482589-A023-4B46-AC84-418A1C44673F}" dt="2021-09-13T12:52:42.105" v="7754" actId="1035"/>
          <ac:cxnSpMkLst>
            <pc:docMk/>
            <pc:sldMk cId="3477956533" sldId="268"/>
            <ac:cxnSpMk id="10" creationId="{48D4B04E-B2D1-47BC-8C05-6E899FF66270}"/>
          </ac:cxnSpMkLst>
        </pc:cxnChg>
        <pc:cxnChg chg="add mod">
          <ac:chgData name="noh taehyun" userId="26ea3cd8016ad7de" providerId="LiveId" clId="{A7482589-A023-4B46-AC84-418A1C44673F}" dt="2021-09-13T12:52:42.105" v="7754" actId="1035"/>
          <ac:cxnSpMkLst>
            <pc:docMk/>
            <pc:sldMk cId="3477956533" sldId="268"/>
            <ac:cxnSpMk id="11" creationId="{994EE9BE-B44F-4770-BF44-C5E224BCB458}"/>
          </ac:cxnSpMkLst>
        </pc:cxnChg>
        <pc:cxnChg chg="add mod">
          <ac:chgData name="noh taehyun" userId="26ea3cd8016ad7de" providerId="LiveId" clId="{A7482589-A023-4B46-AC84-418A1C44673F}" dt="2021-09-13T12:52:42.105" v="7754" actId="1035"/>
          <ac:cxnSpMkLst>
            <pc:docMk/>
            <pc:sldMk cId="3477956533" sldId="268"/>
            <ac:cxnSpMk id="13" creationId="{52BF9FB8-8218-457B-A0F0-193E5B3BF8DC}"/>
          </ac:cxnSpMkLst>
        </pc:cxnChg>
        <pc:cxnChg chg="add mod">
          <ac:chgData name="noh taehyun" userId="26ea3cd8016ad7de" providerId="LiveId" clId="{A7482589-A023-4B46-AC84-418A1C44673F}" dt="2021-09-13T12:52:42.105" v="7754" actId="1035"/>
          <ac:cxnSpMkLst>
            <pc:docMk/>
            <pc:sldMk cId="3477956533" sldId="268"/>
            <ac:cxnSpMk id="14" creationId="{4512215F-63CA-4675-860D-81B496486634}"/>
          </ac:cxnSpMkLst>
        </pc:cxnChg>
        <pc:cxnChg chg="add mod">
          <ac:chgData name="noh taehyun" userId="26ea3cd8016ad7de" providerId="LiveId" clId="{A7482589-A023-4B46-AC84-418A1C44673F}" dt="2021-09-13T12:52:42.105" v="7754" actId="1035"/>
          <ac:cxnSpMkLst>
            <pc:docMk/>
            <pc:sldMk cId="3477956533" sldId="268"/>
            <ac:cxnSpMk id="15" creationId="{12BF5F50-3167-464A-8949-9CCE9D4EEB32}"/>
          </ac:cxnSpMkLst>
        </pc:cxnChg>
        <pc:cxnChg chg="add mod">
          <ac:chgData name="noh taehyun" userId="26ea3cd8016ad7de" providerId="LiveId" clId="{A7482589-A023-4B46-AC84-418A1C44673F}" dt="2021-09-13T12:52:42.105" v="7754" actId="1035"/>
          <ac:cxnSpMkLst>
            <pc:docMk/>
            <pc:sldMk cId="3477956533" sldId="268"/>
            <ac:cxnSpMk id="21" creationId="{93FB567A-9448-4072-85E8-2BDFB6407FEF}"/>
          </ac:cxnSpMkLst>
        </pc:cxnChg>
      </pc:sldChg>
      <pc:sldChg chg="addSp delSp modSp add mod">
        <pc:chgData name="noh taehyun" userId="26ea3cd8016ad7de" providerId="LiveId" clId="{A7482589-A023-4B46-AC84-418A1C44673F}" dt="2021-09-13T12:58:35.341" v="8075" actId="478"/>
        <pc:sldMkLst>
          <pc:docMk/>
          <pc:sldMk cId="3263190609" sldId="269"/>
        </pc:sldMkLst>
        <pc:spChg chg="add del mod">
          <ac:chgData name="noh taehyun" userId="26ea3cd8016ad7de" providerId="LiveId" clId="{A7482589-A023-4B46-AC84-418A1C44673F}" dt="2021-09-13T12:58:35.341" v="8075" actId="478"/>
          <ac:spMkLst>
            <pc:docMk/>
            <pc:sldMk cId="3263190609" sldId="269"/>
            <ac:spMk id="16" creationId="{7FECB9B4-5335-4F65-824F-8EC9CA4C4BEB}"/>
          </ac:spMkLst>
        </pc:spChg>
        <pc:spChg chg="mod">
          <ac:chgData name="noh taehyun" userId="26ea3cd8016ad7de" providerId="LiveId" clId="{A7482589-A023-4B46-AC84-418A1C44673F}" dt="2021-09-13T12:58:27.811" v="8040" actId="20577"/>
          <ac:spMkLst>
            <pc:docMk/>
            <pc:sldMk cId="3263190609" sldId="269"/>
            <ac:spMk id="22" creationId="{5F358A1B-8396-4AF1-93B6-D9495AF4C1D1}"/>
          </ac:spMkLst>
        </pc:spChg>
        <pc:cxnChg chg="del">
          <ac:chgData name="noh taehyun" userId="26ea3cd8016ad7de" providerId="LiveId" clId="{A7482589-A023-4B46-AC84-418A1C44673F}" dt="2021-09-13T12:56:40.785" v="7773" actId="478"/>
          <ac:cxnSpMkLst>
            <pc:docMk/>
            <pc:sldMk cId="3263190609" sldId="269"/>
            <ac:cxnSpMk id="3" creationId="{B69AA5FD-E797-4616-AE18-729444B94D55}"/>
          </ac:cxnSpMkLst>
        </pc:cxnChg>
        <pc:cxnChg chg="del">
          <ac:chgData name="noh taehyun" userId="26ea3cd8016ad7de" providerId="LiveId" clId="{A7482589-A023-4B46-AC84-418A1C44673F}" dt="2021-09-13T12:56:40.785" v="7773" actId="478"/>
          <ac:cxnSpMkLst>
            <pc:docMk/>
            <pc:sldMk cId="3263190609" sldId="269"/>
            <ac:cxnSpMk id="6" creationId="{A554728B-6217-42EE-B1F6-BA76EC2035D6}"/>
          </ac:cxnSpMkLst>
        </pc:cxnChg>
        <pc:cxnChg chg="del">
          <ac:chgData name="noh taehyun" userId="26ea3cd8016ad7de" providerId="LiveId" clId="{A7482589-A023-4B46-AC84-418A1C44673F}" dt="2021-09-13T12:56:40.785" v="7773" actId="478"/>
          <ac:cxnSpMkLst>
            <pc:docMk/>
            <pc:sldMk cId="3263190609" sldId="269"/>
            <ac:cxnSpMk id="7" creationId="{E7E248AA-93E8-4B6C-A8F1-115A5FBB6BDC}"/>
          </ac:cxnSpMkLst>
        </pc:cxnChg>
        <pc:cxnChg chg="del">
          <ac:chgData name="noh taehyun" userId="26ea3cd8016ad7de" providerId="LiveId" clId="{A7482589-A023-4B46-AC84-418A1C44673F}" dt="2021-09-13T12:56:40.785" v="7773" actId="478"/>
          <ac:cxnSpMkLst>
            <pc:docMk/>
            <pc:sldMk cId="3263190609" sldId="269"/>
            <ac:cxnSpMk id="8" creationId="{7675D963-362C-4884-AB40-F2012B0E6CEF}"/>
          </ac:cxnSpMkLst>
        </pc:cxnChg>
        <pc:cxnChg chg="del">
          <ac:chgData name="noh taehyun" userId="26ea3cd8016ad7de" providerId="LiveId" clId="{A7482589-A023-4B46-AC84-418A1C44673F}" dt="2021-09-13T12:56:40.785" v="7773" actId="478"/>
          <ac:cxnSpMkLst>
            <pc:docMk/>
            <pc:sldMk cId="3263190609" sldId="269"/>
            <ac:cxnSpMk id="9" creationId="{416ED14B-B5D6-4CFF-B0C7-D26123DB1317}"/>
          </ac:cxnSpMkLst>
        </pc:cxnChg>
        <pc:cxnChg chg="del">
          <ac:chgData name="noh taehyun" userId="26ea3cd8016ad7de" providerId="LiveId" clId="{A7482589-A023-4B46-AC84-418A1C44673F}" dt="2021-09-13T12:56:40.785" v="7773" actId="478"/>
          <ac:cxnSpMkLst>
            <pc:docMk/>
            <pc:sldMk cId="3263190609" sldId="269"/>
            <ac:cxnSpMk id="10" creationId="{48D4B04E-B2D1-47BC-8C05-6E899FF66270}"/>
          </ac:cxnSpMkLst>
        </pc:cxnChg>
        <pc:cxnChg chg="del">
          <ac:chgData name="noh taehyun" userId="26ea3cd8016ad7de" providerId="LiveId" clId="{A7482589-A023-4B46-AC84-418A1C44673F}" dt="2021-09-13T12:56:40.785" v="7773" actId="478"/>
          <ac:cxnSpMkLst>
            <pc:docMk/>
            <pc:sldMk cId="3263190609" sldId="269"/>
            <ac:cxnSpMk id="11" creationId="{994EE9BE-B44F-4770-BF44-C5E224BCB458}"/>
          </ac:cxnSpMkLst>
        </pc:cxnChg>
        <pc:cxnChg chg="del">
          <ac:chgData name="noh taehyun" userId="26ea3cd8016ad7de" providerId="LiveId" clId="{A7482589-A023-4B46-AC84-418A1C44673F}" dt="2021-09-13T12:56:40.785" v="7773" actId="478"/>
          <ac:cxnSpMkLst>
            <pc:docMk/>
            <pc:sldMk cId="3263190609" sldId="269"/>
            <ac:cxnSpMk id="13" creationId="{52BF9FB8-8218-457B-A0F0-193E5B3BF8DC}"/>
          </ac:cxnSpMkLst>
        </pc:cxnChg>
        <pc:cxnChg chg="del">
          <ac:chgData name="noh taehyun" userId="26ea3cd8016ad7de" providerId="LiveId" clId="{A7482589-A023-4B46-AC84-418A1C44673F}" dt="2021-09-13T12:56:40.785" v="7773" actId="478"/>
          <ac:cxnSpMkLst>
            <pc:docMk/>
            <pc:sldMk cId="3263190609" sldId="269"/>
            <ac:cxnSpMk id="14" creationId="{4512215F-63CA-4675-860D-81B496486634}"/>
          </ac:cxnSpMkLst>
        </pc:cxnChg>
        <pc:cxnChg chg="del">
          <ac:chgData name="noh taehyun" userId="26ea3cd8016ad7de" providerId="LiveId" clId="{A7482589-A023-4B46-AC84-418A1C44673F}" dt="2021-09-13T12:56:40.785" v="7773" actId="478"/>
          <ac:cxnSpMkLst>
            <pc:docMk/>
            <pc:sldMk cId="3263190609" sldId="269"/>
            <ac:cxnSpMk id="15" creationId="{12BF5F50-3167-464A-8949-9CCE9D4EEB32}"/>
          </ac:cxnSpMkLst>
        </pc:cxnChg>
        <pc:cxnChg chg="del">
          <ac:chgData name="noh taehyun" userId="26ea3cd8016ad7de" providerId="LiveId" clId="{A7482589-A023-4B46-AC84-418A1C44673F}" dt="2021-09-13T12:56:40.785" v="7773" actId="478"/>
          <ac:cxnSpMkLst>
            <pc:docMk/>
            <pc:sldMk cId="3263190609" sldId="269"/>
            <ac:cxnSpMk id="21" creationId="{93FB567A-9448-4072-85E8-2BDFB6407FEF}"/>
          </ac:cxnSpMkLst>
        </pc:cxnChg>
      </pc:sldChg>
      <pc:sldChg chg="delSp modSp add mod">
        <pc:chgData name="noh taehyun" userId="26ea3cd8016ad7de" providerId="LiveId" clId="{A7482589-A023-4B46-AC84-418A1C44673F}" dt="2021-09-13T16:19:38.727" v="8969" actId="5793"/>
        <pc:sldMkLst>
          <pc:docMk/>
          <pc:sldMk cId="2992383073" sldId="270"/>
        </pc:sldMkLst>
        <pc:spChg chg="del">
          <ac:chgData name="noh taehyun" userId="26ea3cd8016ad7de" providerId="LiveId" clId="{A7482589-A023-4B46-AC84-418A1C44673F}" dt="2021-09-13T12:58:49.020" v="8093" actId="478"/>
          <ac:spMkLst>
            <pc:docMk/>
            <pc:sldMk cId="2992383073" sldId="270"/>
            <ac:spMk id="5" creationId="{8251E471-F9D0-4506-A27C-A56EF94BFF7D}"/>
          </ac:spMkLst>
        </pc:spChg>
        <pc:spChg chg="mod">
          <ac:chgData name="noh taehyun" userId="26ea3cd8016ad7de" providerId="LiveId" clId="{A7482589-A023-4B46-AC84-418A1C44673F}" dt="2021-09-13T12:58:44.983" v="8092" actId="20577"/>
          <ac:spMkLst>
            <pc:docMk/>
            <pc:sldMk cId="2992383073" sldId="270"/>
            <ac:spMk id="12" creationId="{596AC5E1-B4AA-48E3-862A-9440B136518E}"/>
          </ac:spMkLst>
        </pc:spChg>
        <pc:spChg chg="mod">
          <ac:chgData name="noh taehyun" userId="26ea3cd8016ad7de" providerId="LiveId" clId="{A7482589-A023-4B46-AC84-418A1C44673F}" dt="2021-09-13T16:19:38.727" v="8969" actId="5793"/>
          <ac:spMkLst>
            <pc:docMk/>
            <pc:sldMk cId="2992383073" sldId="270"/>
            <ac:spMk id="22" creationId="{5F358A1B-8396-4AF1-93B6-D9495AF4C1D1}"/>
          </ac:spMkLst>
        </pc:spChg>
      </pc:sldChg>
    </pc:docChg>
  </pc:docChgLst>
  <pc:docChgLst>
    <pc:chgData name="noh taehyun" userId="26ea3cd8016ad7de" providerId="LiveId" clId="{1DC33A51-E167-46D5-BB3C-769D4D744D80}"/>
    <pc:docChg chg="undo custSel addSld delSld modSld sldOrd">
      <pc:chgData name="noh taehyun" userId="26ea3cd8016ad7de" providerId="LiveId" clId="{1DC33A51-E167-46D5-BB3C-769D4D744D80}" dt="2021-09-22T18:32:50.090" v="5242" actId="20577"/>
      <pc:docMkLst>
        <pc:docMk/>
      </pc:docMkLst>
      <pc:sldChg chg="addSp delSp modSp mod">
        <pc:chgData name="noh taehyun" userId="26ea3cd8016ad7de" providerId="LiveId" clId="{1DC33A51-E167-46D5-BB3C-769D4D744D80}" dt="2021-09-22T17:45:21.741" v="148" actId="1036"/>
        <pc:sldMkLst>
          <pc:docMk/>
          <pc:sldMk cId="2112404214" sldId="256"/>
        </pc:sldMkLst>
        <pc:spChg chg="del">
          <ac:chgData name="noh taehyun" userId="26ea3cd8016ad7de" providerId="LiveId" clId="{1DC33A51-E167-46D5-BB3C-769D4D744D80}" dt="2021-09-22T17:44:13.486" v="138" actId="478"/>
          <ac:spMkLst>
            <pc:docMk/>
            <pc:sldMk cId="2112404214" sldId="256"/>
            <ac:spMk id="2" creationId="{06331B7A-E53C-467A-9D44-4BFB52218105}"/>
          </ac:spMkLst>
        </pc:spChg>
        <pc:spChg chg="mod">
          <ac:chgData name="noh taehyun" userId="26ea3cd8016ad7de" providerId="LiveId" clId="{1DC33A51-E167-46D5-BB3C-769D4D744D80}" dt="2021-09-22T17:43:36.290" v="10" actId="20577"/>
          <ac:spMkLst>
            <pc:docMk/>
            <pc:sldMk cId="2112404214" sldId="256"/>
            <ac:spMk id="4" creationId="{0ADD3736-29C5-49A6-8C10-696896947644}"/>
          </ac:spMkLst>
        </pc:spChg>
        <pc:spChg chg="del">
          <ac:chgData name="noh taehyun" userId="26ea3cd8016ad7de" providerId="LiveId" clId="{1DC33A51-E167-46D5-BB3C-769D4D744D80}" dt="2021-09-22T17:44:13.486" v="138" actId="478"/>
          <ac:spMkLst>
            <pc:docMk/>
            <pc:sldMk cId="2112404214" sldId="256"/>
            <ac:spMk id="9" creationId="{B396ED95-C602-4BC9-BD1C-812CAB3E1DD8}"/>
          </ac:spMkLst>
        </pc:spChg>
        <pc:spChg chg="mod">
          <ac:chgData name="noh taehyun" userId="26ea3cd8016ad7de" providerId="LiveId" clId="{1DC33A51-E167-46D5-BB3C-769D4D744D80}" dt="2021-09-22T17:44:08.082" v="137" actId="20577"/>
          <ac:spMkLst>
            <pc:docMk/>
            <pc:sldMk cId="2112404214" sldId="256"/>
            <ac:spMk id="10" creationId="{6977B01B-CBE6-4FC6-A9AD-D322C5043188}"/>
          </ac:spMkLst>
        </pc:spChg>
        <pc:spChg chg="del">
          <ac:chgData name="noh taehyun" userId="26ea3cd8016ad7de" providerId="LiveId" clId="{1DC33A51-E167-46D5-BB3C-769D4D744D80}" dt="2021-09-22T17:44:13.486" v="138" actId="478"/>
          <ac:spMkLst>
            <pc:docMk/>
            <pc:sldMk cId="2112404214" sldId="256"/>
            <ac:spMk id="16" creationId="{60B8901E-2A4A-4FE1-B573-0C4FE96BF153}"/>
          </ac:spMkLst>
        </pc:spChg>
        <pc:spChg chg="del">
          <ac:chgData name="noh taehyun" userId="26ea3cd8016ad7de" providerId="LiveId" clId="{1DC33A51-E167-46D5-BB3C-769D4D744D80}" dt="2021-09-22T17:44:13.486" v="138" actId="478"/>
          <ac:spMkLst>
            <pc:docMk/>
            <pc:sldMk cId="2112404214" sldId="256"/>
            <ac:spMk id="19" creationId="{9110D4BA-6045-427C-A438-D1B3DD6C179C}"/>
          </ac:spMkLst>
        </pc:spChg>
        <pc:graphicFrameChg chg="del">
          <ac:chgData name="noh taehyun" userId="26ea3cd8016ad7de" providerId="LiveId" clId="{1DC33A51-E167-46D5-BB3C-769D4D744D80}" dt="2021-09-22T17:44:13.486" v="138" actId="478"/>
          <ac:graphicFrameMkLst>
            <pc:docMk/>
            <pc:sldMk cId="2112404214" sldId="256"/>
            <ac:graphicFrameMk id="3" creationId="{254E5FA2-B5BB-4704-8AB8-BD2AAA7170D8}"/>
          </ac:graphicFrameMkLst>
        </pc:graphicFrameChg>
        <pc:graphicFrameChg chg="del">
          <ac:chgData name="noh taehyun" userId="26ea3cd8016ad7de" providerId="LiveId" clId="{1DC33A51-E167-46D5-BB3C-769D4D744D80}" dt="2021-09-22T17:44:13.486" v="138" actId="478"/>
          <ac:graphicFrameMkLst>
            <pc:docMk/>
            <pc:sldMk cId="2112404214" sldId="256"/>
            <ac:graphicFrameMk id="6" creationId="{25178FBE-B363-44F8-818D-CA09E361AC6A}"/>
          </ac:graphicFrameMkLst>
        </pc:graphicFrameChg>
        <pc:graphicFrameChg chg="del">
          <ac:chgData name="noh taehyun" userId="26ea3cd8016ad7de" providerId="LiveId" clId="{1DC33A51-E167-46D5-BB3C-769D4D744D80}" dt="2021-09-22T17:44:13.486" v="138" actId="478"/>
          <ac:graphicFrameMkLst>
            <pc:docMk/>
            <pc:sldMk cId="2112404214" sldId="256"/>
            <ac:graphicFrameMk id="15" creationId="{44831AB8-9705-4702-B335-A0B65897355A}"/>
          </ac:graphicFrameMkLst>
        </pc:graphicFrameChg>
        <pc:picChg chg="add mod">
          <ac:chgData name="noh taehyun" userId="26ea3cd8016ad7de" providerId="LiveId" clId="{1DC33A51-E167-46D5-BB3C-769D4D744D80}" dt="2021-09-22T17:45:21.741" v="148" actId="1036"/>
          <ac:picMkLst>
            <pc:docMk/>
            <pc:sldMk cId="2112404214" sldId="256"/>
            <ac:picMk id="1026" creationId="{C1166071-BD86-4C61-8D0B-8CB91E81C7A1}"/>
          </ac:picMkLst>
        </pc:picChg>
      </pc:sldChg>
      <pc:sldChg chg="modSp mod">
        <pc:chgData name="noh taehyun" userId="26ea3cd8016ad7de" providerId="LiveId" clId="{1DC33A51-E167-46D5-BB3C-769D4D744D80}" dt="2021-09-22T18:15:50.463" v="2699" actId="1035"/>
        <pc:sldMkLst>
          <pc:docMk/>
          <pc:sldMk cId="2345219911" sldId="259"/>
        </pc:sldMkLst>
        <pc:spChg chg="mod">
          <ac:chgData name="noh taehyun" userId="26ea3cd8016ad7de" providerId="LiveId" clId="{1DC33A51-E167-46D5-BB3C-769D4D744D80}" dt="2021-09-22T18:15:50.463" v="2699" actId="1035"/>
          <ac:spMkLst>
            <pc:docMk/>
            <pc:sldMk cId="2345219911" sldId="259"/>
            <ac:spMk id="5" creationId="{DEF022D5-5906-41BF-A821-A3AF3043A926}"/>
          </ac:spMkLst>
        </pc:spChg>
      </pc:sldChg>
      <pc:sldChg chg="delSp modSp mod">
        <pc:chgData name="noh taehyun" userId="26ea3cd8016ad7de" providerId="LiveId" clId="{1DC33A51-E167-46D5-BB3C-769D4D744D80}" dt="2021-09-22T18:21:05.988" v="3030" actId="5793"/>
        <pc:sldMkLst>
          <pc:docMk/>
          <pc:sldMk cId="4041660680" sldId="260"/>
        </pc:sldMkLst>
        <pc:spChg chg="mod">
          <ac:chgData name="noh taehyun" userId="26ea3cd8016ad7de" providerId="LiveId" clId="{1DC33A51-E167-46D5-BB3C-769D4D744D80}" dt="2021-09-22T18:21:05.988" v="3030" actId="5793"/>
          <ac:spMkLst>
            <pc:docMk/>
            <pc:sldMk cId="4041660680" sldId="260"/>
            <ac:spMk id="5" creationId="{8251E471-F9D0-4506-A27C-A56EF94BFF7D}"/>
          </ac:spMkLst>
        </pc:spChg>
        <pc:spChg chg="del mod">
          <ac:chgData name="noh taehyun" userId="26ea3cd8016ad7de" providerId="LiveId" clId="{1DC33A51-E167-46D5-BB3C-769D4D744D80}" dt="2021-09-22T18:20:49.335" v="2994" actId="478"/>
          <ac:spMkLst>
            <pc:docMk/>
            <pc:sldMk cId="4041660680" sldId="260"/>
            <ac:spMk id="18" creationId="{400E1B42-C251-450D-A33B-F3DA49E22ED0}"/>
          </ac:spMkLst>
        </pc:spChg>
        <pc:spChg chg="mod">
          <ac:chgData name="noh taehyun" userId="26ea3cd8016ad7de" providerId="LiveId" clId="{1DC33A51-E167-46D5-BB3C-769D4D744D80}" dt="2021-09-22T18:21:01.286" v="3028" actId="1035"/>
          <ac:spMkLst>
            <pc:docMk/>
            <pc:sldMk cId="4041660680" sldId="260"/>
            <ac:spMk id="22" creationId="{C7AD19F1-3CE7-4FA1-91C0-02724BB3FFC1}"/>
          </ac:spMkLst>
        </pc:spChg>
        <pc:graphicFrameChg chg="mod">
          <ac:chgData name="noh taehyun" userId="26ea3cd8016ad7de" providerId="LiveId" clId="{1DC33A51-E167-46D5-BB3C-769D4D744D80}" dt="2021-09-22T18:21:01.286" v="3028" actId="1035"/>
          <ac:graphicFrameMkLst>
            <pc:docMk/>
            <pc:sldMk cId="4041660680" sldId="260"/>
            <ac:graphicFrameMk id="2" creationId="{69628D52-A5D8-4EC4-9C1D-9B74BD3593F7}"/>
          </ac:graphicFrameMkLst>
        </pc:graphicFrameChg>
        <pc:cxnChg chg="del">
          <ac:chgData name="noh taehyun" userId="26ea3cd8016ad7de" providerId="LiveId" clId="{1DC33A51-E167-46D5-BB3C-769D4D744D80}" dt="2021-09-22T18:20:46.611" v="2993" actId="478"/>
          <ac:cxnSpMkLst>
            <pc:docMk/>
            <pc:sldMk cId="4041660680" sldId="260"/>
            <ac:cxnSpMk id="20" creationId="{89F3CAC7-B891-47AB-9C80-A19E4450E64B}"/>
          </ac:cxnSpMkLst>
        </pc:cxnChg>
      </pc:sldChg>
      <pc:sldChg chg="modSp mod">
        <pc:chgData name="noh taehyun" userId="26ea3cd8016ad7de" providerId="LiveId" clId="{1DC33A51-E167-46D5-BB3C-769D4D744D80}" dt="2021-09-22T18:16:38.869" v="2746" actId="1036"/>
        <pc:sldMkLst>
          <pc:docMk/>
          <pc:sldMk cId="3887916228" sldId="261"/>
        </pc:sldMkLst>
        <pc:spChg chg="mod">
          <ac:chgData name="noh taehyun" userId="26ea3cd8016ad7de" providerId="LiveId" clId="{1DC33A51-E167-46D5-BB3C-769D4D744D80}" dt="2021-09-22T18:16:38.869" v="2746" actId="1036"/>
          <ac:spMkLst>
            <pc:docMk/>
            <pc:sldMk cId="3887916228" sldId="261"/>
            <ac:spMk id="5" creationId="{DEF022D5-5906-41BF-A821-A3AF3043A926}"/>
          </ac:spMkLst>
        </pc:spChg>
      </pc:sldChg>
      <pc:sldChg chg="modSp mod">
        <pc:chgData name="noh taehyun" userId="26ea3cd8016ad7de" providerId="LiveId" clId="{1DC33A51-E167-46D5-BB3C-769D4D744D80}" dt="2021-09-22T18:17:05.979" v="2755" actId="2710"/>
        <pc:sldMkLst>
          <pc:docMk/>
          <pc:sldMk cId="2206787887" sldId="262"/>
        </pc:sldMkLst>
        <pc:spChg chg="mod">
          <ac:chgData name="noh taehyun" userId="26ea3cd8016ad7de" providerId="LiveId" clId="{1DC33A51-E167-46D5-BB3C-769D4D744D80}" dt="2021-09-22T18:17:05.979" v="2755" actId="2710"/>
          <ac:spMkLst>
            <pc:docMk/>
            <pc:sldMk cId="2206787887" sldId="262"/>
            <ac:spMk id="10" creationId="{6977B01B-CBE6-4FC6-A9AD-D322C5043188}"/>
          </ac:spMkLst>
        </pc:spChg>
        <pc:spChg chg="mod">
          <ac:chgData name="noh taehyun" userId="26ea3cd8016ad7de" providerId="LiveId" clId="{1DC33A51-E167-46D5-BB3C-769D4D744D80}" dt="2021-09-22T18:17:00.763" v="2754" actId="20577"/>
          <ac:spMkLst>
            <pc:docMk/>
            <pc:sldMk cId="2206787887" sldId="262"/>
            <ac:spMk id="13" creationId="{01DC81E7-2650-4D1A-B778-4EAF3991C319}"/>
          </ac:spMkLst>
        </pc:spChg>
      </pc:sldChg>
      <pc:sldChg chg="del">
        <pc:chgData name="noh taehyun" userId="26ea3cd8016ad7de" providerId="LiveId" clId="{1DC33A51-E167-46D5-BB3C-769D4D744D80}" dt="2021-09-22T18:17:15.719" v="2756" actId="47"/>
        <pc:sldMkLst>
          <pc:docMk/>
          <pc:sldMk cId="904664051" sldId="263"/>
        </pc:sldMkLst>
      </pc:sldChg>
      <pc:sldChg chg="addSp modSp add mod">
        <pc:chgData name="noh taehyun" userId="26ea3cd8016ad7de" providerId="LiveId" clId="{1DC33A51-E167-46D5-BB3C-769D4D744D80}" dt="2021-09-22T18:11:37.626" v="2090" actId="20577"/>
        <pc:sldMkLst>
          <pc:docMk/>
          <pc:sldMk cId="1465127653" sldId="271"/>
        </pc:sldMkLst>
        <pc:spChg chg="add mod">
          <ac:chgData name="noh taehyun" userId="26ea3cd8016ad7de" providerId="LiveId" clId="{1DC33A51-E167-46D5-BB3C-769D4D744D80}" dt="2021-09-22T18:10:24.740" v="1731" actId="1582"/>
          <ac:spMkLst>
            <pc:docMk/>
            <pc:sldMk cId="1465127653" sldId="271"/>
            <ac:spMk id="5" creationId="{AE0CA3F7-33C9-4416-BAD8-C4E83ABBBBC1}"/>
          </ac:spMkLst>
        </pc:spChg>
        <pc:spChg chg="mod">
          <ac:chgData name="noh taehyun" userId="26ea3cd8016ad7de" providerId="LiveId" clId="{1DC33A51-E167-46D5-BB3C-769D4D744D80}" dt="2021-09-22T17:55:28.895" v="1527" actId="1035"/>
          <ac:spMkLst>
            <pc:docMk/>
            <pc:sldMk cId="1465127653" sldId="271"/>
            <ac:spMk id="9" creationId="{B396ED95-C602-4BC9-BD1C-812CAB3E1DD8}"/>
          </ac:spMkLst>
        </pc:spChg>
        <pc:spChg chg="mod">
          <ac:chgData name="noh taehyun" userId="26ea3cd8016ad7de" providerId="LiveId" clId="{1DC33A51-E167-46D5-BB3C-769D4D744D80}" dt="2021-09-22T17:57:26.897" v="1607" actId="20577"/>
          <ac:spMkLst>
            <pc:docMk/>
            <pc:sldMk cId="1465127653" sldId="271"/>
            <ac:spMk id="10" creationId="{6977B01B-CBE6-4FC6-A9AD-D322C5043188}"/>
          </ac:spMkLst>
        </pc:spChg>
        <pc:spChg chg="add mod">
          <ac:chgData name="noh taehyun" userId="26ea3cd8016ad7de" providerId="LiveId" clId="{1DC33A51-E167-46D5-BB3C-769D4D744D80}" dt="2021-09-22T18:10:28.422" v="1764" actId="1037"/>
          <ac:spMkLst>
            <pc:docMk/>
            <pc:sldMk cId="1465127653" sldId="271"/>
            <ac:spMk id="12" creationId="{4E9BC840-0FCE-49EF-AA47-0A18A2D3A38D}"/>
          </ac:spMkLst>
        </pc:spChg>
        <pc:spChg chg="mod">
          <ac:chgData name="noh taehyun" userId="26ea3cd8016ad7de" providerId="LiveId" clId="{1DC33A51-E167-46D5-BB3C-769D4D744D80}" dt="2021-09-22T17:55:36.850" v="1536" actId="1035"/>
          <ac:spMkLst>
            <pc:docMk/>
            <pc:sldMk cId="1465127653" sldId="271"/>
            <ac:spMk id="16" creationId="{60B8901E-2A4A-4FE1-B573-0C4FE96BF153}"/>
          </ac:spMkLst>
        </pc:spChg>
        <pc:spChg chg="mod">
          <ac:chgData name="noh taehyun" userId="26ea3cd8016ad7de" providerId="LiveId" clId="{1DC33A51-E167-46D5-BB3C-769D4D744D80}" dt="2021-09-22T18:11:37.626" v="2090" actId="20577"/>
          <ac:spMkLst>
            <pc:docMk/>
            <pc:sldMk cId="1465127653" sldId="271"/>
            <ac:spMk id="19" creationId="{9110D4BA-6045-427C-A438-D1B3DD6C179C}"/>
          </ac:spMkLst>
        </pc:spChg>
      </pc:sldChg>
      <pc:sldChg chg="addSp delSp modSp add mod">
        <pc:chgData name="noh taehyun" userId="26ea3cd8016ad7de" providerId="LiveId" clId="{1DC33A51-E167-46D5-BB3C-769D4D744D80}" dt="2021-09-22T17:51:06.196" v="879" actId="1038"/>
        <pc:sldMkLst>
          <pc:docMk/>
          <pc:sldMk cId="623529494" sldId="272"/>
        </pc:sldMkLst>
        <pc:spChg chg="del">
          <ac:chgData name="noh taehyun" userId="26ea3cd8016ad7de" providerId="LiveId" clId="{1DC33A51-E167-46D5-BB3C-769D4D744D80}" dt="2021-09-22T17:45:33.376" v="150" actId="478"/>
          <ac:spMkLst>
            <pc:docMk/>
            <pc:sldMk cId="623529494" sldId="272"/>
            <ac:spMk id="4" creationId="{0ADD3736-29C5-49A6-8C10-696896947644}"/>
          </ac:spMkLst>
        </pc:spChg>
        <pc:spChg chg="add mod">
          <ac:chgData name="noh taehyun" userId="26ea3cd8016ad7de" providerId="LiveId" clId="{1DC33A51-E167-46D5-BB3C-769D4D744D80}" dt="2021-09-22T17:49:14.908" v="759" actId="1076"/>
          <ac:spMkLst>
            <pc:docMk/>
            <pc:sldMk cId="623529494" sldId="272"/>
            <ac:spMk id="7" creationId="{3F4509E5-227E-4FCC-8623-123861E829E2}"/>
          </ac:spMkLst>
        </pc:spChg>
        <pc:spChg chg="add mod">
          <ac:chgData name="noh taehyun" userId="26ea3cd8016ad7de" providerId="LiveId" clId="{1DC33A51-E167-46D5-BB3C-769D4D744D80}" dt="2021-09-22T17:49:33.651" v="853" actId="20577"/>
          <ac:spMkLst>
            <pc:docMk/>
            <pc:sldMk cId="623529494" sldId="272"/>
            <ac:spMk id="8" creationId="{E4B8F43D-F068-4C08-B1AA-341AE792994F}"/>
          </ac:spMkLst>
        </pc:spChg>
        <pc:spChg chg="mod">
          <ac:chgData name="noh taehyun" userId="26ea3cd8016ad7de" providerId="LiveId" clId="{1DC33A51-E167-46D5-BB3C-769D4D744D80}" dt="2021-09-22T17:48:22.474" v="721" actId="20577"/>
          <ac:spMkLst>
            <pc:docMk/>
            <pc:sldMk cId="623529494" sldId="272"/>
            <ac:spMk id="10" creationId="{6977B01B-CBE6-4FC6-A9AD-D322C5043188}"/>
          </ac:spMkLst>
        </pc:spChg>
        <pc:graphicFrameChg chg="add mod">
          <ac:chgData name="noh taehyun" userId="26ea3cd8016ad7de" providerId="LiveId" clId="{1DC33A51-E167-46D5-BB3C-769D4D744D80}" dt="2021-09-22T17:48:34.515" v="733" actId="1035"/>
          <ac:graphicFrameMkLst>
            <pc:docMk/>
            <pc:sldMk cId="623529494" sldId="272"/>
            <ac:graphicFrameMk id="5" creationId="{E15C39F7-EF7A-4361-9359-09077EBBF0EF}"/>
          </ac:graphicFrameMkLst>
        </pc:graphicFrameChg>
        <pc:graphicFrameChg chg="add mod">
          <ac:chgData name="noh taehyun" userId="26ea3cd8016ad7de" providerId="LiveId" clId="{1DC33A51-E167-46D5-BB3C-769D4D744D80}" dt="2021-09-22T17:49:20.172" v="760" actId="1076"/>
          <ac:graphicFrameMkLst>
            <pc:docMk/>
            <pc:sldMk cId="623529494" sldId="272"/>
            <ac:graphicFrameMk id="6" creationId="{047ED9EF-742D-442C-8E7E-BDCFD2C650F3}"/>
          </ac:graphicFrameMkLst>
        </pc:graphicFrameChg>
        <pc:graphicFrameChg chg="add mod modGraphic">
          <ac:chgData name="noh taehyun" userId="26ea3cd8016ad7de" providerId="LiveId" clId="{1DC33A51-E167-46D5-BB3C-769D4D744D80}" dt="2021-09-22T17:51:06.196" v="879" actId="1038"/>
          <ac:graphicFrameMkLst>
            <pc:docMk/>
            <pc:sldMk cId="623529494" sldId="272"/>
            <ac:graphicFrameMk id="9" creationId="{FA722F73-3AD2-42A4-931A-2C4EF88F1586}"/>
          </ac:graphicFrameMkLst>
        </pc:graphicFrameChg>
        <pc:picChg chg="del">
          <ac:chgData name="noh taehyun" userId="26ea3cd8016ad7de" providerId="LiveId" clId="{1DC33A51-E167-46D5-BB3C-769D4D744D80}" dt="2021-09-22T17:45:59.630" v="294" actId="478"/>
          <ac:picMkLst>
            <pc:docMk/>
            <pc:sldMk cId="623529494" sldId="272"/>
            <ac:picMk id="1026" creationId="{C1166071-BD86-4C61-8D0B-8CB91E81C7A1}"/>
          </ac:picMkLst>
        </pc:picChg>
        <pc:cxnChg chg="add mod">
          <ac:chgData name="noh taehyun" userId="26ea3cd8016ad7de" providerId="LiveId" clId="{1DC33A51-E167-46D5-BB3C-769D4D744D80}" dt="2021-09-22T17:51:06.196" v="879" actId="1038"/>
          <ac:cxnSpMkLst>
            <pc:docMk/>
            <pc:sldMk cId="623529494" sldId="272"/>
            <ac:cxnSpMk id="3" creationId="{7042F07A-AC56-4F29-A9E2-5587913A3724}"/>
          </ac:cxnSpMkLst>
        </pc:cxnChg>
        <pc:cxnChg chg="add mod">
          <ac:chgData name="noh taehyun" userId="26ea3cd8016ad7de" providerId="LiveId" clId="{1DC33A51-E167-46D5-BB3C-769D4D744D80}" dt="2021-09-22T17:51:06.196" v="879" actId="1038"/>
          <ac:cxnSpMkLst>
            <pc:docMk/>
            <pc:sldMk cId="623529494" sldId="272"/>
            <ac:cxnSpMk id="12" creationId="{52929BDD-D896-40A5-997B-221959228E2B}"/>
          </ac:cxnSpMkLst>
        </pc:cxnChg>
      </pc:sldChg>
      <pc:sldChg chg="modSp add mod">
        <pc:chgData name="noh taehyun" userId="26ea3cd8016ad7de" providerId="LiveId" clId="{1DC33A51-E167-46D5-BB3C-769D4D744D80}" dt="2021-09-22T17:54:54.310" v="1507" actId="1036"/>
        <pc:sldMkLst>
          <pc:docMk/>
          <pc:sldMk cId="236929570" sldId="273"/>
        </pc:sldMkLst>
        <pc:spChg chg="mod">
          <ac:chgData name="noh taehyun" userId="26ea3cd8016ad7de" providerId="LiveId" clId="{1DC33A51-E167-46D5-BB3C-769D4D744D80}" dt="2021-09-22T17:54:54.310" v="1507" actId="1036"/>
          <ac:spMkLst>
            <pc:docMk/>
            <pc:sldMk cId="236929570" sldId="273"/>
            <ac:spMk id="8" creationId="{E4B8F43D-F068-4C08-B1AA-341AE792994F}"/>
          </ac:spMkLst>
        </pc:spChg>
        <pc:spChg chg="mod">
          <ac:chgData name="noh taehyun" userId="26ea3cd8016ad7de" providerId="LiveId" clId="{1DC33A51-E167-46D5-BB3C-769D4D744D80}" dt="2021-09-22T17:54:47.138" v="1506" actId="20577"/>
          <ac:spMkLst>
            <pc:docMk/>
            <pc:sldMk cId="236929570" sldId="273"/>
            <ac:spMk id="10" creationId="{6977B01B-CBE6-4FC6-A9AD-D322C5043188}"/>
          </ac:spMkLst>
        </pc:spChg>
      </pc:sldChg>
      <pc:sldChg chg="delSp modSp add mod">
        <pc:chgData name="noh taehyun" userId="26ea3cd8016ad7de" providerId="LiveId" clId="{1DC33A51-E167-46D5-BB3C-769D4D744D80}" dt="2021-09-22T18:15:21.610" v="2690" actId="1036"/>
        <pc:sldMkLst>
          <pc:docMk/>
          <pc:sldMk cId="151661999" sldId="274"/>
        </pc:sldMkLst>
        <pc:spChg chg="del">
          <ac:chgData name="noh taehyun" userId="26ea3cd8016ad7de" providerId="LiveId" clId="{1DC33A51-E167-46D5-BB3C-769D4D744D80}" dt="2021-09-22T18:15:08.150" v="2594" actId="478"/>
          <ac:spMkLst>
            <pc:docMk/>
            <pc:sldMk cId="151661999" sldId="274"/>
            <ac:spMk id="2" creationId="{06331B7A-E53C-467A-9D44-4BFB52218105}"/>
          </ac:spMkLst>
        </pc:spChg>
        <pc:spChg chg="del">
          <ac:chgData name="noh taehyun" userId="26ea3cd8016ad7de" providerId="LiveId" clId="{1DC33A51-E167-46D5-BB3C-769D4D744D80}" dt="2021-09-22T18:15:02.642" v="2593" actId="478"/>
          <ac:spMkLst>
            <pc:docMk/>
            <pc:sldMk cId="151661999" sldId="274"/>
            <ac:spMk id="4" creationId="{0ADD3736-29C5-49A6-8C10-696896947644}"/>
          </ac:spMkLst>
        </pc:spChg>
        <pc:spChg chg="del">
          <ac:chgData name="noh taehyun" userId="26ea3cd8016ad7de" providerId="LiveId" clId="{1DC33A51-E167-46D5-BB3C-769D4D744D80}" dt="2021-09-22T18:15:08.150" v="2594" actId="478"/>
          <ac:spMkLst>
            <pc:docMk/>
            <pc:sldMk cId="151661999" sldId="274"/>
            <ac:spMk id="9" creationId="{B396ED95-C602-4BC9-BD1C-812CAB3E1DD8}"/>
          </ac:spMkLst>
        </pc:spChg>
        <pc:spChg chg="del">
          <ac:chgData name="noh taehyun" userId="26ea3cd8016ad7de" providerId="LiveId" clId="{1DC33A51-E167-46D5-BB3C-769D4D744D80}" dt="2021-09-22T18:14:59.673" v="2592" actId="478"/>
          <ac:spMkLst>
            <pc:docMk/>
            <pc:sldMk cId="151661999" sldId="274"/>
            <ac:spMk id="10" creationId="{6977B01B-CBE6-4FC6-A9AD-D322C5043188}"/>
          </ac:spMkLst>
        </pc:spChg>
        <pc:spChg chg="del">
          <ac:chgData name="noh taehyun" userId="26ea3cd8016ad7de" providerId="LiveId" clId="{1DC33A51-E167-46D5-BB3C-769D4D744D80}" dt="2021-09-22T18:15:08.150" v="2594" actId="478"/>
          <ac:spMkLst>
            <pc:docMk/>
            <pc:sldMk cId="151661999" sldId="274"/>
            <ac:spMk id="16" creationId="{60B8901E-2A4A-4FE1-B573-0C4FE96BF153}"/>
          </ac:spMkLst>
        </pc:spChg>
        <pc:spChg chg="mod">
          <ac:chgData name="noh taehyun" userId="26ea3cd8016ad7de" providerId="LiveId" clId="{1DC33A51-E167-46D5-BB3C-769D4D744D80}" dt="2021-09-22T18:15:21.610" v="2690" actId="1036"/>
          <ac:spMkLst>
            <pc:docMk/>
            <pc:sldMk cId="151661999" sldId="274"/>
            <ac:spMk id="19" creationId="{9110D4BA-6045-427C-A438-D1B3DD6C179C}"/>
          </ac:spMkLst>
        </pc:spChg>
        <pc:graphicFrameChg chg="del">
          <ac:chgData name="noh taehyun" userId="26ea3cd8016ad7de" providerId="LiveId" clId="{1DC33A51-E167-46D5-BB3C-769D4D744D80}" dt="2021-09-22T18:15:08.150" v="2594" actId="478"/>
          <ac:graphicFrameMkLst>
            <pc:docMk/>
            <pc:sldMk cId="151661999" sldId="274"/>
            <ac:graphicFrameMk id="3" creationId="{254E5FA2-B5BB-4704-8AB8-BD2AAA7170D8}"/>
          </ac:graphicFrameMkLst>
        </pc:graphicFrameChg>
        <pc:graphicFrameChg chg="del">
          <ac:chgData name="noh taehyun" userId="26ea3cd8016ad7de" providerId="LiveId" clId="{1DC33A51-E167-46D5-BB3C-769D4D744D80}" dt="2021-09-22T18:15:08.150" v="2594" actId="478"/>
          <ac:graphicFrameMkLst>
            <pc:docMk/>
            <pc:sldMk cId="151661999" sldId="274"/>
            <ac:graphicFrameMk id="6" creationId="{25178FBE-B363-44F8-818D-CA09E361AC6A}"/>
          </ac:graphicFrameMkLst>
        </pc:graphicFrameChg>
        <pc:graphicFrameChg chg="del">
          <ac:chgData name="noh taehyun" userId="26ea3cd8016ad7de" providerId="LiveId" clId="{1DC33A51-E167-46D5-BB3C-769D4D744D80}" dt="2021-09-22T18:15:08.150" v="2594" actId="478"/>
          <ac:graphicFrameMkLst>
            <pc:docMk/>
            <pc:sldMk cId="151661999" sldId="274"/>
            <ac:graphicFrameMk id="15" creationId="{44831AB8-9705-4702-B335-A0B65897355A}"/>
          </ac:graphicFrameMkLst>
        </pc:graphicFrameChg>
      </pc:sldChg>
      <pc:sldChg chg="addSp delSp modSp add mod">
        <pc:chgData name="noh taehyun" userId="26ea3cd8016ad7de" providerId="LiveId" clId="{1DC33A51-E167-46D5-BB3C-769D4D744D80}" dt="2021-09-22T18:12:30.481" v="2222" actId="20577"/>
        <pc:sldMkLst>
          <pc:docMk/>
          <pc:sldMk cId="1396599203" sldId="275"/>
        </pc:sldMkLst>
        <pc:spChg chg="mod">
          <ac:chgData name="noh taehyun" userId="26ea3cd8016ad7de" providerId="LiveId" clId="{1DC33A51-E167-46D5-BB3C-769D4D744D80}" dt="2021-09-22T18:11:59.459" v="2126" actId="1036"/>
          <ac:spMkLst>
            <pc:docMk/>
            <pc:sldMk cId="1396599203" sldId="275"/>
            <ac:spMk id="2" creationId="{06331B7A-E53C-467A-9D44-4BFB52218105}"/>
          </ac:spMkLst>
        </pc:spChg>
        <pc:spChg chg="del">
          <ac:chgData name="noh taehyun" userId="26ea3cd8016ad7de" providerId="LiveId" clId="{1DC33A51-E167-46D5-BB3C-769D4D744D80}" dt="2021-09-22T18:11:53.617" v="2094" actId="478"/>
          <ac:spMkLst>
            <pc:docMk/>
            <pc:sldMk cId="1396599203" sldId="275"/>
            <ac:spMk id="4" creationId="{0ADD3736-29C5-49A6-8C10-696896947644}"/>
          </ac:spMkLst>
        </pc:spChg>
        <pc:spChg chg="mod">
          <ac:chgData name="noh taehyun" userId="26ea3cd8016ad7de" providerId="LiveId" clId="{1DC33A51-E167-46D5-BB3C-769D4D744D80}" dt="2021-09-22T18:11:59.459" v="2126" actId="1036"/>
          <ac:spMkLst>
            <pc:docMk/>
            <pc:sldMk cId="1396599203" sldId="275"/>
            <ac:spMk id="5" creationId="{AE0CA3F7-33C9-4416-BAD8-C4E83ABBBBC1}"/>
          </ac:spMkLst>
        </pc:spChg>
        <pc:spChg chg="mod">
          <ac:chgData name="noh taehyun" userId="26ea3cd8016ad7de" providerId="LiveId" clId="{1DC33A51-E167-46D5-BB3C-769D4D744D80}" dt="2021-09-22T18:11:59.459" v="2126" actId="1036"/>
          <ac:spMkLst>
            <pc:docMk/>
            <pc:sldMk cId="1396599203" sldId="275"/>
            <ac:spMk id="9" creationId="{B396ED95-C602-4BC9-BD1C-812CAB3E1DD8}"/>
          </ac:spMkLst>
        </pc:spChg>
        <pc:spChg chg="del">
          <ac:chgData name="noh taehyun" userId="26ea3cd8016ad7de" providerId="LiveId" clId="{1DC33A51-E167-46D5-BB3C-769D4D744D80}" dt="2021-09-22T18:11:51.184" v="2093" actId="478"/>
          <ac:spMkLst>
            <pc:docMk/>
            <pc:sldMk cId="1396599203" sldId="275"/>
            <ac:spMk id="10" creationId="{6977B01B-CBE6-4FC6-A9AD-D322C5043188}"/>
          </ac:spMkLst>
        </pc:spChg>
        <pc:spChg chg="mod">
          <ac:chgData name="noh taehyun" userId="26ea3cd8016ad7de" providerId="LiveId" clId="{1DC33A51-E167-46D5-BB3C-769D4D744D80}" dt="2021-09-22T18:11:59.459" v="2126" actId="1036"/>
          <ac:spMkLst>
            <pc:docMk/>
            <pc:sldMk cId="1396599203" sldId="275"/>
            <ac:spMk id="12" creationId="{4E9BC840-0FCE-49EF-AA47-0A18A2D3A38D}"/>
          </ac:spMkLst>
        </pc:spChg>
        <pc:spChg chg="add mod">
          <ac:chgData name="noh taehyun" userId="26ea3cd8016ad7de" providerId="LiveId" clId="{1DC33A51-E167-46D5-BB3C-769D4D744D80}" dt="2021-09-22T18:12:19.182" v="2190" actId="1036"/>
          <ac:spMkLst>
            <pc:docMk/>
            <pc:sldMk cId="1396599203" sldId="275"/>
            <ac:spMk id="14" creationId="{732E8EFD-FB33-4D75-92A3-C6A84424C915}"/>
          </ac:spMkLst>
        </pc:spChg>
        <pc:spChg chg="mod">
          <ac:chgData name="noh taehyun" userId="26ea3cd8016ad7de" providerId="LiveId" clId="{1DC33A51-E167-46D5-BB3C-769D4D744D80}" dt="2021-09-22T18:11:59.459" v="2126" actId="1036"/>
          <ac:spMkLst>
            <pc:docMk/>
            <pc:sldMk cId="1396599203" sldId="275"/>
            <ac:spMk id="16" creationId="{60B8901E-2A4A-4FE1-B573-0C4FE96BF153}"/>
          </ac:spMkLst>
        </pc:spChg>
        <pc:spChg chg="add mod">
          <ac:chgData name="noh taehyun" userId="26ea3cd8016ad7de" providerId="LiveId" clId="{1DC33A51-E167-46D5-BB3C-769D4D744D80}" dt="2021-09-22T18:12:19.182" v="2190" actId="1036"/>
          <ac:spMkLst>
            <pc:docMk/>
            <pc:sldMk cId="1396599203" sldId="275"/>
            <ac:spMk id="18" creationId="{FD4047FF-4D56-4DA7-939F-750A35254020}"/>
          </ac:spMkLst>
        </pc:spChg>
        <pc:spChg chg="del">
          <ac:chgData name="noh taehyun" userId="26ea3cd8016ad7de" providerId="LiveId" clId="{1DC33A51-E167-46D5-BB3C-769D4D744D80}" dt="2021-09-22T18:11:46.324" v="2092" actId="478"/>
          <ac:spMkLst>
            <pc:docMk/>
            <pc:sldMk cId="1396599203" sldId="275"/>
            <ac:spMk id="19" creationId="{9110D4BA-6045-427C-A438-D1B3DD6C179C}"/>
          </ac:spMkLst>
        </pc:spChg>
        <pc:spChg chg="add mod">
          <ac:chgData name="noh taehyun" userId="26ea3cd8016ad7de" providerId="LiveId" clId="{1DC33A51-E167-46D5-BB3C-769D4D744D80}" dt="2021-09-22T18:12:19.182" v="2190" actId="1036"/>
          <ac:spMkLst>
            <pc:docMk/>
            <pc:sldMk cId="1396599203" sldId="275"/>
            <ac:spMk id="20" creationId="{41EBC297-B239-47A2-A320-11C619C53C6E}"/>
          </ac:spMkLst>
        </pc:spChg>
        <pc:spChg chg="add mod">
          <ac:chgData name="noh taehyun" userId="26ea3cd8016ad7de" providerId="LiveId" clId="{1DC33A51-E167-46D5-BB3C-769D4D744D80}" dt="2021-09-22T18:12:26.640" v="2220" actId="1038"/>
          <ac:spMkLst>
            <pc:docMk/>
            <pc:sldMk cId="1396599203" sldId="275"/>
            <ac:spMk id="22" creationId="{D62FB166-1B56-45F1-9C3F-2AE768997222}"/>
          </ac:spMkLst>
        </pc:spChg>
        <pc:spChg chg="add mod">
          <ac:chgData name="noh taehyun" userId="26ea3cd8016ad7de" providerId="LiveId" clId="{1DC33A51-E167-46D5-BB3C-769D4D744D80}" dt="2021-09-22T18:12:19.182" v="2190" actId="1036"/>
          <ac:spMkLst>
            <pc:docMk/>
            <pc:sldMk cId="1396599203" sldId="275"/>
            <ac:spMk id="23" creationId="{DBE6B8DC-A30C-416F-8D94-0FC0498D33CC}"/>
          </ac:spMkLst>
        </pc:spChg>
        <pc:graphicFrameChg chg="mod modGraphic">
          <ac:chgData name="noh taehyun" userId="26ea3cd8016ad7de" providerId="LiveId" clId="{1DC33A51-E167-46D5-BB3C-769D4D744D80}" dt="2021-09-22T18:12:07.387" v="2127" actId="6549"/>
          <ac:graphicFrameMkLst>
            <pc:docMk/>
            <pc:sldMk cId="1396599203" sldId="275"/>
            <ac:graphicFrameMk id="3" creationId="{254E5FA2-B5BB-4704-8AB8-BD2AAA7170D8}"/>
          </ac:graphicFrameMkLst>
        </pc:graphicFrameChg>
        <pc:graphicFrameChg chg="mod">
          <ac:chgData name="noh taehyun" userId="26ea3cd8016ad7de" providerId="LiveId" clId="{1DC33A51-E167-46D5-BB3C-769D4D744D80}" dt="2021-09-22T18:11:59.459" v="2126" actId="1036"/>
          <ac:graphicFrameMkLst>
            <pc:docMk/>
            <pc:sldMk cId="1396599203" sldId="275"/>
            <ac:graphicFrameMk id="6" creationId="{25178FBE-B363-44F8-818D-CA09E361AC6A}"/>
          </ac:graphicFrameMkLst>
        </pc:graphicFrameChg>
        <pc:graphicFrameChg chg="add mod">
          <ac:chgData name="noh taehyun" userId="26ea3cd8016ad7de" providerId="LiveId" clId="{1DC33A51-E167-46D5-BB3C-769D4D744D80}" dt="2021-09-22T18:12:19.182" v="2190" actId="1036"/>
          <ac:graphicFrameMkLst>
            <pc:docMk/>
            <pc:sldMk cId="1396599203" sldId="275"/>
            <ac:graphicFrameMk id="13" creationId="{7EA517F5-A39F-4562-BE12-A96961FBCE43}"/>
          </ac:graphicFrameMkLst>
        </pc:graphicFrameChg>
        <pc:graphicFrameChg chg="mod">
          <ac:chgData name="noh taehyun" userId="26ea3cd8016ad7de" providerId="LiveId" clId="{1DC33A51-E167-46D5-BB3C-769D4D744D80}" dt="2021-09-22T18:11:59.459" v="2126" actId="1036"/>
          <ac:graphicFrameMkLst>
            <pc:docMk/>
            <pc:sldMk cId="1396599203" sldId="275"/>
            <ac:graphicFrameMk id="15" creationId="{44831AB8-9705-4702-B335-A0B65897355A}"/>
          </ac:graphicFrameMkLst>
        </pc:graphicFrameChg>
        <pc:graphicFrameChg chg="add mod">
          <ac:chgData name="noh taehyun" userId="26ea3cd8016ad7de" providerId="LiveId" clId="{1DC33A51-E167-46D5-BB3C-769D4D744D80}" dt="2021-09-22T18:12:19.182" v="2190" actId="1036"/>
          <ac:graphicFrameMkLst>
            <pc:docMk/>
            <pc:sldMk cId="1396599203" sldId="275"/>
            <ac:graphicFrameMk id="17" creationId="{F596AC3D-116E-4FB2-BD2A-1142DA7F6395}"/>
          </ac:graphicFrameMkLst>
        </pc:graphicFrameChg>
        <pc:graphicFrameChg chg="add mod modGraphic">
          <ac:chgData name="noh taehyun" userId="26ea3cd8016ad7de" providerId="LiveId" clId="{1DC33A51-E167-46D5-BB3C-769D4D744D80}" dt="2021-09-22T18:12:30.481" v="2222" actId="20577"/>
          <ac:graphicFrameMkLst>
            <pc:docMk/>
            <pc:sldMk cId="1396599203" sldId="275"/>
            <ac:graphicFrameMk id="21" creationId="{CBA292F5-7FF0-4F8E-AA1B-301567C3C725}"/>
          </ac:graphicFrameMkLst>
        </pc:graphicFrameChg>
      </pc:sldChg>
      <pc:sldChg chg="modSp add mod">
        <pc:chgData name="noh taehyun" userId="26ea3cd8016ad7de" providerId="LiveId" clId="{1DC33A51-E167-46D5-BB3C-769D4D744D80}" dt="2021-09-22T18:13:15.490" v="2281" actId="20577"/>
        <pc:sldMkLst>
          <pc:docMk/>
          <pc:sldMk cId="1957779086" sldId="276"/>
        </pc:sldMkLst>
        <pc:spChg chg="mod">
          <ac:chgData name="noh taehyun" userId="26ea3cd8016ad7de" providerId="LiveId" clId="{1DC33A51-E167-46D5-BB3C-769D4D744D80}" dt="2021-09-22T18:12:51.697" v="2227" actId="1076"/>
          <ac:spMkLst>
            <pc:docMk/>
            <pc:sldMk cId="1957779086" sldId="276"/>
            <ac:spMk id="5" creationId="{AE0CA3F7-33C9-4416-BAD8-C4E83ABBBBC1}"/>
          </ac:spMkLst>
        </pc:spChg>
        <pc:spChg chg="mod">
          <ac:chgData name="noh taehyun" userId="26ea3cd8016ad7de" providerId="LiveId" clId="{1DC33A51-E167-46D5-BB3C-769D4D744D80}" dt="2021-09-22T18:13:06.659" v="2251" actId="1037"/>
          <ac:spMkLst>
            <pc:docMk/>
            <pc:sldMk cId="1957779086" sldId="276"/>
            <ac:spMk id="12" creationId="{4E9BC840-0FCE-49EF-AA47-0A18A2D3A38D}"/>
          </ac:spMkLst>
        </pc:spChg>
        <pc:spChg chg="mod">
          <ac:chgData name="noh taehyun" userId="26ea3cd8016ad7de" providerId="LiveId" clId="{1DC33A51-E167-46D5-BB3C-769D4D744D80}" dt="2021-09-22T18:13:11.478" v="2279" actId="1038"/>
          <ac:spMkLst>
            <pc:docMk/>
            <pc:sldMk cId="1957779086" sldId="276"/>
            <ac:spMk id="22" creationId="{D62FB166-1B56-45F1-9C3F-2AE768997222}"/>
          </ac:spMkLst>
        </pc:spChg>
        <pc:spChg chg="mod">
          <ac:chgData name="noh taehyun" userId="26ea3cd8016ad7de" providerId="LiveId" clId="{1DC33A51-E167-46D5-BB3C-769D4D744D80}" dt="2021-09-22T18:13:02.796" v="2243" actId="1037"/>
          <ac:spMkLst>
            <pc:docMk/>
            <pc:sldMk cId="1957779086" sldId="276"/>
            <ac:spMk id="23" creationId="{DBE6B8DC-A30C-416F-8D94-0FC0498D33CC}"/>
          </ac:spMkLst>
        </pc:spChg>
        <pc:graphicFrameChg chg="modGraphic">
          <ac:chgData name="noh taehyun" userId="26ea3cd8016ad7de" providerId="LiveId" clId="{1DC33A51-E167-46D5-BB3C-769D4D744D80}" dt="2021-09-22T18:12:47.391" v="2226" actId="20577"/>
          <ac:graphicFrameMkLst>
            <pc:docMk/>
            <pc:sldMk cId="1957779086" sldId="276"/>
            <ac:graphicFrameMk id="3" creationId="{254E5FA2-B5BB-4704-8AB8-BD2AAA7170D8}"/>
          </ac:graphicFrameMkLst>
        </pc:graphicFrameChg>
        <pc:graphicFrameChg chg="modGraphic">
          <ac:chgData name="noh taehyun" userId="26ea3cd8016ad7de" providerId="LiveId" clId="{1DC33A51-E167-46D5-BB3C-769D4D744D80}" dt="2021-09-22T18:13:15.490" v="2281" actId="20577"/>
          <ac:graphicFrameMkLst>
            <pc:docMk/>
            <pc:sldMk cId="1957779086" sldId="276"/>
            <ac:graphicFrameMk id="21" creationId="{CBA292F5-7FF0-4F8E-AA1B-301567C3C725}"/>
          </ac:graphicFrameMkLst>
        </pc:graphicFrameChg>
      </pc:sldChg>
      <pc:sldChg chg="modSp add mod">
        <pc:chgData name="noh taehyun" userId="26ea3cd8016ad7de" providerId="LiveId" clId="{1DC33A51-E167-46D5-BB3C-769D4D744D80}" dt="2021-09-22T18:13:58.457" v="2408" actId="20577"/>
        <pc:sldMkLst>
          <pc:docMk/>
          <pc:sldMk cId="1022802509" sldId="277"/>
        </pc:sldMkLst>
        <pc:spChg chg="mod">
          <ac:chgData name="noh taehyun" userId="26ea3cd8016ad7de" providerId="LiveId" clId="{1DC33A51-E167-46D5-BB3C-769D4D744D80}" dt="2021-09-22T18:13:33.268" v="2341" actId="1038"/>
          <ac:spMkLst>
            <pc:docMk/>
            <pc:sldMk cId="1022802509" sldId="277"/>
            <ac:spMk id="5" creationId="{AE0CA3F7-33C9-4416-BAD8-C4E83ABBBBC1}"/>
          </ac:spMkLst>
        </pc:spChg>
        <pc:spChg chg="mod">
          <ac:chgData name="noh taehyun" userId="26ea3cd8016ad7de" providerId="LiveId" clId="{1DC33A51-E167-46D5-BB3C-769D4D744D80}" dt="2021-09-22T18:13:44.749" v="2372" actId="1038"/>
          <ac:spMkLst>
            <pc:docMk/>
            <pc:sldMk cId="1022802509" sldId="277"/>
            <ac:spMk id="22" creationId="{D62FB166-1B56-45F1-9C3F-2AE768997222}"/>
          </ac:spMkLst>
        </pc:spChg>
        <pc:spChg chg="mod">
          <ac:chgData name="noh taehyun" userId="26ea3cd8016ad7de" providerId="LiveId" clId="{1DC33A51-E167-46D5-BB3C-769D4D744D80}" dt="2021-09-22T18:13:49.353" v="2402" actId="1038"/>
          <ac:spMkLst>
            <pc:docMk/>
            <pc:sldMk cId="1022802509" sldId="277"/>
            <ac:spMk id="23" creationId="{DBE6B8DC-A30C-416F-8D94-0FC0498D33CC}"/>
          </ac:spMkLst>
        </pc:spChg>
        <pc:graphicFrameChg chg="modGraphic">
          <ac:chgData name="noh taehyun" userId="26ea3cd8016ad7de" providerId="LiveId" clId="{1DC33A51-E167-46D5-BB3C-769D4D744D80}" dt="2021-09-22T18:13:38.981" v="2343" actId="20577"/>
          <ac:graphicFrameMkLst>
            <pc:docMk/>
            <pc:sldMk cId="1022802509" sldId="277"/>
            <ac:graphicFrameMk id="3" creationId="{254E5FA2-B5BB-4704-8AB8-BD2AAA7170D8}"/>
          </ac:graphicFrameMkLst>
        </pc:graphicFrameChg>
        <pc:graphicFrameChg chg="modGraphic">
          <ac:chgData name="noh taehyun" userId="26ea3cd8016ad7de" providerId="LiveId" clId="{1DC33A51-E167-46D5-BB3C-769D4D744D80}" dt="2021-09-22T18:13:58.457" v="2408" actId="20577"/>
          <ac:graphicFrameMkLst>
            <pc:docMk/>
            <pc:sldMk cId="1022802509" sldId="277"/>
            <ac:graphicFrameMk id="21" creationId="{CBA292F5-7FF0-4F8E-AA1B-301567C3C725}"/>
          </ac:graphicFrameMkLst>
        </pc:graphicFrameChg>
      </pc:sldChg>
      <pc:sldChg chg="addSp delSp modSp add mod">
        <pc:chgData name="noh taehyun" userId="26ea3cd8016ad7de" providerId="LiveId" clId="{1DC33A51-E167-46D5-BB3C-769D4D744D80}" dt="2021-09-22T18:14:52.960" v="2591" actId="1035"/>
        <pc:sldMkLst>
          <pc:docMk/>
          <pc:sldMk cId="214647155" sldId="278"/>
        </pc:sldMkLst>
        <pc:spChg chg="del">
          <ac:chgData name="noh taehyun" userId="26ea3cd8016ad7de" providerId="LiveId" clId="{1DC33A51-E167-46D5-BB3C-769D4D744D80}" dt="2021-09-22T18:14:07.810" v="2410" actId="478"/>
          <ac:spMkLst>
            <pc:docMk/>
            <pc:sldMk cId="214647155" sldId="278"/>
            <ac:spMk id="2" creationId="{06331B7A-E53C-467A-9D44-4BFB52218105}"/>
          </ac:spMkLst>
        </pc:spChg>
        <pc:spChg chg="del">
          <ac:chgData name="noh taehyun" userId="26ea3cd8016ad7de" providerId="LiveId" clId="{1DC33A51-E167-46D5-BB3C-769D4D744D80}" dt="2021-09-22T18:14:07.810" v="2410" actId="478"/>
          <ac:spMkLst>
            <pc:docMk/>
            <pc:sldMk cId="214647155" sldId="278"/>
            <ac:spMk id="5" creationId="{AE0CA3F7-33C9-4416-BAD8-C4E83ABBBBC1}"/>
          </ac:spMkLst>
        </pc:spChg>
        <pc:spChg chg="del">
          <ac:chgData name="noh taehyun" userId="26ea3cd8016ad7de" providerId="LiveId" clId="{1DC33A51-E167-46D5-BB3C-769D4D744D80}" dt="2021-09-22T18:14:07.810" v="2410" actId="478"/>
          <ac:spMkLst>
            <pc:docMk/>
            <pc:sldMk cId="214647155" sldId="278"/>
            <ac:spMk id="9" creationId="{B396ED95-C602-4BC9-BD1C-812CAB3E1DD8}"/>
          </ac:spMkLst>
        </pc:spChg>
        <pc:spChg chg="del">
          <ac:chgData name="noh taehyun" userId="26ea3cd8016ad7de" providerId="LiveId" clId="{1DC33A51-E167-46D5-BB3C-769D4D744D80}" dt="2021-09-22T18:14:07.810" v="2410" actId="478"/>
          <ac:spMkLst>
            <pc:docMk/>
            <pc:sldMk cId="214647155" sldId="278"/>
            <ac:spMk id="12" creationId="{4E9BC840-0FCE-49EF-AA47-0A18A2D3A38D}"/>
          </ac:spMkLst>
        </pc:spChg>
        <pc:spChg chg="del">
          <ac:chgData name="noh taehyun" userId="26ea3cd8016ad7de" providerId="LiveId" clId="{1DC33A51-E167-46D5-BB3C-769D4D744D80}" dt="2021-09-22T18:14:07.810" v="2410" actId="478"/>
          <ac:spMkLst>
            <pc:docMk/>
            <pc:sldMk cId="214647155" sldId="278"/>
            <ac:spMk id="16" creationId="{60B8901E-2A4A-4FE1-B573-0C4FE96BF153}"/>
          </ac:spMkLst>
        </pc:spChg>
        <pc:spChg chg="mod">
          <ac:chgData name="noh taehyun" userId="26ea3cd8016ad7de" providerId="LiveId" clId="{1DC33A51-E167-46D5-BB3C-769D4D744D80}" dt="2021-09-22T18:14:37.576" v="2574" actId="1038"/>
          <ac:spMkLst>
            <pc:docMk/>
            <pc:sldMk cId="214647155" sldId="278"/>
            <ac:spMk id="22" creationId="{D62FB166-1B56-45F1-9C3F-2AE768997222}"/>
          </ac:spMkLst>
        </pc:spChg>
        <pc:spChg chg="mod">
          <ac:chgData name="noh taehyun" userId="26ea3cd8016ad7de" providerId="LiveId" clId="{1DC33A51-E167-46D5-BB3C-769D4D744D80}" dt="2021-09-22T18:14:52.960" v="2591" actId="1035"/>
          <ac:spMkLst>
            <pc:docMk/>
            <pc:sldMk cId="214647155" sldId="278"/>
            <ac:spMk id="23" creationId="{DBE6B8DC-A30C-416F-8D94-0FC0498D33CC}"/>
          </ac:spMkLst>
        </pc:spChg>
        <pc:spChg chg="add mod">
          <ac:chgData name="noh taehyun" userId="26ea3cd8016ad7de" providerId="LiveId" clId="{1DC33A51-E167-46D5-BB3C-769D4D744D80}" dt="2021-09-22T18:14:18.042" v="2482" actId="1036"/>
          <ac:spMkLst>
            <pc:docMk/>
            <pc:sldMk cId="214647155" sldId="278"/>
            <ac:spMk id="24" creationId="{D40E8FE1-B41E-4BA4-81A2-8C702352B792}"/>
          </ac:spMkLst>
        </pc:spChg>
        <pc:spChg chg="add mod">
          <ac:chgData name="noh taehyun" userId="26ea3cd8016ad7de" providerId="LiveId" clId="{1DC33A51-E167-46D5-BB3C-769D4D744D80}" dt="2021-09-22T18:14:18.042" v="2482" actId="1036"/>
          <ac:spMkLst>
            <pc:docMk/>
            <pc:sldMk cId="214647155" sldId="278"/>
            <ac:spMk id="26" creationId="{2AA71D9F-2CEE-4894-9750-4ECC943AD918}"/>
          </ac:spMkLst>
        </pc:spChg>
        <pc:spChg chg="add mod">
          <ac:chgData name="noh taehyun" userId="26ea3cd8016ad7de" providerId="LiveId" clId="{1DC33A51-E167-46D5-BB3C-769D4D744D80}" dt="2021-09-22T18:14:18.042" v="2482" actId="1036"/>
          <ac:spMkLst>
            <pc:docMk/>
            <pc:sldMk cId="214647155" sldId="278"/>
            <ac:spMk id="27" creationId="{3A147010-75CB-4D75-9DB5-E65F73E3DC00}"/>
          </ac:spMkLst>
        </pc:spChg>
        <pc:spChg chg="add mod">
          <ac:chgData name="noh taehyun" userId="26ea3cd8016ad7de" providerId="LiveId" clId="{1DC33A51-E167-46D5-BB3C-769D4D744D80}" dt="2021-09-22T18:14:23.702" v="2507" actId="1037"/>
          <ac:spMkLst>
            <pc:docMk/>
            <pc:sldMk cId="214647155" sldId="278"/>
            <ac:spMk id="29" creationId="{40EF0C15-D09D-4CE2-B266-5BA5B0F28D95}"/>
          </ac:spMkLst>
        </pc:spChg>
        <pc:spChg chg="add mod">
          <ac:chgData name="noh taehyun" userId="26ea3cd8016ad7de" providerId="LiveId" clId="{1DC33A51-E167-46D5-BB3C-769D4D744D80}" dt="2021-09-22T18:14:18.042" v="2482" actId="1036"/>
          <ac:spMkLst>
            <pc:docMk/>
            <pc:sldMk cId="214647155" sldId="278"/>
            <ac:spMk id="30" creationId="{2267C2EC-027B-4069-81BC-7CC21ED32D2C}"/>
          </ac:spMkLst>
        </pc:spChg>
        <pc:graphicFrameChg chg="del">
          <ac:chgData name="noh taehyun" userId="26ea3cd8016ad7de" providerId="LiveId" clId="{1DC33A51-E167-46D5-BB3C-769D4D744D80}" dt="2021-09-22T18:14:07.810" v="2410" actId="478"/>
          <ac:graphicFrameMkLst>
            <pc:docMk/>
            <pc:sldMk cId="214647155" sldId="278"/>
            <ac:graphicFrameMk id="3" creationId="{254E5FA2-B5BB-4704-8AB8-BD2AAA7170D8}"/>
          </ac:graphicFrameMkLst>
        </pc:graphicFrameChg>
        <pc:graphicFrameChg chg="del">
          <ac:chgData name="noh taehyun" userId="26ea3cd8016ad7de" providerId="LiveId" clId="{1DC33A51-E167-46D5-BB3C-769D4D744D80}" dt="2021-09-22T18:14:07.810" v="2410" actId="478"/>
          <ac:graphicFrameMkLst>
            <pc:docMk/>
            <pc:sldMk cId="214647155" sldId="278"/>
            <ac:graphicFrameMk id="6" creationId="{25178FBE-B363-44F8-818D-CA09E361AC6A}"/>
          </ac:graphicFrameMkLst>
        </pc:graphicFrameChg>
        <pc:graphicFrameChg chg="del">
          <ac:chgData name="noh taehyun" userId="26ea3cd8016ad7de" providerId="LiveId" clId="{1DC33A51-E167-46D5-BB3C-769D4D744D80}" dt="2021-09-22T18:14:07.810" v="2410" actId="478"/>
          <ac:graphicFrameMkLst>
            <pc:docMk/>
            <pc:sldMk cId="214647155" sldId="278"/>
            <ac:graphicFrameMk id="15" creationId="{44831AB8-9705-4702-B335-A0B65897355A}"/>
          </ac:graphicFrameMkLst>
        </pc:graphicFrameChg>
        <pc:graphicFrameChg chg="add mod">
          <ac:chgData name="noh taehyun" userId="26ea3cd8016ad7de" providerId="LiveId" clId="{1DC33A51-E167-46D5-BB3C-769D4D744D80}" dt="2021-09-22T18:14:18.042" v="2482" actId="1036"/>
          <ac:graphicFrameMkLst>
            <pc:docMk/>
            <pc:sldMk cId="214647155" sldId="278"/>
            <ac:graphicFrameMk id="19" creationId="{0E7DFCD2-6530-47DE-A2A4-5AD3797C4774}"/>
          </ac:graphicFrameMkLst>
        </pc:graphicFrameChg>
        <pc:graphicFrameChg chg="modGraphic">
          <ac:chgData name="noh taehyun" userId="26ea3cd8016ad7de" providerId="LiveId" clId="{1DC33A51-E167-46D5-BB3C-769D4D744D80}" dt="2021-09-22T18:14:41.987" v="2578" actId="20577"/>
          <ac:graphicFrameMkLst>
            <pc:docMk/>
            <pc:sldMk cId="214647155" sldId="278"/>
            <ac:graphicFrameMk id="21" creationId="{CBA292F5-7FF0-4F8E-AA1B-301567C3C725}"/>
          </ac:graphicFrameMkLst>
        </pc:graphicFrameChg>
        <pc:graphicFrameChg chg="add mod">
          <ac:chgData name="noh taehyun" userId="26ea3cd8016ad7de" providerId="LiveId" clId="{1DC33A51-E167-46D5-BB3C-769D4D744D80}" dt="2021-09-22T18:14:18.042" v="2482" actId="1036"/>
          <ac:graphicFrameMkLst>
            <pc:docMk/>
            <pc:sldMk cId="214647155" sldId="278"/>
            <ac:graphicFrameMk id="25" creationId="{4B783575-D350-490E-AC74-D6BF48DA7CF6}"/>
          </ac:graphicFrameMkLst>
        </pc:graphicFrameChg>
        <pc:graphicFrameChg chg="add mod modGraphic">
          <ac:chgData name="noh taehyun" userId="26ea3cd8016ad7de" providerId="LiveId" clId="{1DC33A51-E167-46D5-BB3C-769D4D744D80}" dt="2021-09-22T18:14:26.035" v="2509" actId="20577"/>
          <ac:graphicFrameMkLst>
            <pc:docMk/>
            <pc:sldMk cId="214647155" sldId="278"/>
            <ac:graphicFrameMk id="28" creationId="{533F91BD-FF5D-4676-A58A-BB7D9D264EC3}"/>
          </ac:graphicFrameMkLst>
        </pc:graphicFrameChg>
      </pc:sldChg>
      <pc:sldChg chg="addSp delSp modSp add mod">
        <pc:chgData name="noh taehyun" userId="26ea3cd8016ad7de" providerId="LiveId" clId="{1DC33A51-E167-46D5-BB3C-769D4D744D80}" dt="2021-09-22T18:28:03.275" v="4463" actId="20577"/>
        <pc:sldMkLst>
          <pc:docMk/>
          <pc:sldMk cId="2104070843" sldId="279"/>
        </pc:sldMkLst>
        <pc:spChg chg="del">
          <ac:chgData name="noh taehyun" userId="26ea3cd8016ad7de" providerId="LiveId" clId="{1DC33A51-E167-46D5-BB3C-769D4D744D80}" dt="2021-09-22T18:20:13.810" v="2857" actId="478"/>
          <ac:spMkLst>
            <pc:docMk/>
            <pc:sldMk cId="2104070843" sldId="279"/>
            <ac:spMk id="5" creationId="{8251E471-F9D0-4506-A27C-A56EF94BFF7D}"/>
          </ac:spMkLst>
        </pc:spChg>
        <pc:spChg chg="add mod">
          <ac:chgData name="noh taehyun" userId="26ea3cd8016ad7de" providerId="LiveId" clId="{1DC33A51-E167-46D5-BB3C-769D4D744D80}" dt="2021-09-22T18:28:03.275" v="4463" actId="20577"/>
          <ac:spMkLst>
            <pc:docMk/>
            <pc:sldMk cId="2104070843" sldId="279"/>
            <ac:spMk id="9" creationId="{D9F487D4-35D6-4249-8171-375AA4C7F83C}"/>
          </ac:spMkLst>
        </pc:spChg>
        <pc:spChg chg="del">
          <ac:chgData name="noh taehyun" userId="26ea3cd8016ad7de" providerId="LiveId" clId="{1DC33A51-E167-46D5-BB3C-769D4D744D80}" dt="2021-09-22T18:20:10.213" v="2856" actId="478"/>
          <ac:spMkLst>
            <pc:docMk/>
            <pc:sldMk cId="2104070843" sldId="279"/>
            <ac:spMk id="12" creationId="{596AC5E1-B4AA-48E3-862A-9440B136518E}"/>
          </ac:spMkLst>
        </pc:spChg>
        <pc:spChg chg="mod">
          <ac:chgData name="noh taehyun" userId="26ea3cd8016ad7de" providerId="LiveId" clId="{1DC33A51-E167-46D5-BB3C-769D4D744D80}" dt="2021-09-22T18:26:51.954" v="4158" actId="20577"/>
          <ac:spMkLst>
            <pc:docMk/>
            <pc:sldMk cId="2104070843" sldId="279"/>
            <ac:spMk id="18" creationId="{400E1B42-C251-450D-A33B-F3DA49E22ED0}"/>
          </ac:spMkLst>
        </pc:spChg>
        <pc:spChg chg="mod">
          <ac:chgData name="noh taehyun" userId="26ea3cd8016ad7de" providerId="LiveId" clId="{1DC33A51-E167-46D5-BB3C-769D4D744D80}" dt="2021-09-22T18:20:22.648" v="2919" actId="1035"/>
          <ac:spMkLst>
            <pc:docMk/>
            <pc:sldMk cId="2104070843" sldId="279"/>
            <ac:spMk id="22" creationId="{C7AD19F1-3CE7-4FA1-91C0-02724BB3FFC1}"/>
          </ac:spMkLst>
        </pc:spChg>
        <pc:graphicFrameChg chg="mod modGraphic">
          <ac:chgData name="noh taehyun" userId="26ea3cd8016ad7de" providerId="LiveId" clId="{1DC33A51-E167-46D5-BB3C-769D4D744D80}" dt="2021-09-22T18:26:53.673" v="4159" actId="20577"/>
          <ac:graphicFrameMkLst>
            <pc:docMk/>
            <pc:sldMk cId="2104070843" sldId="279"/>
            <ac:graphicFrameMk id="2" creationId="{69628D52-A5D8-4EC4-9C1D-9B74BD3593F7}"/>
          </ac:graphicFrameMkLst>
        </pc:graphicFrameChg>
        <pc:graphicFrameChg chg="add mod modGraphic">
          <ac:chgData name="noh taehyun" userId="26ea3cd8016ad7de" providerId="LiveId" clId="{1DC33A51-E167-46D5-BB3C-769D4D744D80}" dt="2021-09-22T18:26:55.947" v="4160" actId="20577"/>
          <ac:graphicFrameMkLst>
            <pc:docMk/>
            <pc:sldMk cId="2104070843" sldId="279"/>
            <ac:graphicFrameMk id="8" creationId="{CAEAF81B-0007-48F4-AB49-4C885F7CE75B}"/>
          </ac:graphicFrameMkLst>
        </pc:graphicFrameChg>
        <pc:cxnChg chg="del">
          <ac:chgData name="noh taehyun" userId="26ea3cd8016ad7de" providerId="LiveId" clId="{1DC33A51-E167-46D5-BB3C-769D4D744D80}" dt="2021-09-22T18:20:25.333" v="2920" actId="478"/>
          <ac:cxnSpMkLst>
            <pc:docMk/>
            <pc:sldMk cId="2104070843" sldId="279"/>
            <ac:cxnSpMk id="20" creationId="{89F3CAC7-B891-47AB-9C80-A19E4450E64B}"/>
          </ac:cxnSpMkLst>
        </pc:cxnChg>
      </pc:sldChg>
      <pc:sldChg chg="add ord">
        <pc:chgData name="noh taehyun" userId="26ea3cd8016ad7de" providerId="LiveId" clId="{1DC33A51-E167-46D5-BB3C-769D4D744D80}" dt="2021-09-22T18:20:42.674" v="2992"/>
        <pc:sldMkLst>
          <pc:docMk/>
          <pc:sldMk cId="3032337348" sldId="280"/>
        </pc:sldMkLst>
      </pc:sldChg>
      <pc:sldChg chg="modSp add mod ord">
        <pc:chgData name="noh taehyun" userId="26ea3cd8016ad7de" providerId="LiveId" clId="{1DC33A51-E167-46D5-BB3C-769D4D744D80}" dt="2021-09-22T18:28:27.890" v="4468" actId="20577"/>
        <pc:sldMkLst>
          <pc:docMk/>
          <pc:sldMk cId="1509092948" sldId="281"/>
        </pc:sldMkLst>
        <pc:graphicFrameChg chg="modGraphic">
          <ac:chgData name="noh taehyun" userId="26ea3cd8016ad7de" providerId="LiveId" clId="{1DC33A51-E167-46D5-BB3C-769D4D744D80}" dt="2021-09-22T18:28:27.890" v="4468" actId="20577"/>
          <ac:graphicFrameMkLst>
            <pc:docMk/>
            <pc:sldMk cId="1509092948" sldId="281"/>
            <ac:graphicFrameMk id="8" creationId="{CAEAF81B-0007-48F4-AB49-4C885F7CE75B}"/>
          </ac:graphicFrameMkLst>
        </pc:graphicFrameChg>
      </pc:sldChg>
      <pc:sldChg chg="delSp modSp add mod">
        <pc:chgData name="noh taehyun" userId="26ea3cd8016ad7de" providerId="LiveId" clId="{1DC33A51-E167-46D5-BB3C-769D4D744D80}" dt="2021-09-22T18:32:50.090" v="5242" actId="20577"/>
        <pc:sldMkLst>
          <pc:docMk/>
          <pc:sldMk cId="1853266817" sldId="282"/>
        </pc:sldMkLst>
        <pc:spChg chg="del">
          <ac:chgData name="noh taehyun" userId="26ea3cd8016ad7de" providerId="LiveId" clId="{1DC33A51-E167-46D5-BB3C-769D4D744D80}" dt="2021-09-22T18:30:49.900" v="4778" actId="478"/>
          <ac:spMkLst>
            <pc:docMk/>
            <pc:sldMk cId="1853266817" sldId="282"/>
            <ac:spMk id="9" creationId="{D9F487D4-35D6-4249-8171-375AA4C7F83C}"/>
          </ac:spMkLst>
        </pc:spChg>
        <pc:spChg chg="mod">
          <ac:chgData name="noh taehyun" userId="26ea3cd8016ad7de" providerId="LiveId" clId="{1DC33A51-E167-46D5-BB3C-769D4D744D80}" dt="2021-09-22T18:32:50.090" v="5242" actId="20577"/>
          <ac:spMkLst>
            <pc:docMk/>
            <pc:sldMk cId="1853266817" sldId="282"/>
            <ac:spMk id="18" creationId="{400E1B42-C251-450D-A33B-F3DA49E22ED0}"/>
          </ac:spMkLst>
        </pc:spChg>
        <pc:graphicFrameChg chg="del">
          <ac:chgData name="noh taehyun" userId="26ea3cd8016ad7de" providerId="LiveId" clId="{1DC33A51-E167-46D5-BB3C-769D4D744D80}" dt="2021-09-22T18:30:49.900" v="4778" actId="478"/>
          <ac:graphicFrameMkLst>
            <pc:docMk/>
            <pc:sldMk cId="1853266817" sldId="282"/>
            <ac:graphicFrameMk id="8" creationId="{CAEAF81B-0007-48F4-AB49-4C885F7CE75B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52F6A7-A6C2-435B-8718-9B31A61A9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3D63CC-5251-4ABB-8D7B-DA3D5BE08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6C06BB-C12A-4090-B2E9-5B2769AF0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685A7A-F466-4982-9931-387A3F16F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D69386-8104-4A0F-BEEE-7B51CB8BC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078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7D2AA-84EF-4B00-9058-6E5A51AF4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25AA53-6D10-486C-BC86-DCD027C8A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5970A0-8C15-40B4-9681-CB0639CF7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F5AE42-799B-4012-8790-50F074278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2FEAA7-F170-4D71-8EB1-92129D15B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84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F03439-543D-4DC6-8B51-4B5E1405C7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501D51-3516-4B81-8D73-FA6E38F98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D0899E-A1C7-4A36-8F28-CB1FB9480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851675-89E2-4787-A8E6-CEB6D1B68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C31F85-B10D-4841-B8DC-342E9148F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817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06580-A74C-42E4-854A-C4D07FA0D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DC6BEA-9C43-4F10-830E-E987AC4AF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4A7F9D-273F-4BD0-BE0C-9FCC64E84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41C1D5-FD48-47D3-8955-81C6E0D54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FB80C7-C941-4D1B-A7B2-8850ACA4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567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1CE73-3219-4E98-BEA6-C1F92287C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174A13-E960-4A31-9A41-6A2747B80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7F59E2-E81F-41CB-B216-C70AFCD1E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A2119D-ED57-4B4D-B35C-0DE38AE49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F013E5-BBD6-4BCC-B1EE-F4038C6B2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920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FE630-C6C1-41BF-B2C5-C79B7F2B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2D04A2-1483-4364-A336-779CF9AA56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25A4F4-DA2E-43A2-AD69-8D0DAA87F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14CB84-ED85-4C8A-B16E-140E0F94F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7659BE-F2AD-452E-BF78-8EB6CAC0F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19E870-F4B4-4A98-9B0D-E770DD224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88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F3BD22-60DF-4A1D-ADB2-07F8D429F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2BD39C-34A1-4BA3-A456-D4717F56D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B0AC6C-F72F-4F45-99F4-3C7617F13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43202FE-E6A7-4220-B564-9ED98447C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A0297A-C049-485E-A83B-A19525344F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59C32A-82F5-46A7-A5D5-28D8033EC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91E031-0714-4DBF-83EF-0B2C5F19A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66C95B-239A-4521-89DA-D6B3B53B4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94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C1490F-F10D-46C6-8D8B-B39FE1711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416838-A275-4DA5-B86F-747EB616E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D64DCF-B61D-4E15-9A93-2FC8D1302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145B4D-FA63-4610-892F-5D03D9C01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776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3A428C-0BE7-452E-AD14-9561F980A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8BDDA33-6E2A-4608-8248-9FDA8A251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1B567B-1990-4C04-8A22-CB8C091AA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342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D98A3-BB81-476D-88D5-60F50ACC1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8E7796-3121-400B-A3BF-796CFDF77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239B69-29AF-4AD8-A244-C2A87B6D0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166593-9B23-4887-AD97-7CF937633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0E60AA-A9AE-4483-802F-60FB7B1AC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126DE7-23DC-4E9F-BB53-E15AF1070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66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C1681-3291-4BDE-89E6-2FD3C3DC5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494059-9FF9-43DE-8FD7-078785864F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0FD273-58C7-4C8B-B2BF-368999E0D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9F87DE-8279-464E-92EE-6D98750D5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86AD97-75B7-43D3-9A99-5D89CE557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92650E-7667-4265-BAFD-625CE50A1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26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675B96-3997-4B31-BFAA-344FB11DC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08859D-5F72-49D7-8D5B-3A3225B92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F2F27E-5744-474F-8E7A-CCA594BA9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06E4F-4DCE-433C-BE47-3B753ED43087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1364EB-7081-4E6D-AF43-CA1B6770C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2BC6F0-2F4E-4620-98B5-334AF88036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363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1" y="312821"/>
            <a:ext cx="47455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en-US" altLang="ko-KR" sz="3200" dirty="0">
                <a:solidFill>
                  <a:schemeClr val="bg1"/>
                </a:solidFill>
              </a:rPr>
              <a:t>MERGE SORT.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961292" y="1061718"/>
            <a:ext cx="10656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Merge Sort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는 다음과 같은 그림으로 아키텍처를 표현할 수 있습니다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pic>
        <p:nvPicPr>
          <p:cNvPr id="1026" name="Picture 2" descr="Merge-Sort-Algorithm">
            <a:extLst>
              <a:ext uri="{FF2B5EF4-FFF2-40B4-BE49-F238E27FC236}">
                <a16:creationId xmlns:a16="http://schemas.microsoft.com/office/drawing/2014/main" id="{C1166071-BD86-4C61-8D0B-8CB91E81C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292" y="1549400"/>
            <a:ext cx="10456008" cy="5059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404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1009161" y="2166618"/>
            <a:ext cx="106562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관찰을 통해 탐색 범위를 줄이는 방법을 고안한다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3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탐색 범위를 줄여도 올바른 결과를 낸다는 사실을 수학적으로 증명한다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3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구현해서 문제를 통과한다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6AC5E1-B4AA-48E3-862A-9440B136518E}"/>
              </a:ext>
            </a:extLst>
          </p:cNvPr>
          <p:cNvSpPr txBox="1"/>
          <p:nvPr/>
        </p:nvSpPr>
        <p:spPr>
          <a:xfrm>
            <a:off x="312820" y="312821"/>
            <a:ext cx="5783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ko-KR" altLang="en-US" sz="3200" dirty="0" err="1">
                <a:solidFill>
                  <a:schemeClr val="bg1"/>
                </a:solidFill>
              </a:rPr>
              <a:t>그리디</a:t>
            </a:r>
            <a:r>
              <a:rPr lang="ko-KR" altLang="en-US" sz="3200" dirty="0">
                <a:solidFill>
                  <a:schemeClr val="bg1"/>
                </a:solidFill>
              </a:rPr>
              <a:t> 알고리즘 프로세스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DC81E7-2650-4D1A-B778-4EAF3991C319}"/>
              </a:ext>
            </a:extLst>
          </p:cNvPr>
          <p:cNvSpPr txBox="1"/>
          <p:nvPr/>
        </p:nvSpPr>
        <p:spPr>
          <a:xfrm>
            <a:off x="440592" y="1303018"/>
            <a:ext cx="1065627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400" dirty="0">
                <a:solidFill>
                  <a:schemeClr val="bg1">
                    <a:lumMod val="95000"/>
                  </a:schemeClr>
                </a:solidFill>
              </a:rPr>
              <a:t>이상적인 풀이 흐름</a:t>
            </a:r>
            <a:endParaRPr lang="en-US" altLang="ko-KR" sz="3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782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EF022D5-5906-41BF-A821-A3AF3043A926}"/>
              </a:ext>
            </a:extLst>
          </p:cNvPr>
          <p:cNvSpPr txBox="1"/>
          <p:nvPr/>
        </p:nvSpPr>
        <p:spPr>
          <a:xfrm>
            <a:off x="618392" y="947418"/>
            <a:ext cx="1065627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그러나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코딩테스트에서 풀이를 할 땐 시간이 촉박하니 보통 수학적으로 증명을 못합니다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그래서 방법을 고안하고 대충 주어진 예제에서 잘 돌아가는 걸 본 후에 강한 믿음을 가집니다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endParaRPr lang="en-US" altLang="ko-KR" sz="3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sz="3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3000" b="1" dirty="0">
                <a:solidFill>
                  <a:schemeClr val="bg1">
                    <a:lumMod val="95000"/>
                  </a:schemeClr>
                </a:solidFill>
              </a:rPr>
              <a:t>“</a:t>
            </a:r>
            <a:r>
              <a:rPr lang="ko-KR" altLang="en-US" sz="3000" b="1" dirty="0">
                <a:solidFill>
                  <a:schemeClr val="bg1">
                    <a:lumMod val="95000"/>
                  </a:schemeClr>
                </a:solidFill>
              </a:rPr>
              <a:t>아</a:t>
            </a:r>
            <a:r>
              <a:rPr lang="en-US" altLang="ko-KR" sz="3000" b="1" dirty="0">
                <a:solidFill>
                  <a:schemeClr val="bg1">
                    <a:lumMod val="95000"/>
                  </a:schemeClr>
                </a:solidFill>
              </a:rPr>
              <a:t>!! </a:t>
            </a:r>
            <a:r>
              <a:rPr lang="ko-KR" altLang="en-US" sz="3000" b="1" dirty="0">
                <a:solidFill>
                  <a:schemeClr val="bg1">
                    <a:lumMod val="95000"/>
                  </a:schemeClr>
                </a:solidFill>
              </a:rPr>
              <a:t>나의 이 </a:t>
            </a:r>
            <a:r>
              <a:rPr lang="ko-KR" altLang="en-US" sz="3000" b="1" dirty="0" err="1">
                <a:solidFill>
                  <a:schemeClr val="bg1">
                    <a:lumMod val="95000"/>
                  </a:schemeClr>
                </a:solidFill>
              </a:rPr>
              <a:t>그리디</a:t>
            </a:r>
            <a:r>
              <a:rPr lang="ko-KR" altLang="en-US" sz="3000" b="1" dirty="0">
                <a:solidFill>
                  <a:schemeClr val="bg1">
                    <a:lumMod val="95000"/>
                  </a:schemeClr>
                </a:solidFill>
              </a:rPr>
              <a:t> 풀이는 완벽해</a:t>
            </a:r>
            <a:r>
              <a:rPr lang="en-US" altLang="ko-KR" sz="3000" b="1" dirty="0">
                <a:solidFill>
                  <a:schemeClr val="bg1">
                    <a:lumMod val="95000"/>
                  </a:schemeClr>
                </a:solidFill>
              </a:rPr>
              <a:t>.!”</a:t>
            </a:r>
          </a:p>
          <a:p>
            <a:endParaRPr lang="en-US" altLang="ko-KR" sz="3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그렇게 최면을 걸고 구현을 합니다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219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EF022D5-5906-41BF-A821-A3AF3043A926}"/>
              </a:ext>
            </a:extLst>
          </p:cNvPr>
          <p:cNvSpPr txBox="1"/>
          <p:nvPr/>
        </p:nvSpPr>
        <p:spPr>
          <a:xfrm>
            <a:off x="618392" y="312418"/>
            <a:ext cx="10656277" cy="623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그런데 인생이 쉽지가 않습니다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안타깝게도 대부분의 경우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문제를 보고 잘못된 방법을 고안합니다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3000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그리고 방법이 틀렸다는 것을 인지하지 못한 채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잘못된 믿음을 가지고 열심히 구현해서 제출하고 나니 틀렸답니다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3000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이 상황에 이르면 심각한 상태인 건데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 틀렸을 때 내 풀이가 잘못된 건지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풀이는 맞는데 구현을 실수한 건지 알 수가 없습니다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. </a:t>
            </a:r>
            <a:endParaRPr lang="ko-KR" alt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916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1009161" y="2166618"/>
            <a:ext cx="1065627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거의 똑같은 문제를 풀어봤거나 간단한 문제여서 나의 </a:t>
            </a:r>
            <a:r>
              <a:rPr lang="ko-KR" altLang="en-US" sz="3000" dirty="0" err="1">
                <a:solidFill>
                  <a:schemeClr val="bg1">
                    <a:lumMod val="95000"/>
                  </a:schemeClr>
                </a:solidFill>
              </a:rPr>
              <a:t>그리디</a:t>
            </a: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 풀이를 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100% </a:t>
            </a: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확신한다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3000" dirty="0">
                <a:solidFill>
                  <a:srgbClr val="FF0000"/>
                </a:solidFill>
              </a:rPr>
              <a:t> -&gt; </a:t>
            </a:r>
            <a:r>
              <a:rPr lang="ko-KR" altLang="en-US" sz="3000" dirty="0">
                <a:solidFill>
                  <a:srgbClr val="FF0000"/>
                </a:solidFill>
              </a:rPr>
              <a:t>짜서 제출해보고 틀리면 빠르게 </a:t>
            </a:r>
            <a:r>
              <a:rPr lang="ko-KR" altLang="en-US" sz="3000" dirty="0" err="1">
                <a:solidFill>
                  <a:srgbClr val="FF0000"/>
                </a:solidFill>
              </a:rPr>
              <a:t>손절</a:t>
            </a:r>
            <a:endParaRPr lang="en-US" altLang="ko-KR" sz="3000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endParaRPr lang="en-US" altLang="ko-KR" sz="3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100% </a:t>
            </a: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확신은 없지만 맞는 것 같은 </a:t>
            </a:r>
            <a:r>
              <a:rPr lang="ko-KR" altLang="en-US" sz="3000" dirty="0" err="1">
                <a:solidFill>
                  <a:schemeClr val="bg1">
                    <a:lumMod val="95000"/>
                  </a:schemeClr>
                </a:solidFill>
              </a:rPr>
              <a:t>그리디</a:t>
            </a: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 풀이를 찾았다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r>
              <a:rPr lang="en-US" altLang="ko-KR" sz="3000" dirty="0">
                <a:solidFill>
                  <a:srgbClr val="FF0000"/>
                </a:solidFill>
              </a:rPr>
              <a:t>  -&gt; </a:t>
            </a:r>
            <a:r>
              <a:rPr lang="ko-KR" altLang="en-US" sz="3000" dirty="0">
                <a:solidFill>
                  <a:srgbClr val="FF0000"/>
                </a:solidFill>
              </a:rPr>
              <a:t>일단 넘어가고 다른 문제를 풀게 없거나 종료 </a:t>
            </a:r>
            <a:r>
              <a:rPr lang="en-US" altLang="ko-KR" sz="3000" dirty="0">
                <a:solidFill>
                  <a:srgbClr val="FF0000"/>
                </a:solidFill>
              </a:rPr>
              <a:t>20 ~ 40</a:t>
            </a:r>
            <a:r>
              <a:rPr lang="ko-KR" altLang="en-US" sz="3000" dirty="0">
                <a:solidFill>
                  <a:srgbClr val="FF0000"/>
                </a:solidFill>
              </a:rPr>
              <a:t>분 남은 시점에 코딩 시작</a:t>
            </a:r>
            <a:r>
              <a:rPr lang="en-US" altLang="ko-KR" sz="3000" dirty="0">
                <a:solidFill>
                  <a:srgbClr val="FF0000"/>
                </a:solidFill>
              </a:rPr>
              <a:t>.</a:t>
            </a:r>
          </a:p>
          <a:p>
            <a:endParaRPr lang="en-US" altLang="ko-KR" sz="3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6AC5E1-B4AA-48E3-862A-9440B136518E}"/>
              </a:ext>
            </a:extLst>
          </p:cNvPr>
          <p:cNvSpPr txBox="1"/>
          <p:nvPr/>
        </p:nvSpPr>
        <p:spPr>
          <a:xfrm>
            <a:off x="312820" y="312821"/>
            <a:ext cx="5783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ko-KR" altLang="en-US" sz="3200" dirty="0" err="1">
                <a:solidFill>
                  <a:schemeClr val="bg1"/>
                </a:solidFill>
              </a:rPr>
              <a:t>그리디</a:t>
            </a:r>
            <a:r>
              <a:rPr lang="ko-KR" altLang="en-US" sz="3200" dirty="0">
                <a:solidFill>
                  <a:schemeClr val="bg1"/>
                </a:solidFill>
              </a:rPr>
              <a:t> 알고리즘 프로세스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DC81E7-2650-4D1A-B778-4EAF3991C319}"/>
              </a:ext>
            </a:extLst>
          </p:cNvPr>
          <p:cNvSpPr txBox="1"/>
          <p:nvPr/>
        </p:nvSpPr>
        <p:spPr>
          <a:xfrm>
            <a:off x="440592" y="1303018"/>
            <a:ext cx="1065627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400" dirty="0">
                <a:solidFill>
                  <a:schemeClr val="bg1">
                    <a:lumMod val="95000"/>
                  </a:schemeClr>
                </a:solidFill>
              </a:rPr>
              <a:t>추천 전략</a:t>
            </a:r>
            <a:r>
              <a:rPr lang="en-US" altLang="ko-KR" sz="34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6787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96AC5E1-B4AA-48E3-862A-9440B136518E}"/>
              </a:ext>
            </a:extLst>
          </p:cNvPr>
          <p:cNvSpPr txBox="1"/>
          <p:nvPr/>
        </p:nvSpPr>
        <p:spPr>
          <a:xfrm>
            <a:off x="312820" y="312821"/>
            <a:ext cx="6189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연습 문제 </a:t>
            </a:r>
            <a:r>
              <a:rPr lang="en-US" altLang="ko-KR" sz="3200" dirty="0" err="1">
                <a:solidFill>
                  <a:schemeClr val="bg1"/>
                </a:solidFill>
              </a:rPr>
              <a:t>Boj</a:t>
            </a:r>
            <a:r>
              <a:rPr lang="en-US" altLang="ko-KR" sz="3200" dirty="0">
                <a:solidFill>
                  <a:schemeClr val="bg1"/>
                </a:solidFill>
              </a:rPr>
              <a:t> 11047 – </a:t>
            </a:r>
            <a:r>
              <a:rPr lang="ko-KR" altLang="en-US" sz="3200" dirty="0">
                <a:solidFill>
                  <a:schemeClr val="bg1"/>
                </a:solidFill>
              </a:rPr>
              <a:t>동전</a:t>
            </a:r>
            <a:r>
              <a:rPr lang="en-US" altLang="ko-KR" sz="3200" dirty="0">
                <a:solidFill>
                  <a:schemeClr val="bg1"/>
                </a:solidFill>
              </a:rPr>
              <a:t>0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51E471-F9D0-4506-A27C-A56EF94BFF7D}"/>
              </a:ext>
            </a:extLst>
          </p:cNvPr>
          <p:cNvSpPr txBox="1"/>
          <p:nvPr/>
        </p:nvSpPr>
        <p:spPr>
          <a:xfrm>
            <a:off x="767861" y="1214118"/>
            <a:ext cx="106562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이 문제는 시간제한만 없다면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DP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로 풀 수 있는 문제입니다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예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)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동전이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1, 5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원이 있고 합해서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6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원이 되는 최소의 동전 개수를 맞춘다고 생각해봅시다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 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* Coin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배열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= [1,5]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을 별도로 놓고 생각하겠습니다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69628D52-A5D8-4EC4-9C1D-9B74BD359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822517"/>
              </p:ext>
            </p:extLst>
          </p:nvPr>
        </p:nvGraphicFramePr>
        <p:xfrm>
          <a:off x="784570" y="4140266"/>
          <a:ext cx="10378725" cy="1477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2675">
                  <a:extLst>
                    <a:ext uri="{9D8B030D-6E8A-4147-A177-3AD203B41FA5}">
                      <a16:colId xmlns:a16="http://schemas.microsoft.com/office/drawing/2014/main" val="2920149521"/>
                    </a:ext>
                  </a:extLst>
                </a:gridCol>
                <a:gridCol w="1482675">
                  <a:extLst>
                    <a:ext uri="{9D8B030D-6E8A-4147-A177-3AD203B41FA5}">
                      <a16:colId xmlns:a16="http://schemas.microsoft.com/office/drawing/2014/main" val="3969469004"/>
                    </a:ext>
                  </a:extLst>
                </a:gridCol>
                <a:gridCol w="1482675">
                  <a:extLst>
                    <a:ext uri="{9D8B030D-6E8A-4147-A177-3AD203B41FA5}">
                      <a16:colId xmlns:a16="http://schemas.microsoft.com/office/drawing/2014/main" val="1276193095"/>
                    </a:ext>
                  </a:extLst>
                </a:gridCol>
                <a:gridCol w="1482675">
                  <a:extLst>
                    <a:ext uri="{9D8B030D-6E8A-4147-A177-3AD203B41FA5}">
                      <a16:colId xmlns:a16="http://schemas.microsoft.com/office/drawing/2014/main" val="1142247615"/>
                    </a:ext>
                  </a:extLst>
                </a:gridCol>
                <a:gridCol w="1482675">
                  <a:extLst>
                    <a:ext uri="{9D8B030D-6E8A-4147-A177-3AD203B41FA5}">
                      <a16:colId xmlns:a16="http://schemas.microsoft.com/office/drawing/2014/main" val="1217616046"/>
                    </a:ext>
                  </a:extLst>
                </a:gridCol>
                <a:gridCol w="1482675">
                  <a:extLst>
                    <a:ext uri="{9D8B030D-6E8A-4147-A177-3AD203B41FA5}">
                      <a16:colId xmlns:a16="http://schemas.microsoft.com/office/drawing/2014/main" val="3892705632"/>
                    </a:ext>
                  </a:extLst>
                </a:gridCol>
                <a:gridCol w="1482675">
                  <a:extLst>
                    <a:ext uri="{9D8B030D-6E8A-4147-A177-3AD203B41FA5}">
                      <a16:colId xmlns:a16="http://schemas.microsoft.com/office/drawing/2014/main" val="2161891839"/>
                    </a:ext>
                  </a:extLst>
                </a:gridCol>
              </a:tblGrid>
              <a:tr h="7386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5323140"/>
                  </a:ext>
                </a:extLst>
              </a:tr>
              <a:tr h="7386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필요 최소 동전 개수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2812773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C7AD19F1-3CE7-4FA1-91C0-02724BB3FFC1}"/>
              </a:ext>
            </a:extLst>
          </p:cNvPr>
          <p:cNvSpPr txBox="1"/>
          <p:nvPr/>
        </p:nvSpPr>
        <p:spPr>
          <a:xfrm>
            <a:off x="4705354" y="3510068"/>
            <a:ext cx="20319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Total table</a:t>
            </a:r>
            <a:endParaRPr lang="ko-KR" alt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660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96AC5E1-B4AA-48E3-862A-9440B136518E}"/>
              </a:ext>
            </a:extLst>
          </p:cNvPr>
          <p:cNvSpPr txBox="1"/>
          <p:nvPr/>
        </p:nvSpPr>
        <p:spPr>
          <a:xfrm>
            <a:off x="312820" y="312821"/>
            <a:ext cx="6189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en-US" altLang="ko-KR" sz="3200" dirty="0">
                <a:solidFill>
                  <a:schemeClr val="bg1"/>
                </a:solidFill>
              </a:rPr>
              <a:t>DP</a:t>
            </a:r>
            <a:r>
              <a:rPr lang="ko-KR" altLang="en-US" sz="3200" dirty="0">
                <a:solidFill>
                  <a:schemeClr val="bg1"/>
                </a:solidFill>
              </a:rPr>
              <a:t>풀이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51E471-F9D0-4506-A27C-A56EF94BFF7D}"/>
              </a:ext>
            </a:extLst>
          </p:cNvPr>
          <p:cNvSpPr txBox="1"/>
          <p:nvPr/>
        </p:nvSpPr>
        <p:spPr>
          <a:xfrm>
            <a:off x="767861" y="3777938"/>
            <a:ext cx="1065627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DP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연습 겸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 DP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로 풀어보겠습니다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 K = 6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으로 두고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 D[k-1]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까지의 최소 코인 개수를 알고 있다고 가정해 봅시다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 D[K]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 즉 합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6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원이 되는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coin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의 최소 개수를 알기 위해서는 다음과 같은 경우의 수를 고려해 볼 수 있습니다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5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원 동전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개와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원 동전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개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원 동전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6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개 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69628D52-A5D8-4EC4-9C1D-9B74BD359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647275"/>
              </p:ext>
            </p:extLst>
          </p:nvPr>
        </p:nvGraphicFramePr>
        <p:xfrm>
          <a:off x="784570" y="1397067"/>
          <a:ext cx="10378725" cy="1477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2675">
                  <a:extLst>
                    <a:ext uri="{9D8B030D-6E8A-4147-A177-3AD203B41FA5}">
                      <a16:colId xmlns:a16="http://schemas.microsoft.com/office/drawing/2014/main" val="2920149521"/>
                    </a:ext>
                  </a:extLst>
                </a:gridCol>
                <a:gridCol w="1482675">
                  <a:extLst>
                    <a:ext uri="{9D8B030D-6E8A-4147-A177-3AD203B41FA5}">
                      <a16:colId xmlns:a16="http://schemas.microsoft.com/office/drawing/2014/main" val="3969469004"/>
                    </a:ext>
                  </a:extLst>
                </a:gridCol>
                <a:gridCol w="1482675">
                  <a:extLst>
                    <a:ext uri="{9D8B030D-6E8A-4147-A177-3AD203B41FA5}">
                      <a16:colId xmlns:a16="http://schemas.microsoft.com/office/drawing/2014/main" val="1276193095"/>
                    </a:ext>
                  </a:extLst>
                </a:gridCol>
                <a:gridCol w="1482675">
                  <a:extLst>
                    <a:ext uri="{9D8B030D-6E8A-4147-A177-3AD203B41FA5}">
                      <a16:colId xmlns:a16="http://schemas.microsoft.com/office/drawing/2014/main" val="1142247615"/>
                    </a:ext>
                  </a:extLst>
                </a:gridCol>
                <a:gridCol w="1482675">
                  <a:extLst>
                    <a:ext uri="{9D8B030D-6E8A-4147-A177-3AD203B41FA5}">
                      <a16:colId xmlns:a16="http://schemas.microsoft.com/office/drawing/2014/main" val="1217616046"/>
                    </a:ext>
                  </a:extLst>
                </a:gridCol>
                <a:gridCol w="1482675">
                  <a:extLst>
                    <a:ext uri="{9D8B030D-6E8A-4147-A177-3AD203B41FA5}">
                      <a16:colId xmlns:a16="http://schemas.microsoft.com/office/drawing/2014/main" val="3892705632"/>
                    </a:ext>
                  </a:extLst>
                </a:gridCol>
                <a:gridCol w="1482675">
                  <a:extLst>
                    <a:ext uri="{9D8B030D-6E8A-4147-A177-3AD203B41FA5}">
                      <a16:colId xmlns:a16="http://schemas.microsoft.com/office/drawing/2014/main" val="2161891839"/>
                    </a:ext>
                  </a:extLst>
                </a:gridCol>
              </a:tblGrid>
              <a:tr h="7386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5323140"/>
                  </a:ext>
                </a:extLst>
              </a:tr>
              <a:tr h="7386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필요 최소 동전 개수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2812773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C7AD19F1-3CE7-4FA1-91C0-02724BB3FFC1}"/>
              </a:ext>
            </a:extLst>
          </p:cNvPr>
          <p:cNvSpPr txBox="1"/>
          <p:nvPr/>
        </p:nvSpPr>
        <p:spPr>
          <a:xfrm>
            <a:off x="4705354" y="766869"/>
            <a:ext cx="24975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Total table D</a:t>
            </a:r>
            <a:endParaRPr lang="ko-KR" alt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07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96AC5E1-B4AA-48E3-862A-9440B136518E}"/>
              </a:ext>
            </a:extLst>
          </p:cNvPr>
          <p:cNvSpPr txBox="1"/>
          <p:nvPr/>
        </p:nvSpPr>
        <p:spPr>
          <a:xfrm>
            <a:off x="312820" y="312821"/>
            <a:ext cx="6189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en-US" altLang="ko-KR" sz="3200" dirty="0">
                <a:solidFill>
                  <a:schemeClr val="bg1"/>
                </a:solidFill>
              </a:rPr>
              <a:t>DP</a:t>
            </a:r>
            <a:r>
              <a:rPr lang="ko-KR" altLang="en-US" sz="3200" dirty="0">
                <a:solidFill>
                  <a:schemeClr val="bg1"/>
                </a:solidFill>
              </a:rPr>
              <a:t>풀이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51E471-F9D0-4506-A27C-A56EF94BFF7D}"/>
              </a:ext>
            </a:extLst>
          </p:cNvPr>
          <p:cNvSpPr txBox="1"/>
          <p:nvPr/>
        </p:nvSpPr>
        <p:spPr>
          <a:xfrm>
            <a:off x="767861" y="3777938"/>
            <a:ext cx="1065627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수식으로 표현하자면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5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원 동전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개와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원 동전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개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-&gt; (k – 5) + 1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원 동전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6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개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-&gt; (k – 1) + 1</a:t>
            </a:r>
          </a:p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의 형태의 점화식을 세울 수 있습니다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단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최소 동전 개수를 구해야 하므로 두 경우의 수 중 최소값이 답이 됩니다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D[K] = MIN(D[K- coin[</a:t>
            </a:r>
            <a:r>
              <a:rPr lang="en-US" altLang="ko-KR" sz="2400" dirty="0" err="1">
                <a:solidFill>
                  <a:schemeClr val="bg1">
                    <a:lumMod val="95000"/>
                  </a:schemeClr>
                </a:solidFill>
              </a:rPr>
              <a:t>i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]], … D[k – coin[i-1]] … ) + 1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69628D52-A5D8-4EC4-9C1D-9B74BD359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875978"/>
              </p:ext>
            </p:extLst>
          </p:nvPr>
        </p:nvGraphicFramePr>
        <p:xfrm>
          <a:off x="784570" y="1605613"/>
          <a:ext cx="10378725" cy="1477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2675">
                  <a:extLst>
                    <a:ext uri="{9D8B030D-6E8A-4147-A177-3AD203B41FA5}">
                      <a16:colId xmlns:a16="http://schemas.microsoft.com/office/drawing/2014/main" val="2920149521"/>
                    </a:ext>
                  </a:extLst>
                </a:gridCol>
                <a:gridCol w="1482675">
                  <a:extLst>
                    <a:ext uri="{9D8B030D-6E8A-4147-A177-3AD203B41FA5}">
                      <a16:colId xmlns:a16="http://schemas.microsoft.com/office/drawing/2014/main" val="3969469004"/>
                    </a:ext>
                  </a:extLst>
                </a:gridCol>
                <a:gridCol w="1482675">
                  <a:extLst>
                    <a:ext uri="{9D8B030D-6E8A-4147-A177-3AD203B41FA5}">
                      <a16:colId xmlns:a16="http://schemas.microsoft.com/office/drawing/2014/main" val="1276193095"/>
                    </a:ext>
                  </a:extLst>
                </a:gridCol>
                <a:gridCol w="1482675">
                  <a:extLst>
                    <a:ext uri="{9D8B030D-6E8A-4147-A177-3AD203B41FA5}">
                      <a16:colId xmlns:a16="http://schemas.microsoft.com/office/drawing/2014/main" val="1142247615"/>
                    </a:ext>
                  </a:extLst>
                </a:gridCol>
                <a:gridCol w="1482675">
                  <a:extLst>
                    <a:ext uri="{9D8B030D-6E8A-4147-A177-3AD203B41FA5}">
                      <a16:colId xmlns:a16="http://schemas.microsoft.com/office/drawing/2014/main" val="1217616046"/>
                    </a:ext>
                  </a:extLst>
                </a:gridCol>
                <a:gridCol w="1482675">
                  <a:extLst>
                    <a:ext uri="{9D8B030D-6E8A-4147-A177-3AD203B41FA5}">
                      <a16:colId xmlns:a16="http://schemas.microsoft.com/office/drawing/2014/main" val="3892705632"/>
                    </a:ext>
                  </a:extLst>
                </a:gridCol>
                <a:gridCol w="1482675">
                  <a:extLst>
                    <a:ext uri="{9D8B030D-6E8A-4147-A177-3AD203B41FA5}">
                      <a16:colId xmlns:a16="http://schemas.microsoft.com/office/drawing/2014/main" val="2161891839"/>
                    </a:ext>
                  </a:extLst>
                </a:gridCol>
              </a:tblGrid>
              <a:tr h="7386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5323140"/>
                  </a:ext>
                </a:extLst>
              </a:tr>
              <a:tr h="7386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필요 최소 동전 개수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2812773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C7AD19F1-3CE7-4FA1-91C0-02724BB3FFC1}"/>
              </a:ext>
            </a:extLst>
          </p:cNvPr>
          <p:cNvSpPr txBox="1"/>
          <p:nvPr/>
        </p:nvSpPr>
        <p:spPr>
          <a:xfrm>
            <a:off x="4705354" y="766869"/>
            <a:ext cx="24975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Total table D</a:t>
            </a:r>
            <a:endParaRPr lang="ko-KR" alt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169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96AC5E1-B4AA-48E3-862A-9440B136518E}"/>
              </a:ext>
            </a:extLst>
          </p:cNvPr>
          <p:cNvSpPr txBox="1"/>
          <p:nvPr/>
        </p:nvSpPr>
        <p:spPr>
          <a:xfrm>
            <a:off x="312820" y="312821"/>
            <a:ext cx="6189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ko-KR" altLang="en-US" sz="3200" dirty="0" err="1">
                <a:solidFill>
                  <a:schemeClr val="bg1"/>
                </a:solidFill>
              </a:rPr>
              <a:t>그리디</a:t>
            </a:r>
            <a:r>
              <a:rPr lang="ko-KR" altLang="en-US" sz="3200" dirty="0">
                <a:solidFill>
                  <a:schemeClr val="bg1"/>
                </a:solidFill>
              </a:rPr>
              <a:t> 풀이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51E471-F9D0-4506-A27C-A56EF94BFF7D}"/>
              </a:ext>
            </a:extLst>
          </p:cNvPr>
          <p:cNvSpPr txBox="1"/>
          <p:nvPr/>
        </p:nvSpPr>
        <p:spPr>
          <a:xfrm>
            <a:off x="767861" y="1114953"/>
            <a:ext cx="1065627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그러나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앞서 말한 것처럼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DP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로 풀게 되면 시간 복잡도가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O(NK)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가 되므로 시간초과가 발생하게 됩니다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고로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다음 풀이는 </a:t>
            </a: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</a:rPr>
              <a:t>그리디로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 접근하고자 합니다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</a:rPr>
              <a:t>그리디로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 접근하는 방법은 다음과 같은 사고 방식에 의거합니다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400" b="1" dirty="0">
                <a:solidFill>
                  <a:srgbClr val="FF0000"/>
                </a:solidFill>
              </a:rPr>
              <a:t>“ </a:t>
            </a:r>
            <a:r>
              <a:rPr lang="ko-KR" altLang="en-US" sz="2400" b="1" dirty="0">
                <a:solidFill>
                  <a:srgbClr val="FF0000"/>
                </a:solidFill>
              </a:rPr>
              <a:t>동전 개수를 최소화 하려면 가장 큰 동전을 최대한 많이 써야 한다</a:t>
            </a:r>
            <a:r>
              <a:rPr lang="en-US" altLang="ko-KR" sz="2400" b="1" dirty="0">
                <a:solidFill>
                  <a:srgbClr val="FF0000"/>
                </a:solidFill>
              </a:rPr>
              <a:t>.”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언뜻 당연한 소리지만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저는 이 명제를 증명하고 넘어가고자 합니다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수학적 증명을 할 수 </a:t>
            </a:r>
            <a:r>
              <a:rPr lang="ko-KR" altLang="en-US" sz="2400" b="1" dirty="0" err="1">
                <a:solidFill>
                  <a:srgbClr val="FF0000"/>
                </a:solidFill>
              </a:rPr>
              <a:t>있다와</a:t>
            </a:r>
            <a:r>
              <a:rPr lang="ko-KR" altLang="en-US" sz="2400" b="1" dirty="0">
                <a:solidFill>
                  <a:srgbClr val="FF0000"/>
                </a:solidFill>
              </a:rPr>
              <a:t> 없다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는 큰 차이가 있습니다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굳이 이런 번거로운 증명을 해야 하는 이유는 비록 실제 코딩테스트에서 논리적으로 완벽한 증명을 할 일은 없겠지만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증명 과정을 살펴보면 </a:t>
            </a:r>
            <a:r>
              <a:rPr lang="ko-KR" altLang="en-US" sz="2400" b="1" dirty="0" err="1">
                <a:solidFill>
                  <a:srgbClr val="FF0000"/>
                </a:solidFill>
              </a:rPr>
              <a:t>그리디</a:t>
            </a:r>
            <a:r>
              <a:rPr lang="ko-KR" altLang="en-US" sz="2400" b="1" dirty="0">
                <a:solidFill>
                  <a:srgbClr val="FF0000"/>
                </a:solidFill>
              </a:rPr>
              <a:t> 풀이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를 떠올렸을 때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그 풀이가 </a:t>
            </a: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</a:rPr>
              <a:t>올바른지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 머릿속으로 생각하는데 도움이 되며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풀이의 반례를 잡아내는 능력을 기를 때도 도움이 되기 때문에 그렇습니다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982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251E471-F9D0-4506-A27C-A56EF94BFF7D}"/>
              </a:ext>
            </a:extLst>
          </p:cNvPr>
          <p:cNvSpPr txBox="1"/>
          <p:nvPr/>
        </p:nvSpPr>
        <p:spPr>
          <a:xfrm>
            <a:off x="767861" y="617651"/>
            <a:ext cx="1065627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앞서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명제를 증명하고 자 하려면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명제를 다음과 같이 바꿔야 합니다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동전 중 가장 큰 동전은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500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원 동전이므로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</a:t>
            </a:r>
          </a:p>
          <a:p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2400" b="1" dirty="0">
                <a:solidFill>
                  <a:srgbClr val="FF0000"/>
                </a:solidFill>
              </a:rPr>
              <a:t>“</a:t>
            </a:r>
            <a:r>
              <a:rPr lang="ko-KR" altLang="en-US" sz="2400" b="1" dirty="0">
                <a:solidFill>
                  <a:srgbClr val="FF0000"/>
                </a:solidFill>
              </a:rPr>
              <a:t>동전 개수를 최소화 하려면 </a:t>
            </a:r>
            <a:r>
              <a:rPr lang="en-US" altLang="ko-KR" sz="2400" b="1" dirty="0">
                <a:solidFill>
                  <a:srgbClr val="FF0000"/>
                </a:solidFill>
              </a:rPr>
              <a:t>500</a:t>
            </a:r>
            <a:r>
              <a:rPr lang="ko-KR" altLang="en-US" sz="2400" b="1" dirty="0">
                <a:solidFill>
                  <a:srgbClr val="FF0000"/>
                </a:solidFill>
              </a:rPr>
              <a:t>원 동전을 최대한 많이 써야 한다</a:t>
            </a:r>
            <a:r>
              <a:rPr lang="en-US" altLang="ko-KR" sz="2400" b="1" dirty="0">
                <a:solidFill>
                  <a:srgbClr val="FF0000"/>
                </a:solidFill>
              </a:rPr>
              <a:t>“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로 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말을 바꿀 수 있습니다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500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원 동전을 많이 쓴다는 것은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 100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원과 동전을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4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개 이하로 사용해야 한다는 보조 정리를 추론할 수 있습니다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이를 보조 정리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이라 칭하겠습니다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보조 정리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을 증명하기 위해서는 </a:t>
            </a: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</a:rPr>
              <a:t>귀류법을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 사용해야 합니다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</a:rPr>
              <a:t>귀류법은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 명제가 거짓이라고 가정할 때 모순이 발생함을 보이는 증명법입니다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정규 교과과정에서는 루트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가 무리수임을 증명하는 과정에서 처음 </a:t>
            </a: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</a:rPr>
              <a:t>귀류법이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 소개됩니다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 </a:t>
            </a:r>
          </a:p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간단하게 증명하자면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 100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원 동전이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5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개 이상이 되었을 때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 500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원 동전으로 대체가 가능해 지므로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최소 동전을 만족하지 않게 됩니다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고로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100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원은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4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개 이하여야 합니다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6056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251E471-F9D0-4506-A27C-A56EF94BFF7D}"/>
              </a:ext>
            </a:extLst>
          </p:cNvPr>
          <p:cNvSpPr txBox="1"/>
          <p:nvPr/>
        </p:nvSpPr>
        <p:spPr>
          <a:xfrm>
            <a:off x="767861" y="617651"/>
            <a:ext cx="10656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이처럼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각 동전의 맥시멈 개수를 보조 정리를 통해 도출해내면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 100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원은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4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개 이하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 10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원도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4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개 이하가 되며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50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원 동전은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개 이하로 사용해야 합니다</a:t>
            </a:r>
            <a:r>
              <a:rPr lang="en-US" altLang="ko-KR" sz="240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161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961292" y="248918"/>
            <a:ext cx="10656277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 그림에서 초록색 부분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즉 합치는 부분만 주목해서 봐주시면 좋겠습니다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초록색 부분을 조금 어려운 말로 바꿔 말하자면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이미 정렬되어 있는 길이 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ko-KR" altLang="en-US" b="1" dirty="0">
                <a:solidFill>
                  <a:srgbClr val="FF0000"/>
                </a:solidFill>
              </a:rPr>
              <a:t>이상의 배열 </a:t>
            </a:r>
            <a:r>
              <a:rPr lang="en-US" altLang="ko-KR" b="1" dirty="0">
                <a:solidFill>
                  <a:srgbClr val="FF0000"/>
                </a:solidFill>
              </a:rPr>
              <a:t>arr1</a:t>
            </a:r>
            <a:r>
              <a:rPr lang="ko-KR" altLang="en-US" b="1" dirty="0">
                <a:solidFill>
                  <a:srgbClr val="FF0000"/>
                </a:solidFill>
              </a:rPr>
              <a:t>과 </a:t>
            </a:r>
            <a:r>
              <a:rPr lang="en-US" altLang="ko-KR" b="1" dirty="0">
                <a:solidFill>
                  <a:srgbClr val="FF0000"/>
                </a:solidFill>
              </a:rPr>
              <a:t>arr2</a:t>
            </a:r>
            <a:r>
              <a:rPr lang="ko-KR" altLang="en-US" b="1" dirty="0">
                <a:solidFill>
                  <a:srgbClr val="FF0000"/>
                </a:solidFill>
              </a:rPr>
              <a:t>를 합친 후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정렬시키는 문제로 생각할 수 있습니다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그림 참고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15C39F7-EF7A-4361-9359-09077EBBF0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357351"/>
              </p:ext>
            </p:extLst>
          </p:nvPr>
        </p:nvGraphicFramePr>
        <p:xfrm>
          <a:off x="844065" y="2670526"/>
          <a:ext cx="4227290" cy="4572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845458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3232487043"/>
                    </a:ext>
                  </a:extLst>
                </a:gridCol>
              </a:tblGrid>
              <a:tr h="451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-9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47ED9EF-742D-442C-8E7E-BDCFD2C650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380749"/>
              </p:ext>
            </p:extLst>
          </p:nvPr>
        </p:nvGraphicFramePr>
        <p:xfrm>
          <a:off x="6596895" y="2670526"/>
          <a:ext cx="4227288" cy="457200"/>
        </p:xfrm>
        <a:graphic>
          <a:graphicData uri="http://schemas.openxmlformats.org/drawingml/2006/table">
            <a:tbl>
              <a:tblPr/>
              <a:tblGrid>
                <a:gridCol w="1056822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</a:tblGrid>
              <a:tr h="4144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-7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15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F4509E5-227E-4FCC-8623-123861E829E2}"/>
              </a:ext>
            </a:extLst>
          </p:cNvPr>
          <p:cNvSpPr txBox="1"/>
          <p:nvPr/>
        </p:nvSpPr>
        <p:spPr>
          <a:xfrm>
            <a:off x="2468760" y="1755962"/>
            <a:ext cx="977900" cy="73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arr1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B8F43D-F068-4C08-B1AA-341AE792994F}"/>
              </a:ext>
            </a:extLst>
          </p:cNvPr>
          <p:cNvSpPr txBox="1"/>
          <p:nvPr/>
        </p:nvSpPr>
        <p:spPr>
          <a:xfrm>
            <a:off x="8285360" y="1705162"/>
            <a:ext cx="977900" cy="73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arr2</a:t>
            </a:r>
          </a:p>
        </p:txBody>
      </p:sp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FA722F73-3AD2-42A4-931A-2C4EF88F1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042951"/>
              </p:ext>
            </p:extLst>
          </p:nvPr>
        </p:nvGraphicFramePr>
        <p:xfrm>
          <a:off x="2875160" y="5066478"/>
          <a:ext cx="5625531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059">
                  <a:extLst>
                    <a:ext uri="{9D8B030D-6E8A-4147-A177-3AD203B41FA5}">
                      <a16:colId xmlns:a16="http://schemas.microsoft.com/office/drawing/2014/main" val="667147813"/>
                    </a:ext>
                  </a:extLst>
                </a:gridCol>
                <a:gridCol w="625059">
                  <a:extLst>
                    <a:ext uri="{9D8B030D-6E8A-4147-A177-3AD203B41FA5}">
                      <a16:colId xmlns:a16="http://schemas.microsoft.com/office/drawing/2014/main" val="910398956"/>
                    </a:ext>
                  </a:extLst>
                </a:gridCol>
                <a:gridCol w="625059">
                  <a:extLst>
                    <a:ext uri="{9D8B030D-6E8A-4147-A177-3AD203B41FA5}">
                      <a16:colId xmlns:a16="http://schemas.microsoft.com/office/drawing/2014/main" val="2964833153"/>
                    </a:ext>
                  </a:extLst>
                </a:gridCol>
                <a:gridCol w="625059">
                  <a:extLst>
                    <a:ext uri="{9D8B030D-6E8A-4147-A177-3AD203B41FA5}">
                      <a16:colId xmlns:a16="http://schemas.microsoft.com/office/drawing/2014/main" val="937704466"/>
                    </a:ext>
                  </a:extLst>
                </a:gridCol>
                <a:gridCol w="625059">
                  <a:extLst>
                    <a:ext uri="{9D8B030D-6E8A-4147-A177-3AD203B41FA5}">
                      <a16:colId xmlns:a16="http://schemas.microsoft.com/office/drawing/2014/main" val="3466710784"/>
                    </a:ext>
                  </a:extLst>
                </a:gridCol>
                <a:gridCol w="625059">
                  <a:extLst>
                    <a:ext uri="{9D8B030D-6E8A-4147-A177-3AD203B41FA5}">
                      <a16:colId xmlns:a16="http://schemas.microsoft.com/office/drawing/2014/main" val="2671339673"/>
                    </a:ext>
                  </a:extLst>
                </a:gridCol>
                <a:gridCol w="625059">
                  <a:extLst>
                    <a:ext uri="{9D8B030D-6E8A-4147-A177-3AD203B41FA5}">
                      <a16:colId xmlns:a16="http://schemas.microsoft.com/office/drawing/2014/main" val="741467098"/>
                    </a:ext>
                  </a:extLst>
                </a:gridCol>
                <a:gridCol w="625059">
                  <a:extLst>
                    <a:ext uri="{9D8B030D-6E8A-4147-A177-3AD203B41FA5}">
                      <a16:colId xmlns:a16="http://schemas.microsoft.com/office/drawing/2014/main" val="1537768901"/>
                    </a:ext>
                  </a:extLst>
                </a:gridCol>
                <a:gridCol w="625059">
                  <a:extLst>
                    <a:ext uri="{9D8B030D-6E8A-4147-A177-3AD203B41FA5}">
                      <a16:colId xmlns:a16="http://schemas.microsoft.com/office/drawing/2014/main" val="242808454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-7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062754"/>
                  </a:ext>
                </a:extLst>
              </a:tr>
            </a:tbl>
          </a:graphicData>
        </a:graphic>
      </p:graphicFrame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042F07A-AC56-4F29-A9E2-5587913A3724}"/>
              </a:ext>
            </a:extLst>
          </p:cNvPr>
          <p:cNvCxnSpPr>
            <a:endCxn id="9" idx="0"/>
          </p:cNvCxnSpPr>
          <p:nvPr/>
        </p:nvCxnSpPr>
        <p:spPr>
          <a:xfrm>
            <a:off x="2400300" y="3127726"/>
            <a:ext cx="3287625" cy="19387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2929BDD-D896-40A5-997B-221959228E2B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5687925" y="3127726"/>
            <a:ext cx="3022614" cy="1938752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529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69628D52-A5D8-4EC4-9C1D-9B74BD3593F7}"/>
              </a:ext>
            </a:extLst>
          </p:cNvPr>
          <p:cNvGraphicFramePr>
            <a:graphicFrameLocks noGrp="1"/>
          </p:cNvGraphicFramePr>
          <p:nvPr/>
        </p:nvGraphicFramePr>
        <p:xfrm>
          <a:off x="784570" y="962056"/>
          <a:ext cx="10378725" cy="1477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2675">
                  <a:extLst>
                    <a:ext uri="{9D8B030D-6E8A-4147-A177-3AD203B41FA5}">
                      <a16:colId xmlns:a16="http://schemas.microsoft.com/office/drawing/2014/main" val="2920149521"/>
                    </a:ext>
                  </a:extLst>
                </a:gridCol>
                <a:gridCol w="1482675">
                  <a:extLst>
                    <a:ext uri="{9D8B030D-6E8A-4147-A177-3AD203B41FA5}">
                      <a16:colId xmlns:a16="http://schemas.microsoft.com/office/drawing/2014/main" val="3969469004"/>
                    </a:ext>
                  </a:extLst>
                </a:gridCol>
                <a:gridCol w="1482675">
                  <a:extLst>
                    <a:ext uri="{9D8B030D-6E8A-4147-A177-3AD203B41FA5}">
                      <a16:colId xmlns:a16="http://schemas.microsoft.com/office/drawing/2014/main" val="1276193095"/>
                    </a:ext>
                  </a:extLst>
                </a:gridCol>
                <a:gridCol w="1482675">
                  <a:extLst>
                    <a:ext uri="{9D8B030D-6E8A-4147-A177-3AD203B41FA5}">
                      <a16:colId xmlns:a16="http://schemas.microsoft.com/office/drawing/2014/main" val="1142247615"/>
                    </a:ext>
                  </a:extLst>
                </a:gridCol>
                <a:gridCol w="1482675">
                  <a:extLst>
                    <a:ext uri="{9D8B030D-6E8A-4147-A177-3AD203B41FA5}">
                      <a16:colId xmlns:a16="http://schemas.microsoft.com/office/drawing/2014/main" val="1217616046"/>
                    </a:ext>
                  </a:extLst>
                </a:gridCol>
                <a:gridCol w="1482675">
                  <a:extLst>
                    <a:ext uri="{9D8B030D-6E8A-4147-A177-3AD203B41FA5}">
                      <a16:colId xmlns:a16="http://schemas.microsoft.com/office/drawing/2014/main" val="3892705632"/>
                    </a:ext>
                  </a:extLst>
                </a:gridCol>
                <a:gridCol w="1482675">
                  <a:extLst>
                    <a:ext uri="{9D8B030D-6E8A-4147-A177-3AD203B41FA5}">
                      <a16:colId xmlns:a16="http://schemas.microsoft.com/office/drawing/2014/main" val="2161891839"/>
                    </a:ext>
                  </a:extLst>
                </a:gridCol>
              </a:tblGrid>
              <a:tr h="7386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5323140"/>
                  </a:ext>
                </a:extLst>
              </a:tr>
              <a:tr h="7386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필요 최소 동전 개수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2812773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400E1B42-C251-450D-A33B-F3DA49E22ED0}"/>
              </a:ext>
            </a:extLst>
          </p:cNvPr>
          <p:cNvSpPr txBox="1"/>
          <p:nvPr/>
        </p:nvSpPr>
        <p:spPr>
          <a:xfrm>
            <a:off x="784570" y="2575872"/>
            <a:ext cx="103787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우선은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DP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로 풀 것이므로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합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= 1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일 때부터 합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= 6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일 때까지의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점화식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테이블을 놓습니다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합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= 1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일 때는 당연히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원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개만 필요합니다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고로 합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= 1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일 때 답은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coin[0],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개만 필요하므로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 됩니다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AD19F1-3CE7-4FA1-91C0-02724BB3FFC1}"/>
              </a:ext>
            </a:extLst>
          </p:cNvPr>
          <p:cNvSpPr txBox="1"/>
          <p:nvPr/>
        </p:nvSpPr>
        <p:spPr>
          <a:xfrm>
            <a:off x="4705354" y="331858"/>
            <a:ext cx="20319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Total table</a:t>
            </a:r>
            <a:endParaRPr lang="ko-KR" alt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8" name="표 2">
            <a:extLst>
              <a:ext uri="{FF2B5EF4-FFF2-40B4-BE49-F238E27FC236}">
                <a16:creationId xmlns:a16="http://schemas.microsoft.com/office/drawing/2014/main" id="{CAEAF81B-0007-48F4-AB49-4C885F7CE7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027524"/>
              </p:ext>
            </p:extLst>
          </p:nvPr>
        </p:nvGraphicFramePr>
        <p:xfrm>
          <a:off x="830436" y="3813273"/>
          <a:ext cx="10378725" cy="1477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2675">
                  <a:extLst>
                    <a:ext uri="{9D8B030D-6E8A-4147-A177-3AD203B41FA5}">
                      <a16:colId xmlns:a16="http://schemas.microsoft.com/office/drawing/2014/main" val="2920149521"/>
                    </a:ext>
                  </a:extLst>
                </a:gridCol>
                <a:gridCol w="1482675">
                  <a:extLst>
                    <a:ext uri="{9D8B030D-6E8A-4147-A177-3AD203B41FA5}">
                      <a16:colId xmlns:a16="http://schemas.microsoft.com/office/drawing/2014/main" val="3969469004"/>
                    </a:ext>
                  </a:extLst>
                </a:gridCol>
                <a:gridCol w="1482675">
                  <a:extLst>
                    <a:ext uri="{9D8B030D-6E8A-4147-A177-3AD203B41FA5}">
                      <a16:colId xmlns:a16="http://schemas.microsoft.com/office/drawing/2014/main" val="1276193095"/>
                    </a:ext>
                  </a:extLst>
                </a:gridCol>
                <a:gridCol w="1482675">
                  <a:extLst>
                    <a:ext uri="{9D8B030D-6E8A-4147-A177-3AD203B41FA5}">
                      <a16:colId xmlns:a16="http://schemas.microsoft.com/office/drawing/2014/main" val="1142247615"/>
                    </a:ext>
                  </a:extLst>
                </a:gridCol>
                <a:gridCol w="1482675">
                  <a:extLst>
                    <a:ext uri="{9D8B030D-6E8A-4147-A177-3AD203B41FA5}">
                      <a16:colId xmlns:a16="http://schemas.microsoft.com/office/drawing/2014/main" val="1217616046"/>
                    </a:ext>
                  </a:extLst>
                </a:gridCol>
                <a:gridCol w="1482675">
                  <a:extLst>
                    <a:ext uri="{9D8B030D-6E8A-4147-A177-3AD203B41FA5}">
                      <a16:colId xmlns:a16="http://schemas.microsoft.com/office/drawing/2014/main" val="3892705632"/>
                    </a:ext>
                  </a:extLst>
                </a:gridCol>
                <a:gridCol w="1482675">
                  <a:extLst>
                    <a:ext uri="{9D8B030D-6E8A-4147-A177-3AD203B41FA5}">
                      <a16:colId xmlns:a16="http://schemas.microsoft.com/office/drawing/2014/main" val="2161891839"/>
                    </a:ext>
                  </a:extLst>
                </a:gridCol>
              </a:tblGrid>
              <a:tr h="7386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5323140"/>
                  </a:ext>
                </a:extLst>
              </a:tr>
              <a:tr h="7386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필요 최소 동전 개수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281277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9F487D4-35D6-4249-8171-375AA4C7F83C}"/>
              </a:ext>
            </a:extLst>
          </p:cNvPr>
          <p:cNvSpPr txBox="1"/>
          <p:nvPr/>
        </p:nvSpPr>
        <p:spPr>
          <a:xfrm>
            <a:off x="821560" y="5489235"/>
            <a:ext cx="10378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합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= 2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일 때는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coin[2]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즉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5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원보다 합이 작기 때문에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원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개를 채워 넣어야 합니다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지금까지의 흐름을 점화식으로 표현하자면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현재 합의 위치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(2)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를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idx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라고 생각했을 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total[2] = total[1]+1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로 해도 큰 문제가 없어 보입니다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9092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69628D52-A5D8-4EC4-9C1D-9B74BD359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132475"/>
              </p:ext>
            </p:extLst>
          </p:nvPr>
        </p:nvGraphicFramePr>
        <p:xfrm>
          <a:off x="784570" y="962056"/>
          <a:ext cx="10378725" cy="1477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2675">
                  <a:extLst>
                    <a:ext uri="{9D8B030D-6E8A-4147-A177-3AD203B41FA5}">
                      <a16:colId xmlns:a16="http://schemas.microsoft.com/office/drawing/2014/main" val="2920149521"/>
                    </a:ext>
                  </a:extLst>
                </a:gridCol>
                <a:gridCol w="1482675">
                  <a:extLst>
                    <a:ext uri="{9D8B030D-6E8A-4147-A177-3AD203B41FA5}">
                      <a16:colId xmlns:a16="http://schemas.microsoft.com/office/drawing/2014/main" val="3969469004"/>
                    </a:ext>
                  </a:extLst>
                </a:gridCol>
                <a:gridCol w="1482675">
                  <a:extLst>
                    <a:ext uri="{9D8B030D-6E8A-4147-A177-3AD203B41FA5}">
                      <a16:colId xmlns:a16="http://schemas.microsoft.com/office/drawing/2014/main" val="1276193095"/>
                    </a:ext>
                  </a:extLst>
                </a:gridCol>
                <a:gridCol w="1482675">
                  <a:extLst>
                    <a:ext uri="{9D8B030D-6E8A-4147-A177-3AD203B41FA5}">
                      <a16:colId xmlns:a16="http://schemas.microsoft.com/office/drawing/2014/main" val="1142247615"/>
                    </a:ext>
                  </a:extLst>
                </a:gridCol>
                <a:gridCol w="1482675">
                  <a:extLst>
                    <a:ext uri="{9D8B030D-6E8A-4147-A177-3AD203B41FA5}">
                      <a16:colId xmlns:a16="http://schemas.microsoft.com/office/drawing/2014/main" val="1217616046"/>
                    </a:ext>
                  </a:extLst>
                </a:gridCol>
                <a:gridCol w="1482675">
                  <a:extLst>
                    <a:ext uri="{9D8B030D-6E8A-4147-A177-3AD203B41FA5}">
                      <a16:colId xmlns:a16="http://schemas.microsoft.com/office/drawing/2014/main" val="3892705632"/>
                    </a:ext>
                  </a:extLst>
                </a:gridCol>
                <a:gridCol w="1482675">
                  <a:extLst>
                    <a:ext uri="{9D8B030D-6E8A-4147-A177-3AD203B41FA5}">
                      <a16:colId xmlns:a16="http://schemas.microsoft.com/office/drawing/2014/main" val="2161891839"/>
                    </a:ext>
                  </a:extLst>
                </a:gridCol>
              </a:tblGrid>
              <a:tr h="7386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5323140"/>
                  </a:ext>
                </a:extLst>
              </a:tr>
              <a:tr h="7386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필요 최소 동전 개수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2812773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400E1B42-C251-450D-A33B-F3DA49E22ED0}"/>
              </a:ext>
            </a:extLst>
          </p:cNvPr>
          <p:cNvSpPr txBox="1"/>
          <p:nvPr/>
        </p:nvSpPr>
        <p:spPr>
          <a:xfrm>
            <a:off x="784570" y="2833328"/>
            <a:ext cx="10378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합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= 3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즉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total[3]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도 큰 문제 없이 점화식을 사용할 수 있어 보입니다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Total[4]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까지는 이 점화식을 바탕으로 채워 넣겠습니다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AD19F1-3CE7-4FA1-91C0-02724BB3FFC1}"/>
              </a:ext>
            </a:extLst>
          </p:cNvPr>
          <p:cNvSpPr txBox="1"/>
          <p:nvPr/>
        </p:nvSpPr>
        <p:spPr>
          <a:xfrm>
            <a:off x="4705354" y="331858"/>
            <a:ext cx="20319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Total table</a:t>
            </a:r>
            <a:endParaRPr lang="ko-KR" alt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8" name="표 2">
            <a:extLst>
              <a:ext uri="{FF2B5EF4-FFF2-40B4-BE49-F238E27FC236}">
                <a16:creationId xmlns:a16="http://schemas.microsoft.com/office/drawing/2014/main" id="{CAEAF81B-0007-48F4-AB49-4C885F7CE7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972647"/>
              </p:ext>
            </p:extLst>
          </p:nvPr>
        </p:nvGraphicFramePr>
        <p:xfrm>
          <a:off x="830436" y="3813273"/>
          <a:ext cx="10378725" cy="1477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2675">
                  <a:extLst>
                    <a:ext uri="{9D8B030D-6E8A-4147-A177-3AD203B41FA5}">
                      <a16:colId xmlns:a16="http://schemas.microsoft.com/office/drawing/2014/main" val="2920149521"/>
                    </a:ext>
                  </a:extLst>
                </a:gridCol>
                <a:gridCol w="1482675">
                  <a:extLst>
                    <a:ext uri="{9D8B030D-6E8A-4147-A177-3AD203B41FA5}">
                      <a16:colId xmlns:a16="http://schemas.microsoft.com/office/drawing/2014/main" val="3969469004"/>
                    </a:ext>
                  </a:extLst>
                </a:gridCol>
                <a:gridCol w="1482675">
                  <a:extLst>
                    <a:ext uri="{9D8B030D-6E8A-4147-A177-3AD203B41FA5}">
                      <a16:colId xmlns:a16="http://schemas.microsoft.com/office/drawing/2014/main" val="1276193095"/>
                    </a:ext>
                  </a:extLst>
                </a:gridCol>
                <a:gridCol w="1482675">
                  <a:extLst>
                    <a:ext uri="{9D8B030D-6E8A-4147-A177-3AD203B41FA5}">
                      <a16:colId xmlns:a16="http://schemas.microsoft.com/office/drawing/2014/main" val="1142247615"/>
                    </a:ext>
                  </a:extLst>
                </a:gridCol>
                <a:gridCol w="1482675">
                  <a:extLst>
                    <a:ext uri="{9D8B030D-6E8A-4147-A177-3AD203B41FA5}">
                      <a16:colId xmlns:a16="http://schemas.microsoft.com/office/drawing/2014/main" val="1217616046"/>
                    </a:ext>
                  </a:extLst>
                </a:gridCol>
                <a:gridCol w="1482675">
                  <a:extLst>
                    <a:ext uri="{9D8B030D-6E8A-4147-A177-3AD203B41FA5}">
                      <a16:colId xmlns:a16="http://schemas.microsoft.com/office/drawing/2014/main" val="3892705632"/>
                    </a:ext>
                  </a:extLst>
                </a:gridCol>
                <a:gridCol w="1482675">
                  <a:extLst>
                    <a:ext uri="{9D8B030D-6E8A-4147-A177-3AD203B41FA5}">
                      <a16:colId xmlns:a16="http://schemas.microsoft.com/office/drawing/2014/main" val="2161891839"/>
                    </a:ext>
                  </a:extLst>
                </a:gridCol>
              </a:tblGrid>
              <a:tr h="7386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5323140"/>
                  </a:ext>
                </a:extLst>
              </a:tr>
              <a:tr h="7386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필요 최소 동전 개수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281277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9F487D4-35D6-4249-8171-375AA4C7F83C}"/>
              </a:ext>
            </a:extLst>
          </p:cNvPr>
          <p:cNvSpPr txBox="1"/>
          <p:nvPr/>
        </p:nvSpPr>
        <p:spPr>
          <a:xfrm>
            <a:off x="821560" y="5489235"/>
            <a:ext cx="10378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그러나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합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= 5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일 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문제가 발생합니다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기존 점화식으로는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total[5] = 5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가 되어야 하나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5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원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짜리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동전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개면 합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= 5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가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만족되므로 점화식을 수정할 필요가 있어 보입니다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40708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69628D52-A5D8-4EC4-9C1D-9B74BD3593F7}"/>
              </a:ext>
            </a:extLst>
          </p:cNvPr>
          <p:cNvGraphicFramePr>
            <a:graphicFrameLocks noGrp="1"/>
          </p:cNvGraphicFramePr>
          <p:nvPr/>
        </p:nvGraphicFramePr>
        <p:xfrm>
          <a:off x="784570" y="962056"/>
          <a:ext cx="10378725" cy="1477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2675">
                  <a:extLst>
                    <a:ext uri="{9D8B030D-6E8A-4147-A177-3AD203B41FA5}">
                      <a16:colId xmlns:a16="http://schemas.microsoft.com/office/drawing/2014/main" val="2920149521"/>
                    </a:ext>
                  </a:extLst>
                </a:gridCol>
                <a:gridCol w="1482675">
                  <a:extLst>
                    <a:ext uri="{9D8B030D-6E8A-4147-A177-3AD203B41FA5}">
                      <a16:colId xmlns:a16="http://schemas.microsoft.com/office/drawing/2014/main" val="3969469004"/>
                    </a:ext>
                  </a:extLst>
                </a:gridCol>
                <a:gridCol w="1482675">
                  <a:extLst>
                    <a:ext uri="{9D8B030D-6E8A-4147-A177-3AD203B41FA5}">
                      <a16:colId xmlns:a16="http://schemas.microsoft.com/office/drawing/2014/main" val="1276193095"/>
                    </a:ext>
                  </a:extLst>
                </a:gridCol>
                <a:gridCol w="1482675">
                  <a:extLst>
                    <a:ext uri="{9D8B030D-6E8A-4147-A177-3AD203B41FA5}">
                      <a16:colId xmlns:a16="http://schemas.microsoft.com/office/drawing/2014/main" val="1142247615"/>
                    </a:ext>
                  </a:extLst>
                </a:gridCol>
                <a:gridCol w="1482675">
                  <a:extLst>
                    <a:ext uri="{9D8B030D-6E8A-4147-A177-3AD203B41FA5}">
                      <a16:colId xmlns:a16="http://schemas.microsoft.com/office/drawing/2014/main" val="1217616046"/>
                    </a:ext>
                  </a:extLst>
                </a:gridCol>
                <a:gridCol w="1482675">
                  <a:extLst>
                    <a:ext uri="{9D8B030D-6E8A-4147-A177-3AD203B41FA5}">
                      <a16:colId xmlns:a16="http://schemas.microsoft.com/office/drawing/2014/main" val="3892705632"/>
                    </a:ext>
                  </a:extLst>
                </a:gridCol>
                <a:gridCol w="1482675">
                  <a:extLst>
                    <a:ext uri="{9D8B030D-6E8A-4147-A177-3AD203B41FA5}">
                      <a16:colId xmlns:a16="http://schemas.microsoft.com/office/drawing/2014/main" val="2161891839"/>
                    </a:ext>
                  </a:extLst>
                </a:gridCol>
              </a:tblGrid>
              <a:tr h="7386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5323140"/>
                  </a:ext>
                </a:extLst>
              </a:tr>
              <a:tr h="7386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필요 최소 동전 개수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2812773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400E1B42-C251-450D-A33B-F3DA49E22ED0}"/>
              </a:ext>
            </a:extLst>
          </p:cNvPr>
          <p:cNvSpPr txBox="1"/>
          <p:nvPr/>
        </p:nvSpPr>
        <p:spPr>
          <a:xfrm>
            <a:off x="784570" y="2833328"/>
            <a:ext cx="103787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점화식에 예외가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발생하는 상황을 표현하면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coin[k]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가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coin[0]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보다 크고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합이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coin[k]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이하의 상황에서 예외가 발생하게 됩니다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다만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문제에서는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coin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의 대소는 정렬이 되어 주어지므로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항상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coin[k]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&gt;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coin[k-1]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를 만족합니다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그렇기 때문에 합이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coin[k]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보다 작은 상황이 생겼을 때 만을 고려하여 점화식을 세우면 됩니다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코드로 표현하자면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K = 0 //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현재까지 사용하고 있던 동전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idx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Total_cur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= 5 //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현재 합의 위치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If coin[k+1] &lt;= total[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Total_cur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]:</a:t>
            </a: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	k += 1</a:t>
            </a: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	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AD19F1-3CE7-4FA1-91C0-02724BB3FFC1}"/>
              </a:ext>
            </a:extLst>
          </p:cNvPr>
          <p:cNvSpPr txBox="1"/>
          <p:nvPr/>
        </p:nvSpPr>
        <p:spPr>
          <a:xfrm>
            <a:off x="4705354" y="331858"/>
            <a:ext cx="20319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Total table</a:t>
            </a:r>
            <a:endParaRPr lang="ko-KR" alt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2668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96AC5E1-B4AA-48E3-862A-9440B136518E}"/>
              </a:ext>
            </a:extLst>
          </p:cNvPr>
          <p:cNvSpPr txBox="1"/>
          <p:nvPr/>
        </p:nvSpPr>
        <p:spPr>
          <a:xfrm>
            <a:off x="312820" y="312821"/>
            <a:ext cx="6189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연습 문제 </a:t>
            </a:r>
            <a:r>
              <a:rPr lang="en-US" altLang="ko-KR" sz="3200" dirty="0" err="1">
                <a:solidFill>
                  <a:schemeClr val="bg1"/>
                </a:solidFill>
              </a:rPr>
              <a:t>Boj</a:t>
            </a:r>
            <a:r>
              <a:rPr lang="en-US" altLang="ko-KR" sz="3200" dirty="0">
                <a:solidFill>
                  <a:schemeClr val="bg1"/>
                </a:solidFill>
              </a:rPr>
              <a:t> 11047 – </a:t>
            </a:r>
            <a:r>
              <a:rPr lang="ko-KR" altLang="en-US" sz="3200" dirty="0">
                <a:solidFill>
                  <a:schemeClr val="bg1"/>
                </a:solidFill>
              </a:rPr>
              <a:t>동전</a:t>
            </a:r>
            <a:r>
              <a:rPr lang="en-US" altLang="ko-KR" sz="3200" dirty="0">
                <a:solidFill>
                  <a:schemeClr val="bg1"/>
                </a:solidFill>
              </a:rPr>
              <a:t>0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51E471-F9D0-4506-A27C-A56EF94BFF7D}"/>
              </a:ext>
            </a:extLst>
          </p:cNvPr>
          <p:cNvSpPr txBox="1"/>
          <p:nvPr/>
        </p:nvSpPr>
        <p:spPr>
          <a:xfrm>
            <a:off x="767861" y="1214118"/>
            <a:ext cx="106562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이 문제는 시간제한만 없다면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DP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로 풀 수 있는 문제입니다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예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)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동전이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1, 5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원이 있고 합해서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6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원이 되는 최소의 동전 개수를 맞춘다고 생각해봅시다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 * Coin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배열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= [1,5]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을 별도로 놓고 생각하겠습니다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69628D52-A5D8-4EC4-9C1D-9B74BD3593F7}"/>
              </a:ext>
            </a:extLst>
          </p:cNvPr>
          <p:cNvGraphicFramePr>
            <a:graphicFrameLocks noGrp="1"/>
          </p:cNvGraphicFramePr>
          <p:nvPr/>
        </p:nvGraphicFramePr>
        <p:xfrm>
          <a:off x="784570" y="3501074"/>
          <a:ext cx="10378725" cy="1477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2675">
                  <a:extLst>
                    <a:ext uri="{9D8B030D-6E8A-4147-A177-3AD203B41FA5}">
                      <a16:colId xmlns:a16="http://schemas.microsoft.com/office/drawing/2014/main" val="2920149521"/>
                    </a:ext>
                  </a:extLst>
                </a:gridCol>
                <a:gridCol w="1482675">
                  <a:extLst>
                    <a:ext uri="{9D8B030D-6E8A-4147-A177-3AD203B41FA5}">
                      <a16:colId xmlns:a16="http://schemas.microsoft.com/office/drawing/2014/main" val="3969469004"/>
                    </a:ext>
                  </a:extLst>
                </a:gridCol>
                <a:gridCol w="1482675">
                  <a:extLst>
                    <a:ext uri="{9D8B030D-6E8A-4147-A177-3AD203B41FA5}">
                      <a16:colId xmlns:a16="http://schemas.microsoft.com/office/drawing/2014/main" val="1276193095"/>
                    </a:ext>
                  </a:extLst>
                </a:gridCol>
                <a:gridCol w="1482675">
                  <a:extLst>
                    <a:ext uri="{9D8B030D-6E8A-4147-A177-3AD203B41FA5}">
                      <a16:colId xmlns:a16="http://schemas.microsoft.com/office/drawing/2014/main" val="1142247615"/>
                    </a:ext>
                  </a:extLst>
                </a:gridCol>
                <a:gridCol w="1482675">
                  <a:extLst>
                    <a:ext uri="{9D8B030D-6E8A-4147-A177-3AD203B41FA5}">
                      <a16:colId xmlns:a16="http://schemas.microsoft.com/office/drawing/2014/main" val="1217616046"/>
                    </a:ext>
                  </a:extLst>
                </a:gridCol>
                <a:gridCol w="1482675">
                  <a:extLst>
                    <a:ext uri="{9D8B030D-6E8A-4147-A177-3AD203B41FA5}">
                      <a16:colId xmlns:a16="http://schemas.microsoft.com/office/drawing/2014/main" val="3892705632"/>
                    </a:ext>
                  </a:extLst>
                </a:gridCol>
                <a:gridCol w="1482675">
                  <a:extLst>
                    <a:ext uri="{9D8B030D-6E8A-4147-A177-3AD203B41FA5}">
                      <a16:colId xmlns:a16="http://schemas.microsoft.com/office/drawing/2014/main" val="2161891839"/>
                    </a:ext>
                  </a:extLst>
                </a:gridCol>
              </a:tblGrid>
              <a:tr h="7386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5323140"/>
                  </a:ext>
                </a:extLst>
              </a:tr>
              <a:tr h="7386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필요 최소 동전 개수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2812773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400E1B42-C251-450D-A33B-F3DA49E22ED0}"/>
              </a:ext>
            </a:extLst>
          </p:cNvPr>
          <p:cNvSpPr txBox="1"/>
          <p:nvPr/>
        </p:nvSpPr>
        <p:spPr>
          <a:xfrm>
            <a:off x="784570" y="5549900"/>
            <a:ext cx="103787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합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6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의 필요 최소 동전 개수는 합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Min(Total[6 – coin[1 ~ 2]]) + 1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 됩니다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 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6 - coin[0~1]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</a:rPr>
              <a:t>(coin[0] = 1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</a:rPr>
              <a:t>일 경우 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</a:rPr>
              <a:t>5, coin[1] = 5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</a:rPr>
              <a:t>일 경우 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</a:rPr>
              <a:t>2)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의 값은 당연히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index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여야 하기 때문에 음수가 되면 안됩니다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고로 예외처리를 해 주셔야 합니다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초기값은 당연히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Total[0] = 0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으로 설정해야 합니다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9F3CAC7-B891-47AB-9C80-A19E4450E64B}"/>
              </a:ext>
            </a:extLst>
          </p:cNvPr>
          <p:cNvCxnSpPr>
            <a:cxnSpLocks/>
          </p:cNvCxnSpPr>
          <p:nvPr/>
        </p:nvCxnSpPr>
        <p:spPr>
          <a:xfrm flipH="1">
            <a:off x="1905000" y="4978402"/>
            <a:ext cx="8153400" cy="4952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7AD19F1-3CE7-4FA1-91C0-02724BB3FFC1}"/>
              </a:ext>
            </a:extLst>
          </p:cNvPr>
          <p:cNvSpPr txBox="1"/>
          <p:nvPr/>
        </p:nvSpPr>
        <p:spPr>
          <a:xfrm>
            <a:off x="4705354" y="2870876"/>
            <a:ext cx="20319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Total table</a:t>
            </a:r>
            <a:endParaRPr lang="ko-KR" alt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3373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96AC5E1-B4AA-48E3-862A-9440B136518E}"/>
              </a:ext>
            </a:extLst>
          </p:cNvPr>
          <p:cNvSpPr txBox="1"/>
          <p:nvPr/>
        </p:nvSpPr>
        <p:spPr>
          <a:xfrm>
            <a:off x="312820" y="312821"/>
            <a:ext cx="6189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연습 문제 </a:t>
            </a:r>
            <a:r>
              <a:rPr lang="en-US" altLang="ko-KR" sz="3200" dirty="0" err="1">
                <a:solidFill>
                  <a:schemeClr val="bg1"/>
                </a:solidFill>
              </a:rPr>
              <a:t>Boj</a:t>
            </a:r>
            <a:r>
              <a:rPr lang="en-US" altLang="ko-KR" sz="3200" dirty="0">
                <a:solidFill>
                  <a:schemeClr val="bg1"/>
                </a:solidFill>
              </a:rPr>
              <a:t> 11047 – </a:t>
            </a:r>
            <a:r>
              <a:rPr lang="ko-KR" altLang="en-US" sz="3200" dirty="0">
                <a:solidFill>
                  <a:schemeClr val="bg1"/>
                </a:solidFill>
              </a:rPr>
              <a:t>동전</a:t>
            </a:r>
            <a:r>
              <a:rPr lang="en-US" altLang="ko-KR" sz="3200" dirty="0">
                <a:solidFill>
                  <a:schemeClr val="bg1"/>
                </a:solidFill>
              </a:rPr>
              <a:t>0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51E471-F9D0-4506-A27C-A56EF94BFF7D}"/>
              </a:ext>
            </a:extLst>
          </p:cNvPr>
          <p:cNvSpPr txBox="1"/>
          <p:nvPr/>
        </p:nvSpPr>
        <p:spPr>
          <a:xfrm>
            <a:off x="767861" y="1214118"/>
            <a:ext cx="1065627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그러나 이 문제는 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O(NK)</a:t>
            </a: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에 답을 구하게 되는데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, K</a:t>
            </a: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가 최대 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억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, N</a:t>
            </a: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이 최대 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10</a:t>
            </a: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이어서 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O(NK)</a:t>
            </a: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는 시간초과가 발생합니다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대신 이 문제는 </a:t>
            </a:r>
            <a:r>
              <a:rPr lang="ko-KR" altLang="en-US" sz="3000" dirty="0" err="1">
                <a:solidFill>
                  <a:schemeClr val="bg1">
                    <a:lumMod val="95000"/>
                  </a:schemeClr>
                </a:solidFill>
              </a:rPr>
              <a:t>그리디로</a:t>
            </a: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 풀 수 있는 문제입니다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상황을 단순하게 만들어 그냥 단순히 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10, 50, 100, 500</a:t>
            </a: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원 동전으로 물건값을 지불하는 상황을 생각합니다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직관적으로는 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500</a:t>
            </a: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원 동전을 최대한 많이 쓰고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, 100</a:t>
            </a: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원 동전을 그 다음으로 </a:t>
            </a:r>
            <a:r>
              <a:rPr lang="ko-KR" altLang="en-US" sz="3000" dirty="0" err="1">
                <a:solidFill>
                  <a:schemeClr val="bg1">
                    <a:lumMod val="95000"/>
                  </a:schemeClr>
                </a:solidFill>
              </a:rPr>
              <a:t>많이쓰고</a:t>
            </a: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… </a:t>
            </a: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이런 방식으로 </a:t>
            </a:r>
            <a:r>
              <a:rPr lang="ko-KR" altLang="en-US" sz="3000" dirty="0" err="1">
                <a:solidFill>
                  <a:schemeClr val="bg1">
                    <a:lumMod val="95000"/>
                  </a:schemeClr>
                </a:solidFill>
              </a:rPr>
              <a:t>진행하는게</a:t>
            </a: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3000" dirty="0" err="1">
                <a:solidFill>
                  <a:schemeClr val="bg1">
                    <a:lumMod val="95000"/>
                  </a:schemeClr>
                </a:solidFill>
              </a:rPr>
              <a:t>좋아보입니다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. </a:t>
            </a:r>
            <a:endParaRPr lang="ko-KR" alt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7558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96AC5E1-B4AA-48E3-862A-9440B136518E}"/>
              </a:ext>
            </a:extLst>
          </p:cNvPr>
          <p:cNvSpPr txBox="1"/>
          <p:nvPr/>
        </p:nvSpPr>
        <p:spPr>
          <a:xfrm>
            <a:off x="312820" y="312821"/>
            <a:ext cx="6189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연습 문제 </a:t>
            </a:r>
            <a:r>
              <a:rPr lang="en-US" altLang="ko-KR" sz="3200" dirty="0" err="1">
                <a:solidFill>
                  <a:schemeClr val="bg1"/>
                </a:solidFill>
              </a:rPr>
              <a:t>Boj</a:t>
            </a:r>
            <a:r>
              <a:rPr lang="en-US" altLang="ko-KR" sz="3200" dirty="0">
                <a:solidFill>
                  <a:schemeClr val="bg1"/>
                </a:solidFill>
              </a:rPr>
              <a:t> 11047 – </a:t>
            </a:r>
            <a:r>
              <a:rPr lang="ko-KR" altLang="en-US" sz="3200" dirty="0">
                <a:solidFill>
                  <a:schemeClr val="bg1"/>
                </a:solidFill>
              </a:rPr>
              <a:t>동전</a:t>
            </a:r>
            <a:r>
              <a:rPr lang="en-US" altLang="ko-KR" sz="3200" dirty="0">
                <a:solidFill>
                  <a:schemeClr val="bg1"/>
                </a:solidFill>
              </a:rPr>
              <a:t>0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51E471-F9D0-4506-A27C-A56EF94BFF7D}"/>
              </a:ext>
            </a:extLst>
          </p:cNvPr>
          <p:cNvSpPr txBox="1"/>
          <p:nvPr/>
        </p:nvSpPr>
        <p:spPr>
          <a:xfrm>
            <a:off x="767861" y="1214118"/>
            <a:ext cx="1065627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하지만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직관적으로 맞는 것 </a:t>
            </a:r>
            <a:r>
              <a:rPr lang="ko-KR" altLang="en-US" sz="3000" dirty="0" err="1">
                <a:solidFill>
                  <a:schemeClr val="bg1">
                    <a:lumMod val="95000"/>
                  </a:schemeClr>
                </a:solidFill>
              </a:rPr>
              <a:t>같다와</a:t>
            </a: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 수학적으로 올바르다는 정말 큰 차이가 있습니다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물론 증명을 꼭 하지 않고서도 바로 구현해서 통과할 수 있고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코딩테스트에서 실제 증명을 하진 않지만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평소 증명의 연습을 조금 </a:t>
            </a:r>
            <a:r>
              <a:rPr lang="ko-KR" altLang="en-US" sz="3000" dirty="0" err="1">
                <a:solidFill>
                  <a:schemeClr val="bg1">
                    <a:lumMod val="95000"/>
                  </a:schemeClr>
                </a:solidFill>
              </a:rPr>
              <a:t>해두면</a:t>
            </a: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 시간에 </a:t>
            </a:r>
            <a:r>
              <a:rPr lang="ko-KR" altLang="en-US" sz="3000" dirty="0" err="1">
                <a:solidFill>
                  <a:schemeClr val="bg1">
                    <a:lumMod val="95000"/>
                  </a:schemeClr>
                </a:solidFill>
              </a:rPr>
              <a:t>쫒기면서</a:t>
            </a: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 하는 코딩테스트에서는 </a:t>
            </a:r>
            <a:r>
              <a:rPr lang="ko-KR" altLang="en-US" sz="3000" dirty="0" err="1">
                <a:solidFill>
                  <a:schemeClr val="bg1">
                    <a:lumMod val="95000"/>
                  </a:schemeClr>
                </a:solidFill>
              </a:rPr>
              <a:t>그리디</a:t>
            </a: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 풀이를 떠올렸을 때 그 풀이가 </a:t>
            </a:r>
            <a:r>
              <a:rPr lang="ko-KR" altLang="en-US" sz="3000" dirty="0" err="1">
                <a:solidFill>
                  <a:schemeClr val="bg1">
                    <a:lumMod val="95000"/>
                  </a:schemeClr>
                </a:solidFill>
              </a:rPr>
              <a:t>올바른지</a:t>
            </a: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 머릿속으로 생각하는데 도움이 됩니다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또한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반례를 잡아내는 능력을 기를 때도 도움이 됩니다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40086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96AC5E1-B4AA-48E3-862A-9440B136518E}"/>
              </a:ext>
            </a:extLst>
          </p:cNvPr>
          <p:cNvSpPr txBox="1"/>
          <p:nvPr/>
        </p:nvSpPr>
        <p:spPr>
          <a:xfrm>
            <a:off x="312819" y="312821"/>
            <a:ext cx="7201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연습 문제 </a:t>
            </a:r>
            <a:r>
              <a:rPr lang="en-US" altLang="ko-KR" sz="3200" dirty="0" err="1">
                <a:solidFill>
                  <a:schemeClr val="bg1"/>
                </a:solidFill>
              </a:rPr>
              <a:t>Boj</a:t>
            </a:r>
            <a:r>
              <a:rPr lang="en-US" altLang="ko-KR" sz="3200" dirty="0">
                <a:solidFill>
                  <a:schemeClr val="bg1"/>
                </a:solidFill>
              </a:rPr>
              <a:t> 1931 – </a:t>
            </a:r>
            <a:r>
              <a:rPr lang="ko-KR" altLang="en-US" sz="3200" dirty="0">
                <a:solidFill>
                  <a:schemeClr val="bg1"/>
                </a:solidFill>
              </a:rPr>
              <a:t>회의실배정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251E471-F9D0-4506-A27C-A56EF94BFF7D}"/>
                  </a:ext>
                </a:extLst>
              </p:cNvPr>
              <p:cNvSpPr txBox="1"/>
              <p:nvPr/>
            </p:nvSpPr>
            <p:spPr>
              <a:xfrm>
                <a:off x="767861" y="1346638"/>
                <a:ext cx="10656277" cy="42560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ko-KR" altLang="en-US" sz="3000" dirty="0">
                    <a:solidFill>
                      <a:schemeClr val="bg1">
                        <a:lumMod val="95000"/>
                      </a:schemeClr>
                    </a:solidFill>
                  </a:rPr>
                  <a:t>이 문제는 보통 </a:t>
                </a:r>
                <a:r>
                  <a:rPr lang="ko-KR" altLang="en-US" sz="3000" dirty="0" err="1">
                    <a:solidFill>
                      <a:schemeClr val="bg1">
                        <a:lumMod val="95000"/>
                      </a:schemeClr>
                    </a:solidFill>
                  </a:rPr>
                  <a:t>그리디</a:t>
                </a:r>
                <a:r>
                  <a:rPr lang="ko-KR" altLang="en-US" sz="3000" dirty="0">
                    <a:solidFill>
                      <a:schemeClr val="bg1">
                        <a:lumMod val="95000"/>
                      </a:schemeClr>
                    </a:solidFill>
                  </a:rPr>
                  <a:t> 파트에서 </a:t>
                </a:r>
                <a:r>
                  <a:rPr lang="en-US" altLang="ko-KR" sz="3000" dirty="0">
                    <a:solidFill>
                      <a:schemeClr val="bg1">
                        <a:lumMod val="95000"/>
                      </a:schemeClr>
                    </a:solidFill>
                  </a:rPr>
                  <a:t>Task Scheduling Problem</a:t>
                </a:r>
                <a:r>
                  <a:rPr lang="ko-KR" altLang="en-US" sz="3000" dirty="0">
                    <a:solidFill>
                      <a:schemeClr val="bg1">
                        <a:lumMod val="95000"/>
                      </a:schemeClr>
                    </a:solidFill>
                  </a:rPr>
                  <a:t>이라는 이름으로 꼭 다루는 문제입니다</a:t>
                </a:r>
                <a:r>
                  <a:rPr lang="en-US" altLang="ko-KR" sz="3000" dirty="0">
                    <a:solidFill>
                      <a:schemeClr val="bg1">
                        <a:lumMod val="95000"/>
                      </a:schemeClr>
                    </a:solidFill>
                  </a:rPr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ko-KR" sz="3000" dirty="0">
                  <a:solidFill>
                    <a:schemeClr val="bg1">
                      <a:lumMod val="95000"/>
                    </a:schemeClr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ko-KR" altLang="en-US" sz="3000" dirty="0" err="1">
                    <a:solidFill>
                      <a:schemeClr val="bg1">
                        <a:lumMod val="95000"/>
                      </a:schemeClr>
                    </a:solidFill>
                  </a:rPr>
                  <a:t>시간복잡도를</a:t>
                </a:r>
                <a:r>
                  <a:rPr lang="ko-KR" altLang="en-US" sz="3000" dirty="0">
                    <a:solidFill>
                      <a:schemeClr val="bg1">
                        <a:lumMod val="95000"/>
                      </a:schemeClr>
                    </a:solidFill>
                  </a:rPr>
                  <a:t> 생각하지 않고 그냥 푸는 방법을 생각해보면 </a:t>
                </a:r>
                <a14:m>
                  <m:oMath xmlns:m="http://schemas.openxmlformats.org/officeDocument/2006/math">
                    <m:r>
                      <a:rPr lang="en-US" altLang="ko-KR" sz="3000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sz="3000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30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0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30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altLang="ko-KR" sz="3000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3000" dirty="0">
                    <a:solidFill>
                      <a:schemeClr val="bg1">
                        <a:lumMod val="95000"/>
                      </a:schemeClr>
                    </a:solidFill>
                  </a:rPr>
                  <a:t>개의 모든 가능한 배정 방법을 확인하는 방법을 떠올릴 수 있습니다</a:t>
                </a:r>
                <a:r>
                  <a:rPr lang="en-US" altLang="ko-KR" sz="3000" dirty="0">
                    <a:solidFill>
                      <a:schemeClr val="bg1">
                        <a:lumMod val="95000"/>
                      </a:schemeClr>
                    </a:solidFill>
                  </a:rPr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ko-KR" sz="3000" dirty="0">
                  <a:solidFill>
                    <a:schemeClr val="bg1">
                      <a:lumMod val="95000"/>
                    </a:schemeClr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ko-KR" altLang="en-US" sz="3000" dirty="0">
                    <a:solidFill>
                      <a:schemeClr val="bg1">
                        <a:lumMod val="95000"/>
                      </a:schemeClr>
                    </a:solidFill>
                  </a:rPr>
                  <a:t>그리고 </a:t>
                </a:r>
                <a:r>
                  <a:rPr lang="ko-KR" altLang="en-US" sz="3000" dirty="0" err="1">
                    <a:solidFill>
                      <a:schemeClr val="bg1">
                        <a:lumMod val="95000"/>
                      </a:schemeClr>
                    </a:solidFill>
                  </a:rPr>
                  <a:t>배운사람</a:t>
                </a:r>
                <a:r>
                  <a:rPr lang="ko-KR" altLang="en-US" sz="3000" dirty="0">
                    <a:solidFill>
                      <a:schemeClr val="bg1">
                        <a:lumMod val="95000"/>
                      </a:schemeClr>
                    </a:solidFill>
                  </a:rPr>
                  <a:t> 답게 </a:t>
                </a:r>
                <a:r>
                  <a:rPr lang="en-US" altLang="ko-KR" sz="3000" dirty="0">
                    <a:solidFill>
                      <a:schemeClr val="bg1">
                        <a:lumMod val="95000"/>
                      </a:schemeClr>
                    </a:solidFill>
                  </a:rPr>
                  <a:t>DP</a:t>
                </a:r>
                <a:r>
                  <a:rPr lang="ko-KR" altLang="en-US" sz="3000" dirty="0">
                    <a:solidFill>
                      <a:schemeClr val="bg1">
                        <a:lumMod val="95000"/>
                      </a:schemeClr>
                    </a:solidFill>
                  </a:rPr>
                  <a:t>를 써서 </a:t>
                </a:r>
                <a14:m>
                  <m:oMath xmlns:m="http://schemas.openxmlformats.org/officeDocument/2006/math">
                    <m:r>
                      <a:rPr lang="en-US" altLang="ko-KR" sz="3000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sz="3000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30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0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ko-KR" sz="30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3000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sz="3000" i="1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en-US" altLang="ko-KR" sz="3000" dirty="0">
                    <a:solidFill>
                      <a:schemeClr val="bg1">
                        <a:lumMod val="95000"/>
                      </a:schemeClr>
                    </a:solidFill>
                  </a:rPr>
                  <a:t> </a:t>
                </a:r>
                <a:r>
                  <a:rPr lang="ko-KR" altLang="en-US" sz="3000" dirty="0">
                    <a:solidFill>
                      <a:schemeClr val="bg1">
                        <a:lumMod val="95000"/>
                      </a:schemeClr>
                    </a:solidFill>
                  </a:rPr>
                  <a:t>해결할 수 있습니다</a:t>
                </a:r>
                <a:r>
                  <a:rPr lang="en-US" altLang="ko-KR" sz="3000" dirty="0">
                    <a:solidFill>
                      <a:schemeClr val="bg1">
                        <a:lumMod val="95000"/>
                      </a:schemeClr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251E471-F9D0-4506-A27C-A56EF94BF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861" y="1346638"/>
                <a:ext cx="10656277" cy="4256037"/>
              </a:xfrm>
              <a:prstGeom prst="rect">
                <a:avLst/>
              </a:prstGeom>
              <a:blipFill>
                <a:blip r:embed="rId2"/>
                <a:stretch>
                  <a:fillRect l="-1201" t="-1862" r="-858" b="-35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79841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96AC5E1-B4AA-48E3-862A-9440B136518E}"/>
              </a:ext>
            </a:extLst>
          </p:cNvPr>
          <p:cNvSpPr txBox="1"/>
          <p:nvPr/>
        </p:nvSpPr>
        <p:spPr>
          <a:xfrm>
            <a:off x="312819" y="312821"/>
            <a:ext cx="7201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연습 문제 </a:t>
            </a:r>
            <a:r>
              <a:rPr lang="en-US" altLang="ko-KR" sz="3200" dirty="0" err="1">
                <a:solidFill>
                  <a:schemeClr val="bg1"/>
                </a:solidFill>
              </a:rPr>
              <a:t>Boj</a:t>
            </a:r>
            <a:r>
              <a:rPr lang="en-US" altLang="ko-KR" sz="3200" dirty="0">
                <a:solidFill>
                  <a:schemeClr val="bg1"/>
                </a:solidFill>
              </a:rPr>
              <a:t> 1931 – </a:t>
            </a:r>
            <a:r>
              <a:rPr lang="ko-KR" altLang="en-US" sz="3200" dirty="0">
                <a:solidFill>
                  <a:schemeClr val="bg1"/>
                </a:solidFill>
              </a:rPr>
              <a:t>회의실배정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51E471-F9D0-4506-A27C-A56EF94BFF7D}"/>
              </a:ext>
            </a:extLst>
          </p:cNvPr>
          <p:cNvSpPr txBox="1"/>
          <p:nvPr/>
        </p:nvSpPr>
        <p:spPr>
          <a:xfrm>
            <a:off x="767861" y="1664692"/>
            <a:ext cx="1065627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DP</a:t>
            </a: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방법으로는 </a:t>
            </a:r>
            <a:r>
              <a:rPr lang="ko-KR" altLang="en-US" sz="3000" dirty="0" err="1">
                <a:solidFill>
                  <a:schemeClr val="bg1">
                    <a:lumMod val="95000"/>
                  </a:schemeClr>
                </a:solidFill>
              </a:rPr>
              <a:t>희의를</a:t>
            </a: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 끝나는 시간이 빠른 순으로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끝나는 시간이 같다면 시작 시간이 빠른 순으로 정렬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endParaRPr lang="en-US" altLang="ko-KR" sz="3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테이블 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: D[</a:t>
            </a:r>
            <a:r>
              <a:rPr lang="en-US" altLang="ko-KR" sz="3000" dirty="0" err="1">
                <a:solidFill>
                  <a:schemeClr val="bg1">
                    <a:lumMod val="95000"/>
                  </a:schemeClr>
                </a:solidFill>
              </a:rPr>
              <a:t>i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] = </a:t>
            </a:r>
            <a:r>
              <a:rPr lang="en-US" altLang="ko-KR" sz="3000" dirty="0" err="1">
                <a:solidFill>
                  <a:schemeClr val="bg1">
                    <a:lumMod val="95000"/>
                  </a:schemeClr>
                </a:solidFill>
              </a:rPr>
              <a:t>i</a:t>
            </a: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번째의 회의를 마지막으로 진행했을 때 최대 회의의 수</a:t>
            </a:r>
            <a:endParaRPr lang="en-US" altLang="ko-KR" sz="3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sz="3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sz="3000" dirty="0" err="1">
                <a:solidFill>
                  <a:schemeClr val="bg1">
                    <a:lumMod val="95000"/>
                  </a:schemeClr>
                </a:solidFill>
              </a:rPr>
              <a:t>점화식</a:t>
            </a: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: D[</a:t>
            </a:r>
            <a:r>
              <a:rPr lang="en-US" altLang="ko-KR" sz="3000" dirty="0" err="1">
                <a:solidFill>
                  <a:schemeClr val="bg1">
                    <a:lumMod val="95000"/>
                  </a:schemeClr>
                </a:solidFill>
              </a:rPr>
              <a:t>i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] = max(D[j]) + 1 (j</a:t>
            </a: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번째 회의의 끝나는 시간이 </a:t>
            </a:r>
            <a:r>
              <a:rPr lang="en-US" altLang="ko-KR" sz="3000" dirty="0" err="1">
                <a:solidFill>
                  <a:schemeClr val="bg1">
                    <a:lumMod val="95000"/>
                  </a:schemeClr>
                </a:solidFill>
              </a:rPr>
              <a:t>i</a:t>
            </a: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번째 회의의 시작 시간 이하인 모든 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j)</a:t>
            </a:r>
          </a:p>
        </p:txBody>
      </p:sp>
    </p:spTree>
    <p:extLst>
      <p:ext uri="{BB962C8B-B14F-4D97-AF65-F5344CB8AC3E}">
        <p14:creationId xmlns:p14="http://schemas.microsoft.com/office/powerpoint/2010/main" val="1609877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96AC5E1-B4AA-48E3-862A-9440B136518E}"/>
              </a:ext>
            </a:extLst>
          </p:cNvPr>
          <p:cNvSpPr txBox="1"/>
          <p:nvPr/>
        </p:nvSpPr>
        <p:spPr>
          <a:xfrm>
            <a:off x="312819" y="312821"/>
            <a:ext cx="7201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연습 문제 </a:t>
            </a:r>
            <a:r>
              <a:rPr lang="en-US" altLang="ko-KR" sz="3200" dirty="0" err="1">
                <a:solidFill>
                  <a:schemeClr val="bg1"/>
                </a:solidFill>
              </a:rPr>
              <a:t>Boj</a:t>
            </a:r>
            <a:r>
              <a:rPr lang="en-US" altLang="ko-KR" sz="3200" dirty="0">
                <a:solidFill>
                  <a:schemeClr val="bg1"/>
                </a:solidFill>
              </a:rPr>
              <a:t> 1931 – </a:t>
            </a:r>
            <a:r>
              <a:rPr lang="ko-KR" altLang="en-US" sz="3200" dirty="0">
                <a:solidFill>
                  <a:schemeClr val="bg1"/>
                </a:solidFill>
              </a:rPr>
              <a:t>회의실배정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51E471-F9D0-4506-A27C-A56EF94BFF7D}"/>
              </a:ext>
            </a:extLst>
          </p:cNvPr>
          <p:cNvSpPr txBox="1"/>
          <p:nvPr/>
        </p:nvSpPr>
        <p:spPr>
          <a:xfrm>
            <a:off x="529325" y="1134606"/>
            <a:ext cx="106562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err="1">
                <a:solidFill>
                  <a:schemeClr val="bg1">
                    <a:lumMod val="95000"/>
                  </a:schemeClr>
                </a:solidFill>
              </a:rPr>
              <a:t>그리디</a:t>
            </a: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 풀이 법</a:t>
            </a:r>
            <a:endParaRPr lang="en-US" altLang="ko-KR" sz="30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69AA5FD-E797-4616-AE18-729444B94D55}"/>
              </a:ext>
            </a:extLst>
          </p:cNvPr>
          <p:cNvCxnSpPr/>
          <p:nvPr/>
        </p:nvCxnSpPr>
        <p:spPr>
          <a:xfrm>
            <a:off x="1166191" y="3299791"/>
            <a:ext cx="1550505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554728B-6217-42EE-B1F6-BA76EC2035D6}"/>
              </a:ext>
            </a:extLst>
          </p:cNvPr>
          <p:cNvCxnSpPr/>
          <p:nvPr/>
        </p:nvCxnSpPr>
        <p:spPr>
          <a:xfrm>
            <a:off x="1610137" y="2723320"/>
            <a:ext cx="1550505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7E248AA-93E8-4B6C-A8F1-115A5FBB6BDC}"/>
              </a:ext>
            </a:extLst>
          </p:cNvPr>
          <p:cNvCxnSpPr>
            <a:cxnSpLocks/>
          </p:cNvCxnSpPr>
          <p:nvPr/>
        </p:nvCxnSpPr>
        <p:spPr>
          <a:xfrm>
            <a:off x="2610677" y="2981736"/>
            <a:ext cx="2179984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675D963-362C-4884-AB40-F2012B0E6CEF}"/>
              </a:ext>
            </a:extLst>
          </p:cNvPr>
          <p:cNvCxnSpPr/>
          <p:nvPr/>
        </p:nvCxnSpPr>
        <p:spPr>
          <a:xfrm>
            <a:off x="3240156" y="2153475"/>
            <a:ext cx="1550505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16ED14B-B5D6-4CFF-B0C7-D26123DB1317}"/>
              </a:ext>
            </a:extLst>
          </p:cNvPr>
          <p:cNvCxnSpPr>
            <a:cxnSpLocks/>
          </p:cNvCxnSpPr>
          <p:nvPr/>
        </p:nvCxnSpPr>
        <p:spPr>
          <a:xfrm>
            <a:off x="4426226" y="2464901"/>
            <a:ext cx="2080591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8D4B04E-B2D1-47BC-8C05-6E899FF66270}"/>
              </a:ext>
            </a:extLst>
          </p:cNvPr>
          <p:cNvCxnSpPr/>
          <p:nvPr/>
        </p:nvCxnSpPr>
        <p:spPr>
          <a:xfrm>
            <a:off x="5585791" y="3438937"/>
            <a:ext cx="1550505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94EE9BE-B44F-4770-BF44-C5E224BCB458}"/>
              </a:ext>
            </a:extLst>
          </p:cNvPr>
          <p:cNvCxnSpPr>
            <a:cxnSpLocks/>
          </p:cNvCxnSpPr>
          <p:nvPr/>
        </p:nvCxnSpPr>
        <p:spPr>
          <a:xfrm>
            <a:off x="5738191" y="3803371"/>
            <a:ext cx="2438400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2BF9FB8-8218-457B-A0F0-193E5B3BF8DC}"/>
              </a:ext>
            </a:extLst>
          </p:cNvPr>
          <p:cNvCxnSpPr>
            <a:cxnSpLocks/>
          </p:cNvCxnSpPr>
          <p:nvPr/>
        </p:nvCxnSpPr>
        <p:spPr>
          <a:xfrm>
            <a:off x="6314661" y="2975112"/>
            <a:ext cx="2418522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512215F-63CA-4675-860D-81B496486634}"/>
              </a:ext>
            </a:extLst>
          </p:cNvPr>
          <p:cNvCxnSpPr>
            <a:cxnSpLocks/>
          </p:cNvCxnSpPr>
          <p:nvPr/>
        </p:nvCxnSpPr>
        <p:spPr>
          <a:xfrm>
            <a:off x="7593496" y="2411893"/>
            <a:ext cx="2411895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2BF5F50-3167-464A-8949-9CCE9D4EEB32}"/>
              </a:ext>
            </a:extLst>
          </p:cNvPr>
          <p:cNvCxnSpPr/>
          <p:nvPr/>
        </p:nvCxnSpPr>
        <p:spPr>
          <a:xfrm>
            <a:off x="8315741" y="3293162"/>
            <a:ext cx="1550505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3FB567A-9448-4072-85E8-2BDFB6407FEF}"/>
              </a:ext>
            </a:extLst>
          </p:cNvPr>
          <p:cNvCxnSpPr/>
          <p:nvPr/>
        </p:nvCxnSpPr>
        <p:spPr>
          <a:xfrm>
            <a:off x="2749824" y="1828800"/>
            <a:ext cx="0" cy="2252869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F358A1B-8396-4AF1-93B6-D9495AF4C1D1}"/>
              </a:ext>
            </a:extLst>
          </p:cNvPr>
          <p:cNvSpPr txBox="1"/>
          <p:nvPr/>
        </p:nvSpPr>
        <p:spPr>
          <a:xfrm>
            <a:off x="529325" y="4158197"/>
            <a:ext cx="10656277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여기서 가로선은 회의를 의미합니다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sz="2300" dirty="0" err="1">
                <a:solidFill>
                  <a:schemeClr val="bg1">
                    <a:lumMod val="95000"/>
                  </a:schemeClr>
                </a:solidFill>
              </a:rPr>
              <a:t>그리디로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 접근을 할 때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두가지 선택지가 있습니다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. 1)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가장 빨리 시작하는 회의 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or 2)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가장 빨리 끝나는 회의 입니다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그러나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, 1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번을 고려했을 때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만약 하나의 회의가 가장 일찍 시작해서 가장 늦게 끝나게 되면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 1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개밖에 선택을 못하는 불상사가 생기게 됩니다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고로 끝나는 시간이 빠른 순서로 회의실을 할당해야 한다는 것을 직관적으로 알 수 있습니다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79565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96AC5E1-B4AA-48E3-862A-9440B136518E}"/>
              </a:ext>
            </a:extLst>
          </p:cNvPr>
          <p:cNvSpPr txBox="1"/>
          <p:nvPr/>
        </p:nvSpPr>
        <p:spPr>
          <a:xfrm>
            <a:off x="312819" y="312821"/>
            <a:ext cx="7201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연습 문제 </a:t>
            </a:r>
            <a:r>
              <a:rPr lang="en-US" altLang="ko-KR" sz="3200" dirty="0" err="1">
                <a:solidFill>
                  <a:schemeClr val="bg1"/>
                </a:solidFill>
              </a:rPr>
              <a:t>Boj</a:t>
            </a:r>
            <a:r>
              <a:rPr lang="en-US" altLang="ko-KR" sz="3200" dirty="0">
                <a:solidFill>
                  <a:schemeClr val="bg1"/>
                </a:solidFill>
              </a:rPr>
              <a:t> 1931 – </a:t>
            </a:r>
            <a:r>
              <a:rPr lang="ko-KR" altLang="en-US" sz="3200" dirty="0">
                <a:solidFill>
                  <a:schemeClr val="bg1"/>
                </a:solidFill>
              </a:rPr>
              <a:t>회의실배정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51E471-F9D0-4506-A27C-A56EF94BFF7D}"/>
              </a:ext>
            </a:extLst>
          </p:cNvPr>
          <p:cNvSpPr txBox="1"/>
          <p:nvPr/>
        </p:nvSpPr>
        <p:spPr>
          <a:xfrm>
            <a:off x="529325" y="1134606"/>
            <a:ext cx="106562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err="1">
                <a:solidFill>
                  <a:schemeClr val="bg1">
                    <a:lumMod val="95000"/>
                  </a:schemeClr>
                </a:solidFill>
              </a:rPr>
              <a:t>그리디</a:t>
            </a: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 풀이 법</a:t>
            </a:r>
            <a:endParaRPr lang="en-US" altLang="ko-KR" sz="3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358A1B-8396-4AF1-93B6-D9495AF4C1D1}"/>
              </a:ext>
            </a:extLst>
          </p:cNvPr>
          <p:cNvSpPr txBox="1"/>
          <p:nvPr/>
        </p:nvSpPr>
        <p:spPr>
          <a:xfrm>
            <a:off x="529325" y="1925614"/>
            <a:ext cx="106562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사실 이 문제도 </a:t>
            </a:r>
            <a:r>
              <a:rPr lang="ko-KR" altLang="en-US" sz="2300" dirty="0" err="1">
                <a:solidFill>
                  <a:schemeClr val="bg1">
                    <a:lumMod val="95000"/>
                  </a:schemeClr>
                </a:solidFill>
              </a:rPr>
              <a:t>귀류법으로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 증명이 가능한데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되도록 대부분의 증명은 따로 올리도록 하겠습니다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63190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961292" y="248918"/>
            <a:ext cx="10656277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 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Merge Sort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는 분해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보라색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하는데 시간 복잡도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logN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을 가지며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합치는데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O(N)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을 가져서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총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O(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NlogN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의 시간 복잡도를 가지게 되어야 하므로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위 그림의 병합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초록색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부분은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O(N)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안에 끝내는 방법을 사용해야 합니다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 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사용하게 되는 것이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Greedy Algorithm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을 응용한 두 배열 합치기 방법입니다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15C39F7-EF7A-4361-9359-09077EBBF0EF}"/>
              </a:ext>
            </a:extLst>
          </p:cNvPr>
          <p:cNvGraphicFramePr>
            <a:graphicFrameLocks noGrp="1"/>
          </p:cNvGraphicFramePr>
          <p:nvPr/>
        </p:nvGraphicFramePr>
        <p:xfrm>
          <a:off x="844065" y="2670526"/>
          <a:ext cx="4227290" cy="4572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845458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3232487043"/>
                    </a:ext>
                  </a:extLst>
                </a:gridCol>
              </a:tblGrid>
              <a:tr h="451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-9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47ED9EF-742D-442C-8E7E-BDCFD2C650F3}"/>
              </a:ext>
            </a:extLst>
          </p:cNvPr>
          <p:cNvGraphicFramePr>
            <a:graphicFrameLocks noGrp="1"/>
          </p:cNvGraphicFramePr>
          <p:nvPr/>
        </p:nvGraphicFramePr>
        <p:xfrm>
          <a:off x="6596895" y="2670526"/>
          <a:ext cx="4227288" cy="457200"/>
        </p:xfrm>
        <a:graphic>
          <a:graphicData uri="http://schemas.openxmlformats.org/drawingml/2006/table">
            <a:tbl>
              <a:tblPr/>
              <a:tblGrid>
                <a:gridCol w="1056822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</a:tblGrid>
              <a:tr h="4144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-7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15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F4509E5-227E-4FCC-8623-123861E829E2}"/>
              </a:ext>
            </a:extLst>
          </p:cNvPr>
          <p:cNvSpPr txBox="1"/>
          <p:nvPr/>
        </p:nvSpPr>
        <p:spPr>
          <a:xfrm>
            <a:off x="2468760" y="1755962"/>
            <a:ext cx="977900" cy="73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arr1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B8F43D-F068-4C08-B1AA-341AE792994F}"/>
              </a:ext>
            </a:extLst>
          </p:cNvPr>
          <p:cNvSpPr txBox="1"/>
          <p:nvPr/>
        </p:nvSpPr>
        <p:spPr>
          <a:xfrm>
            <a:off x="8285360" y="1717862"/>
            <a:ext cx="977900" cy="73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arr2</a:t>
            </a:r>
          </a:p>
        </p:txBody>
      </p:sp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FA722F73-3AD2-42A4-931A-2C4EF88F1586}"/>
              </a:ext>
            </a:extLst>
          </p:cNvPr>
          <p:cNvGraphicFramePr>
            <a:graphicFrameLocks noGrp="1"/>
          </p:cNvGraphicFramePr>
          <p:nvPr/>
        </p:nvGraphicFramePr>
        <p:xfrm>
          <a:off x="2875160" y="5066478"/>
          <a:ext cx="5625531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059">
                  <a:extLst>
                    <a:ext uri="{9D8B030D-6E8A-4147-A177-3AD203B41FA5}">
                      <a16:colId xmlns:a16="http://schemas.microsoft.com/office/drawing/2014/main" val="667147813"/>
                    </a:ext>
                  </a:extLst>
                </a:gridCol>
                <a:gridCol w="625059">
                  <a:extLst>
                    <a:ext uri="{9D8B030D-6E8A-4147-A177-3AD203B41FA5}">
                      <a16:colId xmlns:a16="http://schemas.microsoft.com/office/drawing/2014/main" val="910398956"/>
                    </a:ext>
                  </a:extLst>
                </a:gridCol>
                <a:gridCol w="625059">
                  <a:extLst>
                    <a:ext uri="{9D8B030D-6E8A-4147-A177-3AD203B41FA5}">
                      <a16:colId xmlns:a16="http://schemas.microsoft.com/office/drawing/2014/main" val="2964833153"/>
                    </a:ext>
                  </a:extLst>
                </a:gridCol>
                <a:gridCol w="625059">
                  <a:extLst>
                    <a:ext uri="{9D8B030D-6E8A-4147-A177-3AD203B41FA5}">
                      <a16:colId xmlns:a16="http://schemas.microsoft.com/office/drawing/2014/main" val="937704466"/>
                    </a:ext>
                  </a:extLst>
                </a:gridCol>
                <a:gridCol w="625059">
                  <a:extLst>
                    <a:ext uri="{9D8B030D-6E8A-4147-A177-3AD203B41FA5}">
                      <a16:colId xmlns:a16="http://schemas.microsoft.com/office/drawing/2014/main" val="3466710784"/>
                    </a:ext>
                  </a:extLst>
                </a:gridCol>
                <a:gridCol w="625059">
                  <a:extLst>
                    <a:ext uri="{9D8B030D-6E8A-4147-A177-3AD203B41FA5}">
                      <a16:colId xmlns:a16="http://schemas.microsoft.com/office/drawing/2014/main" val="2671339673"/>
                    </a:ext>
                  </a:extLst>
                </a:gridCol>
                <a:gridCol w="625059">
                  <a:extLst>
                    <a:ext uri="{9D8B030D-6E8A-4147-A177-3AD203B41FA5}">
                      <a16:colId xmlns:a16="http://schemas.microsoft.com/office/drawing/2014/main" val="741467098"/>
                    </a:ext>
                  </a:extLst>
                </a:gridCol>
                <a:gridCol w="625059">
                  <a:extLst>
                    <a:ext uri="{9D8B030D-6E8A-4147-A177-3AD203B41FA5}">
                      <a16:colId xmlns:a16="http://schemas.microsoft.com/office/drawing/2014/main" val="1537768901"/>
                    </a:ext>
                  </a:extLst>
                </a:gridCol>
                <a:gridCol w="625059">
                  <a:extLst>
                    <a:ext uri="{9D8B030D-6E8A-4147-A177-3AD203B41FA5}">
                      <a16:colId xmlns:a16="http://schemas.microsoft.com/office/drawing/2014/main" val="242808454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-7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062754"/>
                  </a:ext>
                </a:extLst>
              </a:tr>
            </a:tbl>
          </a:graphicData>
        </a:graphic>
      </p:graphicFrame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042F07A-AC56-4F29-A9E2-5587913A3724}"/>
              </a:ext>
            </a:extLst>
          </p:cNvPr>
          <p:cNvCxnSpPr>
            <a:endCxn id="9" idx="0"/>
          </p:cNvCxnSpPr>
          <p:nvPr/>
        </p:nvCxnSpPr>
        <p:spPr>
          <a:xfrm>
            <a:off x="2400300" y="3127726"/>
            <a:ext cx="3287625" cy="19387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2929BDD-D896-40A5-997B-221959228E2B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5687925" y="3127726"/>
            <a:ext cx="3022614" cy="1938752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295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96AC5E1-B4AA-48E3-862A-9440B136518E}"/>
              </a:ext>
            </a:extLst>
          </p:cNvPr>
          <p:cNvSpPr txBox="1"/>
          <p:nvPr/>
        </p:nvSpPr>
        <p:spPr>
          <a:xfrm>
            <a:off x="312819" y="312821"/>
            <a:ext cx="7201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정리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358A1B-8396-4AF1-93B6-D9495AF4C1D1}"/>
              </a:ext>
            </a:extLst>
          </p:cNvPr>
          <p:cNvSpPr txBox="1"/>
          <p:nvPr/>
        </p:nvSpPr>
        <p:spPr>
          <a:xfrm>
            <a:off x="529325" y="1156987"/>
            <a:ext cx="1065627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앞으로 배울 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MST, </a:t>
            </a:r>
            <a:r>
              <a:rPr lang="ko-KR" altLang="en-US" sz="2300" dirty="0" err="1">
                <a:solidFill>
                  <a:schemeClr val="bg1">
                    <a:lumMod val="95000"/>
                  </a:schemeClr>
                </a:solidFill>
              </a:rPr>
              <a:t>다익스트라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 알고리즘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등도 최적 해를 보장하는 </a:t>
            </a:r>
            <a:r>
              <a:rPr lang="ko-KR" altLang="en-US" sz="2300" dirty="0" err="1">
                <a:solidFill>
                  <a:schemeClr val="bg1">
                    <a:lumMod val="95000"/>
                  </a:schemeClr>
                </a:solidFill>
              </a:rPr>
              <a:t>그리디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 알고리즘의 한 종류입니다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endParaRPr lang="en-US" altLang="ko-KR" sz="2300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300" dirty="0" err="1">
                <a:solidFill>
                  <a:schemeClr val="bg1">
                    <a:lumMod val="95000"/>
                  </a:schemeClr>
                </a:solidFill>
              </a:rPr>
              <a:t>그리디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 관련 공부를 더욱 하고 싶으시면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300" dirty="0" err="1">
                <a:solidFill>
                  <a:schemeClr val="bg1">
                    <a:lumMod val="95000"/>
                  </a:schemeClr>
                </a:solidFill>
              </a:rPr>
              <a:t>매트로이드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en-US" sz="2300" dirty="0" err="1">
                <a:solidFill>
                  <a:schemeClr val="bg1">
                    <a:lumMod val="95000"/>
                  </a:schemeClr>
                </a:solidFill>
              </a:rPr>
              <a:t>그리디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 알고리즘으로 최적해가 보장되는 공간 구조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) 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관련 공부를 키워드로 하시면 될 것 같습니다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2383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1" y="312821"/>
            <a:ext cx="47455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두 배열 합치기</a:t>
            </a:r>
            <a:r>
              <a:rPr lang="en-US" altLang="ko-KR" sz="3200" dirty="0">
                <a:solidFill>
                  <a:schemeClr val="bg1"/>
                </a:solidFill>
              </a:rPr>
              <a:t>.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961292" y="1061718"/>
            <a:ext cx="10656277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두 개의 정렬된 배열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(arr1, arr2)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 있다고 가정합니다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 배열들을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개의 정렬된 배열로 합치고자 할 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그리디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알고리즘을 사용하면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O(N+M)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의 시간 복잡도로 해결이 가능합니다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*N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은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arr1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의 길이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M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은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arr2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의 길이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5178FBE-B363-44F8-818D-CA09E361AC6A}"/>
              </a:ext>
            </a:extLst>
          </p:cNvPr>
          <p:cNvGraphicFramePr>
            <a:graphicFrameLocks noGrp="1"/>
          </p:cNvGraphicFramePr>
          <p:nvPr/>
        </p:nvGraphicFramePr>
        <p:xfrm>
          <a:off x="844065" y="2962626"/>
          <a:ext cx="4227290" cy="4572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845458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3232487043"/>
                    </a:ext>
                  </a:extLst>
                </a:gridCol>
              </a:tblGrid>
              <a:tr h="451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-9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396ED95-C602-4BC9-BD1C-812CAB3E1DD8}"/>
              </a:ext>
            </a:extLst>
          </p:cNvPr>
          <p:cNvSpPr txBox="1"/>
          <p:nvPr/>
        </p:nvSpPr>
        <p:spPr>
          <a:xfrm>
            <a:off x="2184401" y="2374170"/>
            <a:ext cx="15303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arr1</a:t>
            </a:r>
            <a:endParaRPr lang="ko-KR" alt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44831AB8-9705-4702-B335-A0B65897355A}"/>
              </a:ext>
            </a:extLst>
          </p:cNvPr>
          <p:cNvGraphicFramePr>
            <a:graphicFrameLocks noGrp="1"/>
          </p:cNvGraphicFramePr>
          <p:nvPr/>
        </p:nvGraphicFramePr>
        <p:xfrm>
          <a:off x="831095" y="4513113"/>
          <a:ext cx="4227288" cy="457200"/>
        </p:xfrm>
        <a:graphic>
          <a:graphicData uri="http://schemas.openxmlformats.org/drawingml/2006/table">
            <a:tbl>
              <a:tblPr/>
              <a:tblGrid>
                <a:gridCol w="1056822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</a:tblGrid>
              <a:tr h="4144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-7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15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60B8901E-2A4A-4FE1-B573-0C4FE96BF153}"/>
              </a:ext>
            </a:extLst>
          </p:cNvPr>
          <p:cNvSpPr txBox="1"/>
          <p:nvPr/>
        </p:nvSpPr>
        <p:spPr>
          <a:xfrm>
            <a:off x="2260601" y="3962757"/>
            <a:ext cx="15428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arr2</a:t>
            </a:r>
            <a:endParaRPr lang="ko-KR" alt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06331B7A-E53C-467A-9D44-4BFB52218105}"/>
              </a:ext>
            </a:extLst>
          </p:cNvPr>
          <p:cNvSpPr/>
          <p:nvPr/>
        </p:nvSpPr>
        <p:spPr>
          <a:xfrm>
            <a:off x="5058383" y="3627274"/>
            <a:ext cx="1219200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254E5FA2-B5BB-4704-8AB8-BD2AAA7170D8}"/>
              </a:ext>
            </a:extLst>
          </p:cNvPr>
          <p:cNvGraphicFramePr>
            <a:graphicFrameLocks noGrp="1"/>
          </p:cNvGraphicFramePr>
          <p:nvPr/>
        </p:nvGraphicFramePr>
        <p:xfrm>
          <a:off x="6448671" y="3765020"/>
          <a:ext cx="55655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392">
                  <a:extLst>
                    <a:ext uri="{9D8B030D-6E8A-4147-A177-3AD203B41FA5}">
                      <a16:colId xmlns:a16="http://schemas.microsoft.com/office/drawing/2014/main" val="667147813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910398956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2964833153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937704466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3466710784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2671339673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741467098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1537768901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24280845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-7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062754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9110D4BA-6045-427C-A438-D1B3DD6C179C}"/>
              </a:ext>
            </a:extLst>
          </p:cNvPr>
          <p:cNvSpPr txBox="1"/>
          <p:nvPr/>
        </p:nvSpPr>
        <p:spPr>
          <a:xfrm>
            <a:off x="758092" y="5430518"/>
            <a:ext cx="10656277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기본적인 원리는 두 배열의 맨 앞 원소만 비교하는 것입니다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E0CA3F7-33C9-4416-BAD8-C4E83ABBBBC1}"/>
              </a:ext>
            </a:extLst>
          </p:cNvPr>
          <p:cNvSpPr/>
          <p:nvPr/>
        </p:nvSpPr>
        <p:spPr>
          <a:xfrm>
            <a:off x="831095" y="2755900"/>
            <a:ext cx="934205" cy="8713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E9BC840-0FCE-49EF-AA47-0A18A2D3A38D}"/>
              </a:ext>
            </a:extLst>
          </p:cNvPr>
          <p:cNvSpPr/>
          <p:nvPr/>
        </p:nvSpPr>
        <p:spPr>
          <a:xfrm>
            <a:off x="856495" y="4292600"/>
            <a:ext cx="934205" cy="8713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127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5178FBE-B363-44F8-818D-CA09E361A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248556"/>
              </p:ext>
            </p:extLst>
          </p:nvPr>
        </p:nvGraphicFramePr>
        <p:xfrm>
          <a:off x="844065" y="867126"/>
          <a:ext cx="4227290" cy="4572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845458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3232487043"/>
                    </a:ext>
                  </a:extLst>
                </a:gridCol>
              </a:tblGrid>
              <a:tr h="451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-9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396ED95-C602-4BC9-BD1C-812CAB3E1DD8}"/>
              </a:ext>
            </a:extLst>
          </p:cNvPr>
          <p:cNvSpPr txBox="1"/>
          <p:nvPr/>
        </p:nvSpPr>
        <p:spPr>
          <a:xfrm>
            <a:off x="2184401" y="278670"/>
            <a:ext cx="15303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arr1</a:t>
            </a:r>
            <a:endParaRPr lang="ko-KR" alt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44831AB8-9705-4702-B335-A0B6589735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573942"/>
              </p:ext>
            </p:extLst>
          </p:nvPr>
        </p:nvGraphicFramePr>
        <p:xfrm>
          <a:off x="831095" y="2417613"/>
          <a:ext cx="4227288" cy="457200"/>
        </p:xfrm>
        <a:graphic>
          <a:graphicData uri="http://schemas.openxmlformats.org/drawingml/2006/table">
            <a:tbl>
              <a:tblPr/>
              <a:tblGrid>
                <a:gridCol w="1056822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</a:tblGrid>
              <a:tr h="4144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-7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15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60B8901E-2A4A-4FE1-B573-0C4FE96BF153}"/>
              </a:ext>
            </a:extLst>
          </p:cNvPr>
          <p:cNvSpPr txBox="1"/>
          <p:nvPr/>
        </p:nvSpPr>
        <p:spPr>
          <a:xfrm>
            <a:off x="2260601" y="1867257"/>
            <a:ext cx="15428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arr2</a:t>
            </a:r>
            <a:endParaRPr lang="ko-KR" alt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06331B7A-E53C-467A-9D44-4BFB52218105}"/>
              </a:ext>
            </a:extLst>
          </p:cNvPr>
          <p:cNvSpPr/>
          <p:nvPr/>
        </p:nvSpPr>
        <p:spPr>
          <a:xfrm>
            <a:off x="5058383" y="1531774"/>
            <a:ext cx="1219200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254E5FA2-B5BB-4704-8AB8-BD2AAA7170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156972"/>
              </p:ext>
            </p:extLst>
          </p:nvPr>
        </p:nvGraphicFramePr>
        <p:xfrm>
          <a:off x="6448671" y="1669520"/>
          <a:ext cx="55655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392">
                  <a:extLst>
                    <a:ext uri="{9D8B030D-6E8A-4147-A177-3AD203B41FA5}">
                      <a16:colId xmlns:a16="http://schemas.microsoft.com/office/drawing/2014/main" val="667147813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910398956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2964833153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937704466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3466710784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2671339673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741467098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1537768901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24280845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062754"/>
                  </a:ext>
                </a:extLst>
              </a:tr>
            </a:tbl>
          </a:graphicData>
        </a:graphic>
      </p:graphicFrame>
      <p:sp>
        <p:nvSpPr>
          <p:cNvPr id="5" name="타원 4">
            <a:extLst>
              <a:ext uri="{FF2B5EF4-FFF2-40B4-BE49-F238E27FC236}">
                <a16:creationId xmlns:a16="http://schemas.microsoft.com/office/drawing/2014/main" id="{AE0CA3F7-33C9-4416-BAD8-C4E83ABBBBC1}"/>
              </a:ext>
            </a:extLst>
          </p:cNvPr>
          <p:cNvSpPr/>
          <p:nvPr/>
        </p:nvSpPr>
        <p:spPr>
          <a:xfrm>
            <a:off x="831095" y="660400"/>
            <a:ext cx="934205" cy="8713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E9BC840-0FCE-49EF-AA47-0A18A2D3A38D}"/>
              </a:ext>
            </a:extLst>
          </p:cNvPr>
          <p:cNvSpPr/>
          <p:nvPr/>
        </p:nvSpPr>
        <p:spPr>
          <a:xfrm>
            <a:off x="856495" y="2197100"/>
            <a:ext cx="934205" cy="8713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EA517F5-A39F-4562-BE12-A96961FBCE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049577"/>
              </p:ext>
            </p:extLst>
          </p:nvPr>
        </p:nvGraphicFramePr>
        <p:xfrm>
          <a:off x="869465" y="3965926"/>
          <a:ext cx="4227290" cy="4572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845458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3232487043"/>
                    </a:ext>
                  </a:extLst>
                </a:gridCol>
              </a:tblGrid>
              <a:tr h="451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-9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32E8EFD-FB33-4D75-92A3-C6A84424C915}"/>
              </a:ext>
            </a:extLst>
          </p:cNvPr>
          <p:cNvSpPr txBox="1"/>
          <p:nvPr/>
        </p:nvSpPr>
        <p:spPr>
          <a:xfrm>
            <a:off x="2209801" y="3377470"/>
            <a:ext cx="15303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arr1</a:t>
            </a:r>
            <a:endParaRPr lang="ko-KR" alt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F596AC3D-116E-4FB2-BD2A-1142DA7F63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96462"/>
              </p:ext>
            </p:extLst>
          </p:nvPr>
        </p:nvGraphicFramePr>
        <p:xfrm>
          <a:off x="856495" y="5516413"/>
          <a:ext cx="4227288" cy="457200"/>
        </p:xfrm>
        <a:graphic>
          <a:graphicData uri="http://schemas.openxmlformats.org/drawingml/2006/table">
            <a:tbl>
              <a:tblPr/>
              <a:tblGrid>
                <a:gridCol w="1056822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</a:tblGrid>
              <a:tr h="4144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-7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15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D4047FF-4D56-4DA7-939F-750A35254020}"/>
              </a:ext>
            </a:extLst>
          </p:cNvPr>
          <p:cNvSpPr txBox="1"/>
          <p:nvPr/>
        </p:nvSpPr>
        <p:spPr>
          <a:xfrm>
            <a:off x="2286001" y="4966057"/>
            <a:ext cx="15428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arr2</a:t>
            </a:r>
            <a:endParaRPr lang="ko-KR" alt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41EBC297-B239-47A2-A320-11C619C53C6E}"/>
              </a:ext>
            </a:extLst>
          </p:cNvPr>
          <p:cNvSpPr/>
          <p:nvPr/>
        </p:nvSpPr>
        <p:spPr>
          <a:xfrm>
            <a:off x="5083783" y="4630574"/>
            <a:ext cx="1219200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표 4">
            <a:extLst>
              <a:ext uri="{FF2B5EF4-FFF2-40B4-BE49-F238E27FC236}">
                <a16:creationId xmlns:a16="http://schemas.microsoft.com/office/drawing/2014/main" id="{CBA292F5-7FF0-4F8E-AA1B-301567C3C7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32048"/>
              </p:ext>
            </p:extLst>
          </p:nvPr>
        </p:nvGraphicFramePr>
        <p:xfrm>
          <a:off x="6474071" y="4768320"/>
          <a:ext cx="55655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392">
                  <a:extLst>
                    <a:ext uri="{9D8B030D-6E8A-4147-A177-3AD203B41FA5}">
                      <a16:colId xmlns:a16="http://schemas.microsoft.com/office/drawing/2014/main" val="667147813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910398956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2964833153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937704466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3466710784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2671339673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741467098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1537768901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24280845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-7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062754"/>
                  </a:ext>
                </a:extLst>
              </a:tr>
            </a:tbl>
          </a:graphicData>
        </a:graphic>
      </p:graphicFrame>
      <p:sp>
        <p:nvSpPr>
          <p:cNvPr id="22" name="타원 21">
            <a:extLst>
              <a:ext uri="{FF2B5EF4-FFF2-40B4-BE49-F238E27FC236}">
                <a16:creationId xmlns:a16="http://schemas.microsoft.com/office/drawing/2014/main" id="{D62FB166-1B56-45F1-9C3F-2AE768997222}"/>
              </a:ext>
            </a:extLst>
          </p:cNvPr>
          <p:cNvSpPr/>
          <p:nvPr/>
        </p:nvSpPr>
        <p:spPr>
          <a:xfrm>
            <a:off x="1694695" y="3759200"/>
            <a:ext cx="934205" cy="8713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BE6B8DC-A30C-416F-8D94-0FC0498D33CC}"/>
              </a:ext>
            </a:extLst>
          </p:cNvPr>
          <p:cNvSpPr/>
          <p:nvPr/>
        </p:nvSpPr>
        <p:spPr>
          <a:xfrm>
            <a:off x="881895" y="5295900"/>
            <a:ext cx="934205" cy="8713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599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5178FBE-B363-44F8-818D-CA09E361AC6A}"/>
              </a:ext>
            </a:extLst>
          </p:cNvPr>
          <p:cNvGraphicFramePr>
            <a:graphicFrameLocks noGrp="1"/>
          </p:cNvGraphicFramePr>
          <p:nvPr/>
        </p:nvGraphicFramePr>
        <p:xfrm>
          <a:off x="844065" y="867126"/>
          <a:ext cx="4227290" cy="4572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845458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3232487043"/>
                    </a:ext>
                  </a:extLst>
                </a:gridCol>
              </a:tblGrid>
              <a:tr h="451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-9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396ED95-C602-4BC9-BD1C-812CAB3E1DD8}"/>
              </a:ext>
            </a:extLst>
          </p:cNvPr>
          <p:cNvSpPr txBox="1"/>
          <p:nvPr/>
        </p:nvSpPr>
        <p:spPr>
          <a:xfrm>
            <a:off x="2184401" y="278670"/>
            <a:ext cx="15303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arr1</a:t>
            </a:r>
            <a:endParaRPr lang="ko-KR" alt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44831AB8-9705-4702-B335-A0B65897355A}"/>
              </a:ext>
            </a:extLst>
          </p:cNvPr>
          <p:cNvGraphicFramePr>
            <a:graphicFrameLocks noGrp="1"/>
          </p:cNvGraphicFramePr>
          <p:nvPr/>
        </p:nvGraphicFramePr>
        <p:xfrm>
          <a:off x="831095" y="2417613"/>
          <a:ext cx="4227288" cy="457200"/>
        </p:xfrm>
        <a:graphic>
          <a:graphicData uri="http://schemas.openxmlformats.org/drawingml/2006/table">
            <a:tbl>
              <a:tblPr/>
              <a:tblGrid>
                <a:gridCol w="1056822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</a:tblGrid>
              <a:tr h="4144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-7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15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60B8901E-2A4A-4FE1-B573-0C4FE96BF153}"/>
              </a:ext>
            </a:extLst>
          </p:cNvPr>
          <p:cNvSpPr txBox="1"/>
          <p:nvPr/>
        </p:nvSpPr>
        <p:spPr>
          <a:xfrm>
            <a:off x="2260601" y="1867257"/>
            <a:ext cx="15428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arr2</a:t>
            </a:r>
            <a:endParaRPr lang="ko-KR" alt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06331B7A-E53C-467A-9D44-4BFB52218105}"/>
              </a:ext>
            </a:extLst>
          </p:cNvPr>
          <p:cNvSpPr/>
          <p:nvPr/>
        </p:nvSpPr>
        <p:spPr>
          <a:xfrm>
            <a:off x="5058383" y="1531774"/>
            <a:ext cx="1219200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254E5FA2-B5BB-4704-8AB8-BD2AAA7170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485580"/>
              </p:ext>
            </p:extLst>
          </p:nvPr>
        </p:nvGraphicFramePr>
        <p:xfrm>
          <a:off x="6448671" y="1669520"/>
          <a:ext cx="55655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392">
                  <a:extLst>
                    <a:ext uri="{9D8B030D-6E8A-4147-A177-3AD203B41FA5}">
                      <a16:colId xmlns:a16="http://schemas.microsoft.com/office/drawing/2014/main" val="667147813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910398956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2964833153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937704466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3466710784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2671339673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741467098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1537768901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24280845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-7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062754"/>
                  </a:ext>
                </a:extLst>
              </a:tr>
            </a:tbl>
          </a:graphicData>
        </a:graphic>
      </p:graphicFrame>
      <p:sp>
        <p:nvSpPr>
          <p:cNvPr id="5" name="타원 4">
            <a:extLst>
              <a:ext uri="{FF2B5EF4-FFF2-40B4-BE49-F238E27FC236}">
                <a16:creationId xmlns:a16="http://schemas.microsoft.com/office/drawing/2014/main" id="{AE0CA3F7-33C9-4416-BAD8-C4E83ABBBBC1}"/>
              </a:ext>
            </a:extLst>
          </p:cNvPr>
          <p:cNvSpPr/>
          <p:nvPr/>
        </p:nvSpPr>
        <p:spPr>
          <a:xfrm>
            <a:off x="1694694" y="660400"/>
            <a:ext cx="934205" cy="8713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E9BC840-0FCE-49EF-AA47-0A18A2D3A38D}"/>
              </a:ext>
            </a:extLst>
          </p:cNvPr>
          <p:cNvSpPr/>
          <p:nvPr/>
        </p:nvSpPr>
        <p:spPr>
          <a:xfrm>
            <a:off x="1908934" y="2210293"/>
            <a:ext cx="934205" cy="8713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EA517F5-A39F-4562-BE12-A96961FBCE43}"/>
              </a:ext>
            </a:extLst>
          </p:cNvPr>
          <p:cNvGraphicFramePr>
            <a:graphicFrameLocks noGrp="1"/>
          </p:cNvGraphicFramePr>
          <p:nvPr/>
        </p:nvGraphicFramePr>
        <p:xfrm>
          <a:off x="869465" y="3965926"/>
          <a:ext cx="4227290" cy="4572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845458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3232487043"/>
                    </a:ext>
                  </a:extLst>
                </a:gridCol>
              </a:tblGrid>
              <a:tr h="451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-9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32E8EFD-FB33-4D75-92A3-C6A84424C915}"/>
              </a:ext>
            </a:extLst>
          </p:cNvPr>
          <p:cNvSpPr txBox="1"/>
          <p:nvPr/>
        </p:nvSpPr>
        <p:spPr>
          <a:xfrm>
            <a:off x="2209801" y="3377470"/>
            <a:ext cx="15303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arr1</a:t>
            </a:r>
            <a:endParaRPr lang="ko-KR" alt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F596AC3D-116E-4FB2-BD2A-1142DA7F6395}"/>
              </a:ext>
            </a:extLst>
          </p:cNvPr>
          <p:cNvGraphicFramePr>
            <a:graphicFrameLocks noGrp="1"/>
          </p:cNvGraphicFramePr>
          <p:nvPr/>
        </p:nvGraphicFramePr>
        <p:xfrm>
          <a:off x="856495" y="5516413"/>
          <a:ext cx="4227288" cy="457200"/>
        </p:xfrm>
        <a:graphic>
          <a:graphicData uri="http://schemas.openxmlformats.org/drawingml/2006/table">
            <a:tbl>
              <a:tblPr/>
              <a:tblGrid>
                <a:gridCol w="1056822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</a:tblGrid>
              <a:tr h="4144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-7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15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D4047FF-4D56-4DA7-939F-750A35254020}"/>
              </a:ext>
            </a:extLst>
          </p:cNvPr>
          <p:cNvSpPr txBox="1"/>
          <p:nvPr/>
        </p:nvSpPr>
        <p:spPr>
          <a:xfrm>
            <a:off x="2286001" y="4966057"/>
            <a:ext cx="15428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arr2</a:t>
            </a:r>
            <a:endParaRPr lang="ko-KR" alt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41EBC297-B239-47A2-A320-11C619C53C6E}"/>
              </a:ext>
            </a:extLst>
          </p:cNvPr>
          <p:cNvSpPr/>
          <p:nvPr/>
        </p:nvSpPr>
        <p:spPr>
          <a:xfrm>
            <a:off x="5083783" y="4630574"/>
            <a:ext cx="1219200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표 4">
            <a:extLst>
              <a:ext uri="{FF2B5EF4-FFF2-40B4-BE49-F238E27FC236}">
                <a16:creationId xmlns:a16="http://schemas.microsoft.com/office/drawing/2014/main" id="{CBA292F5-7FF0-4F8E-AA1B-301567C3C7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888552"/>
              </p:ext>
            </p:extLst>
          </p:nvPr>
        </p:nvGraphicFramePr>
        <p:xfrm>
          <a:off x="6474071" y="4768320"/>
          <a:ext cx="55655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392">
                  <a:extLst>
                    <a:ext uri="{9D8B030D-6E8A-4147-A177-3AD203B41FA5}">
                      <a16:colId xmlns:a16="http://schemas.microsoft.com/office/drawing/2014/main" val="667147813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910398956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2964833153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937704466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3466710784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2671339673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741467098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1537768901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24280845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-7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062754"/>
                  </a:ext>
                </a:extLst>
              </a:tr>
            </a:tbl>
          </a:graphicData>
        </a:graphic>
      </p:graphicFrame>
      <p:sp>
        <p:nvSpPr>
          <p:cNvPr id="22" name="타원 21">
            <a:extLst>
              <a:ext uri="{FF2B5EF4-FFF2-40B4-BE49-F238E27FC236}">
                <a16:creationId xmlns:a16="http://schemas.microsoft.com/office/drawing/2014/main" id="{D62FB166-1B56-45F1-9C3F-2AE768997222}"/>
              </a:ext>
            </a:extLst>
          </p:cNvPr>
          <p:cNvSpPr/>
          <p:nvPr/>
        </p:nvSpPr>
        <p:spPr>
          <a:xfrm>
            <a:off x="2469395" y="3759200"/>
            <a:ext cx="934205" cy="8713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BE6B8DC-A30C-416F-8D94-0FC0498D33CC}"/>
              </a:ext>
            </a:extLst>
          </p:cNvPr>
          <p:cNvSpPr/>
          <p:nvPr/>
        </p:nvSpPr>
        <p:spPr>
          <a:xfrm>
            <a:off x="1958598" y="5359400"/>
            <a:ext cx="934205" cy="8713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779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5178FBE-B363-44F8-818D-CA09E361AC6A}"/>
              </a:ext>
            </a:extLst>
          </p:cNvPr>
          <p:cNvGraphicFramePr>
            <a:graphicFrameLocks noGrp="1"/>
          </p:cNvGraphicFramePr>
          <p:nvPr/>
        </p:nvGraphicFramePr>
        <p:xfrm>
          <a:off x="844065" y="867126"/>
          <a:ext cx="4227290" cy="4572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845458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3232487043"/>
                    </a:ext>
                  </a:extLst>
                </a:gridCol>
              </a:tblGrid>
              <a:tr h="451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-9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396ED95-C602-4BC9-BD1C-812CAB3E1DD8}"/>
              </a:ext>
            </a:extLst>
          </p:cNvPr>
          <p:cNvSpPr txBox="1"/>
          <p:nvPr/>
        </p:nvSpPr>
        <p:spPr>
          <a:xfrm>
            <a:off x="2184401" y="278670"/>
            <a:ext cx="15303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arr1</a:t>
            </a:r>
            <a:endParaRPr lang="ko-KR" alt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44831AB8-9705-4702-B335-A0B65897355A}"/>
              </a:ext>
            </a:extLst>
          </p:cNvPr>
          <p:cNvGraphicFramePr>
            <a:graphicFrameLocks noGrp="1"/>
          </p:cNvGraphicFramePr>
          <p:nvPr/>
        </p:nvGraphicFramePr>
        <p:xfrm>
          <a:off x="831095" y="2417613"/>
          <a:ext cx="4227288" cy="457200"/>
        </p:xfrm>
        <a:graphic>
          <a:graphicData uri="http://schemas.openxmlformats.org/drawingml/2006/table">
            <a:tbl>
              <a:tblPr/>
              <a:tblGrid>
                <a:gridCol w="1056822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</a:tblGrid>
              <a:tr h="4144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-7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15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60B8901E-2A4A-4FE1-B573-0C4FE96BF153}"/>
              </a:ext>
            </a:extLst>
          </p:cNvPr>
          <p:cNvSpPr txBox="1"/>
          <p:nvPr/>
        </p:nvSpPr>
        <p:spPr>
          <a:xfrm>
            <a:off x="2260601" y="1867257"/>
            <a:ext cx="15428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arr2</a:t>
            </a:r>
            <a:endParaRPr lang="ko-KR" alt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06331B7A-E53C-467A-9D44-4BFB52218105}"/>
              </a:ext>
            </a:extLst>
          </p:cNvPr>
          <p:cNvSpPr/>
          <p:nvPr/>
        </p:nvSpPr>
        <p:spPr>
          <a:xfrm>
            <a:off x="5058383" y="1531774"/>
            <a:ext cx="1219200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254E5FA2-B5BB-4704-8AB8-BD2AAA7170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296337"/>
              </p:ext>
            </p:extLst>
          </p:nvPr>
        </p:nvGraphicFramePr>
        <p:xfrm>
          <a:off x="6448671" y="1669520"/>
          <a:ext cx="55655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392">
                  <a:extLst>
                    <a:ext uri="{9D8B030D-6E8A-4147-A177-3AD203B41FA5}">
                      <a16:colId xmlns:a16="http://schemas.microsoft.com/office/drawing/2014/main" val="667147813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910398956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2964833153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937704466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3466710784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2671339673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741467098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1537768901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24280845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-7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062754"/>
                  </a:ext>
                </a:extLst>
              </a:tr>
            </a:tbl>
          </a:graphicData>
        </a:graphic>
      </p:graphicFrame>
      <p:sp>
        <p:nvSpPr>
          <p:cNvPr id="5" name="타원 4">
            <a:extLst>
              <a:ext uri="{FF2B5EF4-FFF2-40B4-BE49-F238E27FC236}">
                <a16:creationId xmlns:a16="http://schemas.microsoft.com/office/drawing/2014/main" id="{AE0CA3F7-33C9-4416-BAD8-C4E83ABBBBC1}"/>
              </a:ext>
            </a:extLst>
          </p:cNvPr>
          <p:cNvSpPr/>
          <p:nvPr/>
        </p:nvSpPr>
        <p:spPr>
          <a:xfrm>
            <a:off x="3256794" y="660400"/>
            <a:ext cx="934205" cy="8713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E9BC840-0FCE-49EF-AA47-0A18A2D3A38D}"/>
              </a:ext>
            </a:extLst>
          </p:cNvPr>
          <p:cNvSpPr/>
          <p:nvPr/>
        </p:nvSpPr>
        <p:spPr>
          <a:xfrm>
            <a:off x="1908934" y="2210293"/>
            <a:ext cx="934205" cy="8713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EA517F5-A39F-4562-BE12-A96961FBCE43}"/>
              </a:ext>
            </a:extLst>
          </p:cNvPr>
          <p:cNvGraphicFramePr>
            <a:graphicFrameLocks noGrp="1"/>
          </p:cNvGraphicFramePr>
          <p:nvPr/>
        </p:nvGraphicFramePr>
        <p:xfrm>
          <a:off x="869465" y="3965926"/>
          <a:ext cx="4227290" cy="4572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845458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3232487043"/>
                    </a:ext>
                  </a:extLst>
                </a:gridCol>
              </a:tblGrid>
              <a:tr h="451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-9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32E8EFD-FB33-4D75-92A3-C6A84424C915}"/>
              </a:ext>
            </a:extLst>
          </p:cNvPr>
          <p:cNvSpPr txBox="1"/>
          <p:nvPr/>
        </p:nvSpPr>
        <p:spPr>
          <a:xfrm>
            <a:off x="2209801" y="3377470"/>
            <a:ext cx="15303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arr1</a:t>
            </a:r>
            <a:endParaRPr lang="ko-KR" alt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F596AC3D-116E-4FB2-BD2A-1142DA7F6395}"/>
              </a:ext>
            </a:extLst>
          </p:cNvPr>
          <p:cNvGraphicFramePr>
            <a:graphicFrameLocks noGrp="1"/>
          </p:cNvGraphicFramePr>
          <p:nvPr/>
        </p:nvGraphicFramePr>
        <p:xfrm>
          <a:off x="856495" y="5516413"/>
          <a:ext cx="4227288" cy="457200"/>
        </p:xfrm>
        <a:graphic>
          <a:graphicData uri="http://schemas.openxmlformats.org/drawingml/2006/table">
            <a:tbl>
              <a:tblPr/>
              <a:tblGrid>
                <a:gridCol w="1056822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</a:tblGrid>
              <a:tr h="4144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-7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15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D4047FF-4D56-4DA7-939F-750A35254020}"/>
              </a:ext>
            </a:extLst>
          </p:cNvPr>
          <p:cNvSpPr txBox="1"/>
          <p:nvPr/>
        </p:nvSpPr>
        <p:spPr>
          <a:xfrm>
            <a:off x="2286001" y="4966057"/>
            <a:ext cx="15428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arr2</a:t>
            </a:r>
            <a:endParaRPr lang="ko-KR" alt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41EBC297-B239-47A2-A320-11C619C53C6E}"/>
              </a:ext>
            </a:extLst>
          </p:cNvPr>
          <p:cNvSpPr/>
          <p:nvPr/>
        </p:nvSpPr>
        <p:spPr>
          <a:xfrm>
            <a:off x="5083783" y="4630574"/>
            <a:ext cx="1219200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표 4">
            <a:extLst>
              <a:ext uri="{FF2B5EF4-FFF2-40B4-BE49-F238E27FC236}">
                <a16:creationId xmlns:a16="http://schemas.microsoft.com/office/drawing/2014/main" id="{CBA292F5-7FF0-4F8E-AA1B-301567C3C7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487505"/>
              </p:ext>
            </p:extLst>
          </p:nvPr>
        </p:nvGraphicFramePr>
        <p:xfrm>
          <a:off x="6474071" y="4768320"/>
          <a:ext cx="55655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392">
                  <a:extLst>
                    <a:ext uri="{9D8B030D-6E8A-4147-A177-3AD203B41FA5}">
                      <a16:colId xmlns:a16="http://schemas.microsoft.com/office/drawing/2014/main" val="667147813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910398956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2964833153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937704466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3466710784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2671339673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741467098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1537768901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24280845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-7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062754"/>
                  </a:ext>
                </a:extLst>
              </a:tr>
            </a:tbl>
          </a:graphicData>
        </a:graphic>
      </p:graphicFrame>
      <p:sp>
        <p:nvSpPr>
          <p:cNvPr id="22" name="타원 21">
            <a:extLst>
              <a:ext uri="{FF2B5EF4-FFF2-40B4-BE49-F238E27FC236}">
                <a16:creationId xmlns:a16="http://schemas.microsoft.com/office/drawing/2014/main" id="{D62FB166-1B56-45F1-9C3F-2AE768997222}"/>
              </a:ext>
            </a:extLst>
          </p:cNvPr>
          <p:cNvSpPr/>
          <p:nvPr/>
        </p:nvSpPr>
        <p:spPr>
          <a:xfrm>
            <a:off x="3282195" y="3759200"/>
            <a:ext cx="934205" cy="8713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BE6B8DC-A30C-416F-8D94-0FC0498D33CC}"/>
              </a:ext>
            </a:extLst>
          </p:cNvPr>
          <p:cNvSpPr/>
          <p:nvPr/>
        </p:nvSpPr>
        <p:spPr>
          <a:xfrm>
            <a:off x="3076198" y="5359400"/>
            <a:ext cx="934205" cy="8713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802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EA517F5-A39F-4562-BE12-A96961FBCE43}"/>
              </a:ext>
            </a:extLst>
          </p:cNvPr>
          <p:cNvGraphicFramePr>
            <a:graphicFrameLocks noGrp="1"/>
          </p:cNvGraphicFramePr>
          <p:nvPr/>
        </p:nvGraphicFramePr>
        <p:xfrm>
          <a:off x="869465" y="3965926"/>
          <a:ext cx="4227290" cy="4572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845458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3232487043"/>
                    </a:ext>
                  </a:extLst>
                </a:gridCol>
              </a:tblGrid>
              <a:tr h="451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-9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32E8EFD-FB33-4D75-92A3-C6A84424C915}"/>
              </a:ext>
            </a:extLst>
          </p:cNvPr>
          <p:cNvSpPr txBox="1"/>
          <p:nvPr/>
        </p:nvSpPr>
        <p:spPr>
          <a:xfrm>
            <a:off x="2209801" y="3377470"/>
            <a:ext cx="15303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arr1</a:t>
            </a:r>
            <a:endParaRPr lang="ko-KR" alt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F596AC3D-116E-4FB2-BD2A-1142DA7F6395}"/>
              </a:ext>
            </a:extLst>
          </p:cNvPr>
          <p:cNvGraphicFramePr>
            <a:graphicFrameLocks noGrp="1"/>
          </p:cNvGraphicFramePr>
          <p:nvPr/>
        </p:nvGraphicFramePr>
        <p:xfrm>
          <a:off x="856495" y="5516413"/>
          <a:ext cx="4227288" cy="457200"/>
        </p:xfrm>
        <a:graphic>
          <a:graphicData uri="http://schemas.openxmlformats.org/drawingml/2006/table">
            <a:tbl>
              <a:tblPr/>
              <a:tblGrid>
                <a:gridCol w="1056822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</a:tblGrid>
              <a:tr h="4144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-7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15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D4047FF-4D56-4DA7-939F-750A35254020}"/>
              </a:ext>
            </a:extLst>
          </p:cNvPr>
          <p:cNvSpPr txBox="1"/>
          <p:nvPr/>
        </p:nvSpPr>
        <p:spPr>
          <a:xfrm>
            <a:off x="2286001" y="4966057"/>
            <a:ext cx="15428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arr2</a:t>
            </a:r>
            <a:endParaRPr lang="ko-KR" alt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41EBC297-B239-47A2-A320-11C619C53C6E}"/>
              </a:ext>
            </a:extLst>
          </p:cNvPr>
          <p:cNvSpPr/>
          <p:nvPr/>
        </p:nvSpPr>
        <p:spPr>
          <a:xfrm>
            <a:off x="5083783" y="4630574"/>
            <a:ext cx="1219200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표 4">
            <a:extLst>
              <a:ext uri="{FF2B5EF4-FFF2-40B4-BE49-F238E27FC236}">
                <a16:creationId xmlns:a16="http://schemas.microsoft.com/office/drawing/2014/main" id="{CBA292F5-7FF0-4F8E-AA1B-301567C3C7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763271"/>
              </p:ext>
            </p:extLst>
          </p:nvPr>
        </p:nvGraphicFramePr>
        <p:xfrm>
          <a:off x="6474071" y="4768320"/>
          <a:ext cx="55655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392">
                  <a:extLst>
                    <a:ext uri="{9D8B030D-6E8A-4147-A177-3AD203B41FA5}">
                      <a16:colId xmlns:a16="http://schemas.microsoft.com/office/drawing/2014/main" val="667147813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910398956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2964833153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937704466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3466710784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2671339673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741467098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1537768901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24280845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-7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062754"/>
                  </a:ext>
                </a:extLst>
              </a:tr>
            </a:tbl>
          </a:graphicData>
        </a:graphic>
      </p:graphicFrame>
      <p:sp>
        <p:nvSpPr>
          <p:cNvPr id="22" name="타원 21">
            <a:extLst>
              <a:ext uri="{FF2B5EF4-FFF2-40B4-BE49-F238E27FC236}">
                <a16:creationId xmlns:a16="http://schemas.microsoft.com/office/drawing/2014/main" id="{D62FB166-1B56-45F1-9C3F-2AE768997222}"/>
              </a:ext>
            </a:extLst>
          </p:cNvPr>
          <p:cNvSpPr/>
          <p:nvPr/>
        </p:nvSpPr>
        <p:spPr>
          <a:xfrm>
            <a:off x="5123695" y="3759200"/>
            <a:ext cx="934205" cy="8713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BE6B8DC-A30C-416F-8D94-0FC0498D33CC}"/>
              </a:ext>
            </a:extLst>
          </p:cNvPr>
          <p:cNvSpPr/>
          <p:nvPr/>
        </p:nvSpPr>
        <p:spPr>
          <a:xfrm>
            <a:off x="3025398" y="5308600"/>
            <a:ext cx="934205" cy="8713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0E7DFCD2-6530-47DE-A2A4-5AD3797C47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715793"/>
              </p:ext>
            </p:extLst>
          </p:nvPr>
        </p:nvGraphicFramePr>
        <p:xfrm>
          <a:off x="869465" y="892526"/>
          <a:ext cx="4227290" cy="4572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845458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3232487043"/>
                    </a:ext>
                  </a:extLst>
                </a:gridCol>
              </a:tblGrid>
              <a:tr h="451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-9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D40E8FE1-B41E-4BA4-81A2-8C702352B792}"/>
              </a:ext>
            </a:extLst>
          </p:cNvPr>
          <p:cNvSpPr txBox="1"/>
          <p:nvPr/>
        </p:nvSpPr>
        <p:spPr>
          <a:xfrm>
            <a:off x="2209801" y="304070"/>
            <a:ext cx="15303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arr1</a:t>
            </a:r>
            <a:endParaRPr lang="ko-KR" alt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B783575-D350-490E-AC74-D6BF48DA7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7668"/>
              </p:ext>
            </p:extLst>
          </p:nvPr>
        </p:nvGraphicFramePr>
        <p:xfrm>
          <a:off x="856495" y="2443013"/>
          <a:ext cx="4227288" cy="457200"/>
        </p:xfrm>
        <a:graphic>
          <a:graphicData uri="http://schemas.openxmlformats.org/drawingml/2006/table">
            <a:tbl>
              <a:tblPr/>
              <a:tblGrid>
                <a:gridCol w="1056822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</a:tblGrid>
              <a:tr h="4144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-7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15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2AA71D9F-2CEE-4894-9750-4ECC943AD918}"/>
              </a:ext>
            </a:extLst>
          </p:cNvPr>
          <p:cNvSpPr txBox="1"/>
          <p:nvPr/>
        </p:nvSpPr>
        <p:spPr>
          <a:xfrm>
            <a:off x="2286001" y="1892657"/>
            <a:ext cx="15428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arr2</a:t>
            </a:r>
            <a:endParaRPr lang="ko-KR" alt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3A147010-75CB-4D75-9DB5-E65F73E3DC00}"/>
              </a:ext>
            </a:extLst>
          </p:cNvPr>
          <p:cNvSpPr/>
          <p:nvPr/>
        </p:nvSpPr>
        <p:spPr>
          <a:xfrm>
            <a:off x="5083783" y="1557174"/>
            <a:ext cx="1219200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8" name="표 4">
            <a:extLst>
              <a:ext uri="{FF2B5EF4-FFF2-40B4-BE49-F238E27FC236}">
                <a16:creationId xmlns:a16="http://schemas.microsoft.com/office/drawing/2014/main" id="{533F91BD-FF5D-4676-A58A-BB7D9D264E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250457"/>
              </p:ext>
            </p:extLst>
          </p:nvPr>
        </p:nvGraphicFramePr>
        <p:xfrm>
          <a:off x="6474071" y="1694920"/>
          <a:ext cx="55655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392">
                  <a:extLst>
                    <a:ext uri="{9D8B030D-6E8A-4147-A177-3AD203B41FA5}">
                      <a16:colId xmlns:a16="http://schemas.microsoft.com/office/drawing/2014/main" val="667147813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910398956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2964833153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937704466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3466710784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2671339673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741467098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1537768901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24280845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-7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062754"/>
                  </a:ext>
                </a:extLst>
              </a:tr>
            </a:tbl>
          </a:graphicData>
        </a:graphic>
      </p:graphicFrame>
      <p:sp>
        <p:nvSpPr>
          <p:cNvPr id="29" name="타원 28">
            <a:extLst>
              <a:ext uri="{FF2B5EF4-FFF2-40B4-BE49-F238E27FC236}">
                <a16:creationId xmlns:a16="http://schemas.microsoft.com/office/drawing/2014/main" id="{40EF0C15-D09D-4CE2-B266-5BA5B0F28D95}"/>
              </a:ext>
            </a:extLst>
          </p:cNvPr>
          <p:cNvSpPr/>
          <p:nvPr/>
        </p:nvSpPr>
        <p:spPr>
          <a:xfrm>
            <a:off x="4221995" y="685800"/>
            <a:ext cx="934205" cy="8713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2267C2EC-027B-4069-81BC-7CC21ED32D2C}"/>
              </a:ext>
            </a:extLst>
          </p:cNvPr>
          <p:cNvSpPr/>
          <p:nvPr/>
        </p:nvSpPr>
        <p:spPr>
          <a:xfrm>
            <a:off x="3076198" y="2286000"/>
            <a:ext cx="934205" cy="8713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47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9110D4BA-6045-427C-A438-D1B3DD6C179C}"/>
              </a:ext>
            </a:extLst>
          </p:cNvPr>
          <p:cNvSpPr txBox="1"/>
          <p:nvPr/>
        </p:nvSpPr>
        <p:spPr>
          <a:xfrm>
            <a:off x="758092" y="566418"/>
            <a:ext cx="10656277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이게 가능한 이유는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이렇게 합쳐 나가는 상황에서 현재 칸에 들어가야 하는 원소를 정할 때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N+M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개의 모든 원소를 보는 대신 각 배열의 가장 앞에 있는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개의 원소만 확인하면 된다는 점 덕분입니다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661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</TotalTime>
  <Words>2125</Words>
  <Application>Microsoft Office PowerPoint</Application>
  <PresentationFormat>와이드스크린</PresentationFormat>
  <Paragraphs>427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4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noh taehyun</dc:creator>
  <cp:lastModifiedBy>noh taehyun</cp:lastModifiedBy>
  <cp:revision>36</cp:revision>
  <cp:lastPrinted>2021-09-13T13:04:27Z</cp:lastPrinted>
  <dcterms:created xsi:type="dcterms:W3CDTF">2021-04-28T09:36:51Z</dcterms:created>
  <dcterms:modified xsi:type="dcterms:W3CDTF">2021-10-05T12:38:40Z</dcterms:modified>
</cp:coreProperties>
</file>