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3DC4D8-5768-446B-AE91-BFAA109F7259}" v="26" dt="2021-07-19T10:00:42.8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h taehyun" userId="26ea3cd8016ad7de" providerId="LiveId" clId="{E33DC4D8-5768-446B-AE91-BFAA109F7259}"/>
    <pc:docChg chg="custSel addSld delSld modSld">
      <pc:chgData name="noh taehyun" userId="26ea3cd8016ad7de" providerId="LiveId" clId="{E33DC4D8-5768-446B-AE91-BFAA109F7259}" dt="2021-07-19T10:01:34.191" v="890" actId="20577"/>
      <pc:docMkLst>
        <pc:docMk/>
      </pc:docMkLst>
      <pc:sldChg chg="addSp delSp modSp mod">
        <pc:chgData name="noh taehyun" userId="26ea3cd8016ad7de" providerId="LiveId" clId="{E33DC4D8-5768-446B-AE91-BFAA109F7259}" dt="2021-07-19T10:00:16.957" v="731" actId="20577"/>
        <pc:sldMkLst>
          <pc:docMk/>
          <pc:sldMk cId="2112404214" sldId="256"/>
        </pc:sldMkLst>
        <pc:spChg chg="mod">
          <ac:chgData name="noh taehyun" userId="26ea3cd8016ad7de" providerId="LiveId" clId="{E33DC4D8-5768-446B-AE91-BFAA109F7259}" dt="2021-07-19T09:54:56.336" v="61"/>
          <ac:spMkLst>
            <pc:docMk/>
            <pc:sldMk cId="2112404214" sldId="256"/>
            <ac:spMk id="4" creationId="{0ADD3736-29C5-49A6-8C10-696896947644}"/>
          </ac:spMkLst>
        </pc:spChg>
        <pc:spChg chg="del">
          <ac:chgData name="noh taehyun" userId="26ea3cd8016ad7de" providerId="LiveId" clId="{E33DC4D8-5768-446B-AE91-BFAA109F7259}" dt="2021-07-19T09:54:58.019" v="62" actId="478"/>
          <ac:spMkLst>
            <pc:docMk/>
            <pc:sldMk cId="2112404214" sldId="256"/>
            <ac:spMk id="8" creationId="{D9CB14D7-767F-46BC-85C9-EE19608D15D4}"/>
          </ac:spMkLst>
        </pc:spChg>
        <pc:spChg chg="mod">
          <ac:chgData name="noh taehyun" userId="26ea3cd8016ad7de" providerId="LiveId" clId="{E33DC4D8-5768-446B-AE91-BFAA109F7259}" dt="2021-07-19T09:57:57.101" v="459" actId="1035"/>
          <ac:spMkLst>
            <pc:docMk/>
            <pc:sldMk cId="2112404214" sldId="256"/>
            <ac:spMk id="9" creationId="{B396ED95-C602-4BC9-BD1C-812CAB3E1DD8}"/>
          </ac:spMkLst>
        </pc:spChg>
        <pc:spChg chg="mod">
          <ac:chgData name="noh taehyun" userId="26ea3cd8016ad7de" providerId="LiveId" clId="{E33DC4D8-5768-446B-AE91-BFAA109F7259}" dt="2021-07-19T09:56:43.807" v="245"/>
          <ac:spMkLst>
            <pc:docMk/>
            <pc:sldMk cId="2112404214" sldId="256"/>
            <ac:spMk id="10" creationId="{6977B01B-CBE6-4FC6-A9AD-D322C5043188}"/>
          </ac:spMkLst>
        </pc:spChg>
        <pc:spChg chg="del">
          <ac:chgData name="noh taehyun" userId="26ea3cd8016ad7de" providerId="LiveId" clId="{E33DC4D8-5768-446B-AE91-BFAA109F7259}" dt="2021-07-19T09:55:04.736" v="63" actId="478"/>
          <ac:spMkLst>
            <pc:docMk/>
            <pc:sldMk cId="2112404214" sldId="256"/>
            <ac:spMk id="12" creationId="{49613ABF-6BB3-4B0C-994A-3FD3AF62FF75}"/>
          </ac:spMkLst>
        </pc:spChg>
        <pc:spChg chg="add mod">
          <ac:chgData name="noh taehyun" userId="26ea3cd8016ad7de" providerId="LiveId" clId="{E33DC4D8-5768-446B-AE91-BFAA109F7259}" dt="2021-07-19T09:57:40.524" v="457" actId="1035"/>
          <ac:spMkLst>
            <pc:docMk/>
            <pc:sldMk cId="2112404214" sldId="256"/>
            <ac:spMk id="13" creationId="{07B4B348-F096-4124-A8FD-5856CB51142B}"/>
          </ac:spMkLst>
        </pc:spChg>
        <pc:spChg chg="add mod">
          <ac:chgData name="noh taehyun" userId="26ea3cd8016ad7de" providerId="LiveId" clId="{E33DC4D8-5768-446B-AE91-BFAA109F7259}" dt="2021-07-19T09:58:50.510" v="564" actId="14100"/>
          <ac:spMkLst>
            <pc:docMk/>
            <pc:sldMk cId="2112404214" sldId="256"/>
            <ac:spMk id="14" creationId="{085D0EC4-2E3C-40D4-B8A1-334E696EA683}"/>
          </ac:spMkLst>
        </pc:spChg>
        <pc:spChg chg="add mod">
          <ac:chgData name="noh taehyun" userId="26ea3cd8016ad7de" providerId="LiveId" clId="{E33DC4D8-5768-446B-AE91-BFAA109F7259}" dt="2021-07-19T09:58:58.950" v="617" actId="1038"/>
          <ac:spMkLst>
            <pc:docMk/>
            <pc:sldMk cId="2112404214" sldId="256"/>
            <ac:spMk id="16" creationId="{60B8901E-2A4A-4FE1-B573-0C4FE96BF153}"/>
          </ac:spMkLst>
        </pc:spChg>
        <pc:spChg chg="add mod">
          <ac:chgData name="noh taehyun" userId="26ea3cd8016ad7de" providerId="LiveId" clId="{E33DC4D8-5768-446B-AE91-BFAA109F7259}" dt="2021-07-19T09:59:30.687" v="686" actId="1038"/>
          <ac:spMkLst>
            <pc:docMk/>
            <pc:sldMk cId="2112404214" sldId="256"/>
            <ac:spMk id="17" creationId="{8C5A5991-C09F-4506-B05E-18CA88A5034F}"/>
          </ac:spMkLst>
        </pc:spChg>
        <pc:spChg chg="add mod">
          <ac:chgData name="noh taehyun" userId="26ea3cd8016ad7de" providerId="LiveId" clId="{E33DC4D8-5768-446B-AE91-BFAA109F7259}" dt="2021-07-19T10:00:16.957" v="731" actId="20577"/>
          <ac:spMkLst>
            <pc:docMk/>
            <pc:sldMk cId="2112404214" sldId="256"/>
            <ac:spMk id="18" creationId="{204AEFFD-9B57-4BD2-9654-AD09BC2BF3A3}"/>
          </ac:spMkLst>
        </pc:spChg>
        <pc:graphicFrameChg chg="mod modGraphic">
          <ac:chgData name="noh taehyun" userId="26ea3cd8016ad7de" providerId="LiveId" clId="{E33DC4D8-5768-446B-AE91-BFAA109F7259}" dt="2021-07-19T09:56:58.197" v="283" actId="20577"/>
          <ac:graphicFrameMkLst>
            <pc:docMk/>
            <pc:sldMk cId="2112404214" sldId="256"/>
            <ac:graphicFrameMk id="6" creationId="{25178FBE-B363-44F8-818D-CA09E361AC6A}"/>
          </ac:graphicFrameMkLst>
        </pc:graphicFrameChg>
        <pc:graphicFrameChg chg="del">
          <ac:chgData name="noh taehyun" userId="26ea3cd8016ad7de" providerId="LiveId" clId="{E33DC4D8-5768-446B-AE91-BFAA109F7259}" dt="2021-07-19T09:55:04.736" v="63" actId="478"/>
          <ac:graphicFrameMkLst>
            <pc:docMk/>
            <pc:sldMk cId="2112404214" sldId="256"/>
            <ac:graphicFrameMk id="11" creationId="{0B0384F0-8BDF-48AD-AD64-6427C710B34B}"/>
          </ac:graphicFrameMkLst>
        </pc:graphicFrameChg>
        <pc:graphicFrameChg chg="add mod modGraphic">
          <ac:chgData name="noh taehyun" userId="26ea3cd8016ad7de" providerId="LiveId" clId="{E33DC4D8-5768-446B-AE91-BFAA109F7259}" dt="2021-07-19T09:59:37.744" v="689" actId="20577"/>
          <ac:graphicFrameMkLst>
            <pc:docMk/>
            <pc:sldMk cId="2112404214" sldId="256"/>
            <ac:graphicFrameMk id="15" creationId="{44831AB8-9705-4702-B335-A0B65897355A}"/>
          </ac:graphicFrameMkLst>
        </pc:graphicFrameChg>
      </pc:sldChg>
      <pc:sldChg chg="addSp delSp modSp add mod">
        <pc:chgData name="noh taehyun" userId="26ea3cd8016ad7de" providerId="LiveId" clId="{E33DC4D8-5768-446B-AE91-BFAA109F7259}" dt="2021-07-19T10:01:34.191" v="890" actId="20577"/>
        <pc:sldMkLst>
          <pc:docMk/>
          <pc:sldMk cId="1390913482" sldId="257"/>
        </pc:sldMkLst>
        <pc:spChg chg="del">
          <ac:chgData name="noh taehyun" userId="26ea3cd8016ad7de" providerId="LiveId" clId="{E33DC4D8-5768-446B-AE91-BFAA109F7259}" dt="2021-07-19T09:59:54.706" v="691" actId="478"/>
          <ac:spMkLst>
            <pc:docMk/>
            <pc:sldMk cId="1390913482" sldId="257"/>
            <ac:spMk id="4" creationId="{0ADD3736-29C5-49A6-8C10-696896947644}"/>
          </ac:spMkLst>
        </pc:spChg>
        <pc:spChg chg="mod">
          <ac:chgData name="noh taehyun" userId="26ea3cd8016ad7de" providerId="LiveId" clId="{E33DC4D8-5768-446B-AE91-BFAA109F7259}" dt="2021-07-19T10:00:01.187" v="728" actId="1035"/>
          <ac:spMkLst>
            <pc:docMk/>
            <pc:sldMk cId="1390913482" sldId="257"/>
            <ac:spMk id="9" creationId="{B396ED95-C602-4BC9-BD1C-812CAB3E1DD8}"/>
          </ac:spMkLst>
        </pc:spChg>
        <pc:spChg chg="del">
          <ac:chgData name="noh taehyun" userId="26ea3cd8016ad7de" providerId="LiveId" clId="{E33DC4D8-5768-446B-AE91-BFAA109F7259}" dt="2021-07-19T09:59:54.706" v="691" actId="478"/>
          <ac:spMkLst>
            <pc:docMk/>
            <pc:sldMk cId="1390913482" sldId="257"/>
            <ac:spMk id="10" creationId="{6977B01B-CBE6-4FC6-A9AD-D322C5043188}"/>
          </ac:spMkLst>
        </pc:spChg>
        <pc:spChg chg="add mod">
          <ac:chgData name="noh taehyun" userId="26ea3cd8016ad7de" providerId="LiveId" clId="{E33DC4D8-5768-446B-AE91-BFAA109F7259}" dt="2021-07-19T10:01:06.371" v="823" actId="20577"/>
          <ac:spMkLst>
            <pc:docMk/>
            <pc:sldMk cId="1390913482" sldId="257"/>
            <ac:spMk id="12" creationId="{2E22E654-4220-4291-B30B-35065D8BE262}"/>
          </ac:spMkLst>
        </pc:spChg>
        <pc:spChg chg="del mod">
          <ac:chgData name="noh taehyun" userId="26ea3cd8016ad7de" providerId="LiveId" clId="{E33DC4D8-5768-446B-AE91-BFAA109F7259}" dt="2021-07-19T10:00:50.336" v="816" actId="478"/>
          <ac:spMkLst>
            <pc:docMk/>
            <pc:sldMk cId="1390913482" sldId="257"/>
            <ac:spMk id="13" creationId="{07B4B348-F096-4124-A8FD-5856CB51142B}"/>
          </ac:spMkLst>
        </pc:spChg>
        <pc:spChg chg="mod">
          <ac:chgData name="noh taehyun" userId="26ea3cd8016ad7de" providerId="LiveId" clId="{E33DC4D8-5768-446B-AE91-BFAA109F7259}" dt="2021-07-19T10:00:21.978" v="734" actId="20577"/>
          <ac:spMkLst>
            <pc:docMk/>
            <pc:sldMk cId="1390913482" sldId="257"/>
            <ac:spMk id="14" creationId="{085D0EC4-2E3C-40D4-B8A1-334E696EA683}"/>
          </ac:spMkLst>
        </pc:spChg>
        <pc:spChg chg="mod">
          <ac:chgData name="noh taehyun" userId="26ea3cd8016ad7de" providerId="LiveId" clId="{E33DC4D8-5768-446B-AE91-BFAA109F7259}" dt="2021-07-19T10:00:01.187" v="728" actId="1035"/>
          <ac:spMkLst>
            <pc:docMk/>
            <pc:sldMk cId="1390913482" sldId="257"/>
            <ac:spMk id="16" creationId="{60B8901E-2A4A-4FE1-B573-0C4FE96BF153}"/>
          </ac:spMkLst>
        </pc:spChg>
        <pc:spChg chg="mod">
          <ac:chgData name="noh taehyun" userId="26ea3cd8016ad7de" providerId="LiveId" clId="{E33DC4D8-5768-446B-AE91-BFAA109F7259}" dt="2021-07-19T10:01:32.197" v="889" actId="20577"/>
          <ac:spMkLst>
            <pc:docMk/>
            <pc:sldMk cId="1390913482" sldId="257"/>
            <ac:spMk id="17" creationId="{8C5A5991-C09F-4506-B05E-18CA88A5034F}"/>
          </ac:spMkLst>
        </pc:spChg>
        <pc:spChg chg="mod">
          <ac:chgData name="noh taehyun" userId="26ea3cd8016ad7de" providerId="LiveId" clId="{E33DC4D8-5768-446B-AE91-BFAA109F7259}" dt="2021-07-19T10:00:27.614" v="737" actId="20577"/>
          <ac:spMkLst>
            <pc:docMk/>
            <pc:sldMk cId="1390913482" sldId="257"/>
            <ac:spMk id="18" creationId="{204AEFFD-9B57-4BD2-9654-AD09BC2BF3A3}"/>
          </ac:spMkLst>
        </pc:spChg>
        <pc:graphicFrameChg chg="mod modGraphic">
          <ac:chgData name="noh taehyun" userId="26ea3cd8016ad7de" providerId="LiveId" clId="{E33DC4D8-5768-446B-AE91-BFAA109F7259}" dt="2021-07-19T10:01:08.704" v="824" actId="20577"/>
          <ac:graphicFrameMkLst>
            <pc:docMk/>
            <pc:sldMk cId="1390913482" sldId="257"/>
            <ac:graphicFrameMk id="6" creationId="{25178FBE-B363-44F8-818D-CA09E361AC6A}"/>
          </ac:graphicFrameMkLst>
        </pc:graphicFrameChg>
        <pc:graphicFrameChg chg="mod modGraphic">
          <ac:chgData name="noh taehyun" userId="26ea3cd8016ad7de" providerId="LiveId" clId="{E33DC4D8-5768-446B-AE91-BFAA109F7259}" dt="2021-07-19T10:01:34.191" v="890" actId="20577"/>
          <ac:graphicFrameMkLst>
            <pc:docMk/>
            <pc:sldMk cId="1390913482" sldId="257"/>
            <ac:graphicFrameMk id="15" creationId="{44831AB8-9705-4702-B335-A0B65897355A}"/>
          </ac:graphicFrameMkLst>
        </pc:graphicFrameChg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3579898992" sldId="257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559740916" sldId="258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1289164726" sldId="259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3155352819" sldId="260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4076560171" sldId="261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3828847810" sldId="262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1426428301" sldId="263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1842142985" sldId="264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3809338062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2F6A7-A6C2-435B-8718-9B31A61A9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3D63CC-5251-4ABB-8D7B-DA3D5BE08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6C06BB-C12A-4090-B2E9-5B2769AF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685A7A-F466-4982-9931-387A3F16F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D69386-8104-4A0F-BEEE-7B51CB8B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07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7D2AA-84EF-4B00-9058-6E5A51AF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25AA53-6D10-486C-BC86-DCD027C8A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5970A0-8C15-40B4-9681-CB0639CF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5AE42-799B-4012-8790-50F07427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2FEAA7-F170-4D71-8EB1-92129D15B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84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F03439-543D-4DC6-8B51-4B5E1405C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501D51-3516-4B81-8D73-FA6E38F98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D0899E-A1C7-4A36-8F28-CB1FB9480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51675-89E2-4787-A8E6-CEB6D1B6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C31F85-B10D-4841-B8DC-342E9148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81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06580-A74C-42E4-854A-C4D07FA0D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DC6BEA-9C43-4F10-830E-E987AC4AF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A7F9D-273F-4BD0-BE0C-9FCC64E84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1C1D5-FD48-47D3-8955-81C6E0D54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B80C7-C941-4D1B-A7B2-8850ACA4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56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1CE73-3219-4E98-BEA6-C1F92287C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174A13-E960-4A31-9A41-6A2747B80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7F59E2-E81F-41CB-B216-C70AFCD1E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A2119D-ED57-4B4D-B35C-0DE38AE4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F013E5-BBD6-4BCC-B1EE-F4038C6B2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92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FE630-C6C1-41BF-B2C5-C79B7F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2D04A2-1483-4364-A336-779CF9AA5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25A4F4-DA2E-43A2-AD69-8D0DAA87F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14CB84-ED85-4C8A-B16E-140E0F94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7659BE-F2AD-452E-BF78-8EB6CAC0F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19E870-F4B4-4A98-9B0D-E770DD22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88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3BD22-60DF-4A1D-ADB2-07F8D429F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BD39C-34A1-4BA3-A456-D4717F56D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B0AC6C-F72F-4F45-99F4-3C7617F13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3202FE-E6A7-4220-B564-9ED98447C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A0297A-C049-485E-A83B-A19525344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59C32A-82F5-46A7-A5D5-28D8033E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91E031-0714-4DBF-83EF-0B2C5F19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66C95B-239A-4521-89DA-D6B3B53B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94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1490F-F10D-46C6-8D8B-B39FE171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416838-A275-4DA5-B86F-747EB616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D64DCF-B61D-4E15-9A93-2FC8D1302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145B4D-FA63-4610-892F-5D03D9C0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77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3A428C-0BE7-452E-AD14-9561F980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BDDA33-6E2A-4608-8248-9FDA8A251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1B567B-1990-4C04-8A22-CB8C091A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34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D98A3-BB81-476D-88D5-60F50ACC1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8E7796-3121-400B-A3BF-796CFDF77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239B69-29AF-4AD8-A244-C2A87B6D0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166593-9B23-4887-AD97-7CF93763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0E60AA-A9AE-4483-802F-60FB7B1A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126DE7-23DC-4E9F-BB53-E15AF107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66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C1681-3291-4BDE-89E6-2FD3C3DC5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494059-9FF9-43DE-8FD7-078785864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0FD273-58C7-4C8B-B2BF-368999E0D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9F87DE-8279-464E-92EE-6D98750D5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86AD97-75B7-43D3-9A99-5D89CE55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92650E-7667-4265-BAFD-625CE50A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26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675B96-3997-4B31-BFAA-344FB11D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08859D-5F72-49D7-8D5B-3A3225B92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F2F27E-5744-474F-8E7A-CCA594BA9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06E4F-4DCE-433C-BE47-3B753ED43087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364EB-7081-4E6D-AF43-CA1B6770C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BC6F0-2F4E-4620-98B5-334AF8803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36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4745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피보나치 수열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961292" y="1061718"/>
            <a:ext cx="1065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*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피보나치 수열의 점화식을 이용한 다이나믹 프로그래밍을 그림으로 풀면 다음과 같습니다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5178FBE-B363-44F8-818D-CA09E361A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336646"/>
              </p:ext>
            </p:extLst>
          </p:nvPr>
        </p:nvGraphicFramePr>
        <p:xfrm>
          <a:off x="844065" y="2467326"/>
          <a:ext cx="9982824" cy="646331"/>
        </p:xfrm>
        <a:graphic>
          <a:graphicData uri="http://schemas.openxmlformats.org/drawingml/2006/table">
            <a:tbl>
              <a:tblPr/>
              <a:tblGrid>
                <a:gridCol w="1247853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3564761673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751366682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72017382"/>
                    </a:ext>
                  </a:extLst>
                </a:gridCol>
              </a:tblGrid>
              <a:tr h="646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396ED95-C602-4BC9-BD1C-812CAB3E1DD8}"/>
              </a:ext>
            </a:extLst>
          </p:cNvPr>
          <p:cNvSpPr txBox="1"/>
          <p:nvPr/>
        </p:nvSpPr>
        <p:spPr>
          <a:xfrm>
            <a:off x="5180035" y="2018570"/>
            <a:ext cx="146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수열 테이블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B4B348-F096-4124-A8FD-5856CB51142B}"/>
              </a:ext>
            </a:extLst>
          </p:cNvPr>
          <p:cNvSpPr txBox="1"/>
          <p:nvPr/>
        </p:nvSpPr>
        <p:spPr>
          <a:xfrm>
            <a:off x="1606731" y="3260466"/>
            <a:ext cx="101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초기 값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5D0EC4-2E3C-40D4-B8A1-334E696EA683}"/>
              </a:ext>
            </a:extLst>
          </p:cNvPr>
          <p:cNvSpPr txBox="1"/>
          <p:nvPr/>
        </p:nvSpPr>
        <p:spPr>
          <a:xfrm>
            <a:off x="799330" y="1674856"/>
            <a:ext cx="159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N &lt;= 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일 때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44831AB8-9705-4702-B335-A0B658973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803663"/>
              </p:ext>
            </p:extLst>
          </p:nvPr>
        </p:nvGraphicFramePr>
        <p:xfrm>
          <a:off x="831095" y="5110013"/>
          <a:ext cx="9982824" cy="646331"/>
        </p:xfrm>
        <a:graphic>
          <a:graphicData uri="http://schemas.openxmlformats.org/drawingml/2006/table">
            <a:tbl>
              <a:tblPr/>
              <a:tblGrid>
                <a:gridCol w="1247853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3564761673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751366682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72017382"/>
                    </a:ext>
                  </a:extLst>
                </a:gridCol>
              </a:tblGrid>
              <a:tr h="646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0B8901E-2A4A-4FE1-B573-0C4FE96BF153}"/>
              </a:ext>
            </a:extLst>
          </p:cNvPr>
          <p:cNvSpPr txBox="1"/>
          <p:nvPr/>
        </p:nvSpPr>
        <p:spPr>
          <a:xfrm>
            <a:off x="5167065" y="4661257"/>
            <a:ext cx="146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수열 테이블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5A5991-C09F-4506-B05E-18CA88A5034F}"/>
              </a:ext>
            </a:extLst>
          </p:cNvPr>
          <p:cNvSpPr txBox="1"/>
          <p:nvPr/>
        </p:nvSpPr>
        <p:spPr>
          <a:xfrm>
            <a:off x="3266921" y="5903153"/>
            <a:ext cx="132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F(0) + F(1)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4AEFFD-9B57-4BD2-9654-AD09BC2BF3A3}"/>
              </a:ext>
            </a:extLst>
          </p:cNvPr>
          <p:cNvSpPr txBox="1"/>
          <p:nvPr/>
        </p:nvSpPr>
        <p:spPr>
          <a:xfrm>
            <a:off x="786360" y="4317543"/>
            <a:ext cx="159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N = 2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일 때</a:t>
            </a:r>
          </a:p>
        </p:txBody>
      </p:sp>
    </p:spTree>
    <p:extLst>
      <p:ext uri="{BB962C8B-B14F-4D97-AF65-F5344CB8AC3E}">
        <p14:creationId xmlns:p14="http://schemas.microsoft.com/office/powerpoint/2010/main" val="2112404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5178FBE-B363-44F8-818D-CA09E361A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755598"/>
              </p:ext>
            </p:extLst>
          </p:nvPr>
        </p:nvGraphicFramePr>
        <p:xfrm>
          <a:off x="844065" y="1309731"/>
          <a:ext cx="9982824" cy="646331"/>
        </p:xfrm>
        <a:graphic>
          <a:graphicData uri="http://schemas.openxmlformats.org/drawingml/2006/table">
            <a:tbl>
              <a:tblPr/>
              <a:tblGrid>
                <a:gridCol w="1247853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3564761673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751366682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72017382"/>
                    </a:ext>
                  </a:extLst>
                </a:gridCol>
              </a:tblGrid>
              <a:tr h="646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396ED95-C602-4BC9-BD1C-812CAB3E1DD8}"/>
              </a:ext>
            </a:extLst>
          </p:cNvPr>
          <p:cNvSpPr txBox="1"/>
          <p:nvPr/>
        </p:nvSpPr>
        <p:spPr>
          <a:xfrm>
            <a:off x="5180035" y="860975"/>
            <a:ext cx="146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수열 테이블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5D0EC4-2E3C-40D4-B8A1-334E696EA683}"/>
              </a:ext>
            </a:extLst>
          </p:cNvPr>
          <p:cNvSpPr txBox="1"/>
          <p:nvPr/>
        </p:nvSpPr>
        <p:spPr>
          <a:xfrm>
            <a:off x="799330" y="517261"/>
            <a:ext cx="159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N = 3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일 때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44831AB8-9705-4702-B335-A0B658973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444532"/>
              </p:ext>
            </p:extLst>
          </p:nvPr>
        </p:nvGraphicFramePr>
        <p:xfrm>
          <a:off x="831095" y="3952418"/>
          <a:ext cx="9982824" cy="646331"/>
        </p:xfrm>
        <a:graphic>
          <a:graphicData uri="http://schemas.openxmlformats.org/drawingml/2006/table">
            <a:tbl>
              <a:tblPr/>
              <a:tblGrid>
                <a:gridCol w="1247853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3564761673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751366682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72017382"/>
                    </a:ext>
                  </a:extLst>
                </a:gridCol>
              </a:tblGrid>
              <a:tr h="646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0B8901E-2A4A-4FE1-B573-0C4FE96BF153}"/>
              </a:ext>
            </a:extLst>
          </p:cNvPr>
          <p:cNvSpPr txBox="1"/>
          <p:nvPr/>
        </p:nvSpPr>
        <p:spPr>
          <a:xfrm>
            <a:off x="5167065" y="3503662"/>
            <a:ext cx="146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수열 테이블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5A5991-C09F-4506-B05E-18CA88A5034F}"/>
              </a:ext>
            </a:extLst>
          </p:cNvPr>
          <p:cNvSpPr txBox="1"/>
          <p:nvPr/>
        </p:nvSpPr>
        <p:spPr>
          <a:xfrm>
            <a:off x="5835029" y="4745558"/>
            <a:ext cx="132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F(2) + F(3)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4AEFFD-9B57-4BD2-9654-AD09BC2BF3A3}"/>
              </a:ext>
            </a:extLst>
          </p:cNvPr>
          <p:cNvSpPr txBox="1"/>
          <p:nvPr/>
        </p:nvSpPr>
        <p:spPr>
          <a:xfrm>
            <a:off x="786360" y="3159948"/>
            <a:ext cx="159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N = 4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일 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22E654-4220-4291-B30B-35065D8BE262}"/>
              </a:ext>
            </a:extLst>
          </p:cNvPr>
          <p:cNvSpPr txBox="1"/>
          <p:nvPr/>
        </p:nvSpPr>
        <p:spPr>
          <a:xfrm>
            <a:off x="4576917" y="2086656"/>
            <a:ext cx="132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F(1) + F(2)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913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86</Words>
  <Application>Microsoft Office PowerPoint</Application>
  <PresentationFormat>와이드스크린</PresentationFormat>
  <Paragraphs>28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noh taehyun</dc:creator>
  <cp:lastModifiedBy>noh taehyun</cp:lastModifiedBy>
  <cp:revision>36</cp:revision>
  <dcterms:created xsi:type="dcterms:W3CDTF">2021-04-28T09:36:51Z</dcterms:created>
  <dcterms:modified xsi:type="dcterms:W3CDTF">2021-07-19T10:01:35Z</dcterms:modified>
</cp:coreProperties>
</file>