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DC4D8-5768-446B-AE91-BFAA109F7259}" v="26" dt="2021-07-19T10:00:4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74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피보나치 수열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피보나치 수열의 점화식을 이용한 다이나믹 프로그래밍을 그림으로 풀면 다음과 같습니다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36646"/>
              </p:ext>
            </p:extLst>
          </p:nvPr>
        </p:nvGraphicFramePr>
        <p:xfrm>
          <a:off x="844065" y="2467326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2018570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B348-F096-4124-A8FD-5856CB51142B}"/>
              </a:ext>
            </a:extLst>
          </p:cNvPr>
          <p:cNvSpPr txBox="1"/>
          <p:nvPr/>
        </p:nvSpPr>
        <p:spPr>
          <a:xfrm>
            <a:off x="1606731" y="3260466"/>
            <a:ext cx="10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1674856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&lt;=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03663"/>
              </p:ext>
            </p:extLst>
          </p:nvPr>
        </p:nvGraphicFramePr>
        <p:xfrm>
          <a:off x="831095" y="5110013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4661257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3266921" y="5903153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F(0) + F(1)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4317543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55598"/>
              </p:ext>
            </p:extLst>
          </p:nvPr>
        </p:nvGraphicFramePr>
        <p:xfrm>
          <a:off x="844065" y="1309731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5180035" y="860975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EC4-2E3C-40D4-B8A1-334E696EA683}"/>
              </a:ext>
            </a:extLst>
          </p:cNvPr>
          <p:cNvSpPr txBox="1"/>
          <p:nvPr/>
        </p:nvSpPr>
        <p:spPr>
          <a:xfrm>
            <a:off x="799330" y="517261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831AB8-9705-4702-B335-A0B658973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4532"/>
              </p:ext>
            </p:extLst>
          </p:nvPr>
        </p:nvGraphicFramePr>
        <p:xfrm>
          <a:off x="831095" y="3952418"/>
          <a:ext cx="9982824" cy="646331"/>
        </p:xfrm>
        <a:graphic>
          <a:graphicData uri="http://schemas.openxmlformats.org/drawingml/2006/table">
            <a:tbl>
              <a:tblPr/>
              <a:tblGrid>
                <a:gridCol w="1247853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137866672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981916489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2446702814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23248704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3564761673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51366682"/>
                    </a:ext>
                  </a:extLst>
                </a:gridCol>
                <a:gridCol w="1247853">
                  <a:extLst>
                    <a:ext uri="{9D8B030D-6E8A-4147-A177-3AD203B41FA5}">
                      <a16:colId xmlns:a16="http://schemas.microsoft.com/office/drawing/2014/main" val="72017382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0B8901E-2A4A-4FE1-B573-0C4FE96BF153}"/>
              </a:ext>
            </a:extLst>
          </p:cNvPr>
          <p:cNvSpPr txBox="1"/>
          <p:nvPr/>
        </p:nvSpPr>
        <p:spPr>
          <a:xfrm>
            <a:off x="5167065" y="3503662"/>
            <a:ext cx="14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수열 테이블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5991-C09F-4506-B05E-18CA88A5034F}"/>
              </a:ext>
            </a:extLst>
          </p:cNvPr>
          <p:cNvSpPr txBox="1"/>
          <p:nvPr/>
        </p:nvSpPr>
        <p:spPr>
          <a:xfrm>
            <a:off x="5835029" y="4745558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F(2) + F(3)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EFFD-9B57-4BD2-9654-AD09BC2BF3A3}"/>
              </a:ext>
            </a:extLst>
          </p:cNvPr>
          <p:cNvSpPr txBox="1"/>
          <p:nvPr/>
        </p:nvSpPr>
        <p:spPr>
          <a:xfrm>
            <a:off x="786360" y="3159948"/>
            <a:ext cx="159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2E654-4220-4291-B30B-35065D8BE262}"/>
              </a:ext>
            </a:extLst>
          </p:cNvPr>
          <p:cNvSpPr txBox="1"/>
          <p:nvPr/>
        </p:nvSpPr>
        <p:spPr>
          <a:xfrm>
            <a:off x="4576917" y="2086656"/>
            <a:ext cx="132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F(1) + F(2)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86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37</cp:revision>
  <dcterms:created xsi:type="dcterms:W3CDTF">2021-04-28T09:36:51Z</dcterms:created>
  <dcterms:modified xsi:type="dcterms:W3CDTF">2021-07-19T10:03:04Z</dcterms:modified>
</cp:coreProperties>
</file>