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3217C-7411-418C-90E0-A37F6F4132C2}" v="604" dt="2022-07-28T13:43:20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  <pc:docChgLst>
    <pc:chgData name="노태현" userId="96c899e7-218f-44fa-88d0-cfd2f9582355" providerId="ADAL" clId="{5C83217C-7411-418C-90E0-A37F6F4132C2}"/>
    <pc:docChg chg="undo custSel addSld delSld modSld">
      <pc:chgData name="노태현" userId="96c899e7-218f-44fa-88d0-cfd2f9582355" providerId="ADAL" clId="{5C83217C-7411-418C-90E0-A37F6F4132C2}" dt="2022-07-28T13:43:51.645" v="2295" actId="20577"/>
      <pc:docMkLst>
        <pc:docMk/>
      </pc:docMkLst>
      <pc:sldChg chg="addSp delSp modSp mod">
        <pc:chgData name="노태현" userId="96c899e7-218f-44fa-88d0-cfd2f9582355" providerId="ADAL" clId="{5C83217C-7411-418C-90E0-A37F6F4132C2}" dt="2022-07-28T12:35:34.994" v="819" actId="1036"/>
        <pc:sldMkLst>
          <pc:docMk/>
          <pc:sldMk cId="2112404214" sldId="256"/>
        </pc:sldMkLst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2" creationId="{96CD800B-F870-4CB5-A6CE-9CAF8245730B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노태현" userId="96c899e7-218f-44fa-88d0-cfd2f9582355" providerId="ADAL" clId="{5C83217C-7411-418C-90E0-A37F6F4132C2}" dt="2022-07-28T12:23:27.070" v="74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노태현" userId="96c899e7-218f-44fa-88d0-cfd2f9582355" providerId="ADAL" clId="{5C83217C-7411-418C-90E0-A37F6F4132C2}" dt="2022-07-28T12:31:34.341" v="521" actId="1076"/>
          <ac:spMkLst>
            <pc:docMk/>
            <pc:sldMk cId="2112404214" sldId="256"/>
            <ac:spMk id="6" creationId="{99F6610F-6B29-20CA-B796-7961E2992890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7" creationId="{6BF4BF8C-7AAC-4196-8A14-5AD38CDD5ABE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10" creationId="{6977B01B-CBE6-4FC6-A9AD-D322C5043188}"/>
          </ac:spMkLst>
        </pc:spChg>
        <pc:spChg chg="add mod">
          <ac:chgData name="노태현" userId="96c899e7-218f-44fa-88d0-cfd2f9582355" providerId="ADAL" clId="{5C83217C-7411-418C-90E0-A37F6F4132C2}" dt="2022-07-28T12:23:53.779" v="84"/>
          <ac:spMkLst>
            <pc:docMk/>
            <pc:sldMk cId="2112404214" sldId="256"/>
            <ac:spMk id="14" creationId="{D5802B6E-16F8-589A-9AC6-0004779ADC54}"/>
          </ac:spMkLst>
        </pc:spChg>
        <pc:spChg chg="add mod">
          <ac:chgData name="노태현" userId="96c899e7-218f-44fa-88d0-cfd2f9582355" providerId="ADAL" clId="{5C83217C-7411-418C-90E0-A37F6F4132C2}" dt="2022-07-28T12:29:17.081" v="438"/>
          <ac:spMkLst>
            <pc:docMk/>
            <pc:sldMk cId="2112404214" sldId="256"/>
            <ac:spMk id="15" creationId="{737DFB47-E465-686E-6F1C-4B4C0C67B1CA}"/>
          </ac:spMkLst>
        </pc:spChg>
        <pc:spChg chg="add mod">
          <ac:chgData name="노태현" userId="96c899e7-218f-44fa-88d0-cfd2f9582355" providerId="ADAL" clId="{5C83217C-7411-418C-90E0-A37F6F4132C2}" dt="2022-07-28T12:29:44.381" v="446"/>
          <ac:spMkLst>
            <pc:docMk/>
            <pc:sldMk cId="2112404214" sldId="256"/>
            <ac:spMk id="16" creationId="{605DBC22-3495-E5F8-7BC1-FF4474BD9263}"/>
          </ac:spMkLst>
        </pc:spChg>
        <pc:spChg chg="add mod">
          <ac:chgData name="노태현" userId="96c899e7-218f-44fa-88d0-cfd2f9582355" providerId="ADAL" clId="{5C83217C-7411-418C-90E0-A37F6F4132C2}" dt="2022-07-28T12:31:38.700" v="522" actId="1076"/>
          <ac:spMkLst>
            <pc:docMk/>
            <pc:sldMk cId="2112404214" sldId="256"/>
            <ac:spMk id="18" creationId="{973AAF8C-17A1-4953-E822-C31D628BA258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19" creationId="{9B1D3480-1324-414C-9CCA-2E2A48B6B503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20" creationId="{15A9E84F-A4DA-4D50-AA89-CA71B125EA8D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21" creationId="{8C26CC96-4307-46D3-90C1-DA25C755863D}"/>
          </ac:spMkLst>
        </pc:spChg>
        <pc:spChg chg="del">
          <ac:chgData name="노태현" userId="96c899e7-218f-44fa-88d0-cfd2f9582355" providerId="ADAL" clId="{5C83217C-7411-418C-90E0-A37F6F4132C2}" dt="2022-07-28T12:21:35.802" v="21" actId="478"/>
          <ac:spMkLst>
            <pc:docMk/>
            <pc:sldMk cId="2112404214" sldId="256"/>
            <ac:spMk id="22" creationId="{23A91B0E-0073-427C-B24F-0C7407FF8E82}"/>
          </ac:spMkLst>
        </pc:spChg>
        <pc:spChg chg="add del mod">
          <ac:chgData name="노태현" userId="96c899e7-218f-44fa-88d0-cfd2f9582355" providerId="ADAL" clId="{5C83217C-7411-418C-90E0-A37F6F4132C2}" dt="2022-07-28T12:31:01.492" v="504"/>
          <ac:spMkLst>
            <pc:docMk/>
            <pc:sldMk cId="2112404214" sldId="256"/>
            <ac:spMk id="23" creationId="{FE87AA97-874C-588B-2D19-978FABCFFC35}"/>
          </ac:spMkLst>
        </pc:spChg>
        <pc:spChg chg="add del mod">
          <ac:chgData name="노태현" userId="96c899e7-218f-44fa-88d0-cfd2f9582355" providerId="ADAL" clId="{5C83217C-7411-418C-90E0-A37F6F4132C2}" dt="2022-07-28T12:31:01.492" v="504"/>
          <ac:spMkLst>
            <pc:docMk/>
            <pc:sldMk cId="2112404214" sldId="256"/>
            <ac:spMk id="24" creationId="{35720616-675F-2737-016E-31E9AA14226D}"/>
          </ac:spMkLst>
        </pc:spChg>
        <pc:spChg chg="add del mod">
          <ac:chgData name="노태현" userId="96c899e7-218f-44fa-88d0-cfd2f9582355" providerId="ADAL" clId="{5C83217C-7411-418C-90E0-A37F6F4132C2}" dt="2022-07-28T12:31:15.432" v="507" actId="478"/>
          <ac:spMkLst>
            <pc:docMk/>
            <pc:sldMk cId="2112404214" sldId="256"/>
            <ac:spMk id="25" creationId="{9347671B-9007-005F-014B-C303DA43C6BF}"/>
          </ac:spMkLst>
        </pc:spChg>
        <pc:spChg chg="add mod">
          <ac:chgData name="노태현" userId="96c899e7-218f-44fa-88d0-cfd2f9582355" providerId="ADAL" clId="{5C83217C-7411-418C-90E0-A37F6F4132C2}" dt="2022-07-28T12:31:29.431" v="519" actId="1076"/>
          <ac:spMkLst>
            <pc:docMk/>
            <pc:sldMk cId="2112404214" sldId="256"/>
            <ac:spMk id="26" creationId="{3884B286-BF83-0F74-0C4F-78494E4126CF}"/>
          </ac:spMkLst>
        </pc:spChg>
        <pc:spChg chg="add mod">
          <ac:chgData name="노태현" userId="96c899e7-218f-44fa-88d0-cfd2f9582355" providerId="ADAL" clId="{5C83217C-7411-418C-90E0-A37F6F4132C2}" dt="2022-07-28T12:33:01.821" v="561" actId="14100"/>
          <ac:spMkLst>
            <pc:docMk/>
            <pc:sldMk cId="2112404214" sldId="256"/>
            <ac:spMk id="27" creationId="{16E1DFF9-9B6E-FA9C-77A1-D87DDEB1C21C}"/>
          </ac:spMkLst>
        </pc:spChg>
        <pc:spChg chg="add mod">
          <ac:chgData name="노태현" userId="96c899e7-218f-44fa-88d0-cfd2f9582355" providerId="ADAL" clId="{5C83217C-7411-418C-90E0-A37F6F4132C2}" dt="2022-07-28T12:34:03.156" v="613" actId="14100"/>
          <ac:spMkLst>
            <pc:docMk/>
            <pc:sldMk cId="2112404214" sldId="256"/>
            <ac:spMk id="29" creationId="{B80916B9-42B7-C0D6-C8BC-F5C63A3E5E33}"/>
          </ac:spMkLst>
        </pc:spChg>
        <pc:spChg chg="add mod">
          <ac:chgData name="노태현" userId="96c899e7-218f-44fa-88d0-cfd2f9582355" providerId="ADAL" clId="{5C83217C-7411-418C-90E0-A37F6F4132C2}" dt="2022-07-28T12:35:34.994" v="819" actId="1036"/>
          <ac:spMkLst>
            <pc:docMk/>
            <pc:sldMk cId="2112404214" sldId="256"/>
            <ac:spMk id="31" creationId="{BBE7011F-EBFC-5617-E32E-231BEFF12ADB}"/>
          </ac:spMkLst>
        </pc:spChg>
        <pc:cxnChg chg="add mod">
          <ac:chgData name="노태현" userId="96c899e7-218f-44fa-88d0-cfd2f9582355" providerId="ADAL" clId="{5C83217C-7411-418C-90E0-A37F6F4132C2}" dt="2022-07-28T12:32:05.045" v="525" actId="1582"/>
          <ac:cxnSpMkLst>
            <pc:docMk/>
            <pc:sldMk cId="2112404214" sldId="256"/>
            <ac:cxnSpMk id="11" creationId="{87FD7735-334A-5876-1CDC-06C46B194789}"/>
          </ac:cxnSpMkLst>
        </pc:cxnChg>
        <pc:cxnChg chg="del">
          <ac:chgData name="노태현" userId="96c899e7-218f-44fa-88d0-cfd2f9582355" providerId="ADAL" clId="{5C83217C-7411-418C-90E0-A37F6F4132C2}" dt="2022-07-28T12:21:35.802" v="21" actId="478"/>
          <ac:cxnSpMkLst>
            <pc:docMk/>
            <pc:sldMk cId="2112404214" sldId="256"/>
            <ac:cxnSpMk id="12" creationId="{542F45E9-273F-4529-9E7D-11353F07F6D5}"/>
          </ac:cxnSpMkLst>
        </pc:cxnChg>
        <pc:cxnChg chg="add mod">
          <ac:chgData name="노태현" userId="96c899e7-218f-44fa-88d0-cfd2f9582355" providerId="ADAL" clId="{5C83217C-7411-418C-90E0-A37F6F4132C2}" dt="2022-07-28T12:33:31.764" v="565" actId="1076"/>
          <ac:cxnSpMkLst>
            <pc:docMk/>
            <pc:sldMk cId="2112404214" sldId="256"/>
            <ac:cxnSpMk id="28" creationId="{14020AAE-AC5A-A795-524E-B2C4952239C2}"/>
          </ac:cxnSpMkLst>
        </pc:cxnChg>
        <pc:cxnChg chg="add mod">
          <ac:chgData name="노태현" userId="96c899e7-218f-44fa-88d0-cfd2f9582355" providerId="ADAL" clId="{5C83217C-7411-418C-90E0-A37F6F4132C2}" dt="2022-07-28T12:35:34.994" v="819" actId="1036"/>
          <ac:cxnSpMkLst>
            <pc:docMk/>
            <pc:sldMk cId="2112404214" sldId="256"/>
            <ac:cxnSpMk id="30" creationId="{15E83CFE-6CE1-68D7-BFB4-E3D99A52E19C}"/>
          </ac:cxnSpMkLst>
        </pc:cxnChg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808977146" sldId="258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3222780971" sldId="259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5C83217C-7411-418C-90E0-A37F6F4132C2}" dt="2022-07-28T13:32:03.776" v="2261" actId="47"/>
        <pc:sldMkLst>
          <pc:docMk/>
          <pc:sldMk cId="699235844" sldId="276"/>
        </pc:sldMkLst>
      </pc:sldChg>
      <pc:sldChg chg="addSp delSp modSp add mod">
        <pc:chgData name="노태현" userId="96c899e7-218f-44fa-88d0-cfd2f9582355" providerId="ADAL" clId="{5C83217C-7411-418C-90E0-A37F6F4132C2}" dt="2022-07-28T13:34:58.701" v="2264" actId="14100"/>
        <pc:sldMkLst>
          <pc:docMk/>
          <pc:sldMk cId="3496364595" sldId="277"/>
        </pc:sldMkLst>
        <pc:spChg chg="del">
          <ac:chgData name="노태현" userId="96c899e7-218f-44fa-88d0-cfd2f9582355" providerId="ADAL" clId="{5C83217C-7411-418C-90E0-A37F6F4132C2}" dt="2022-07-28T12:34:36.987" v="687" actId="478"/>
          <ac:spMkLst>
            <pc:docMk/>
            <pc:sldMk cId="3496364595" sldId="277"/>
            <ac:spMk id="4" creationId="{0ADD3736-29C5-49A6-8C10-696896947644}"/>
          </ac:spMkLst>
        </pc:spChg>
        <pc:spChg chg="mod">
          <ac:chgData name="노태현" userId="96c899e7-218f-44fa-88d0-cfd2f9582355" providerId="ADAL" clId="{5C83217C-7411-418C-90E0-A37F6F4132C2}" dt="2022-07-28T12:34:46.731" v="734" actId="1035"/>
          <ac:spMkLst>
            <pc:docMk/>
            <pc:sldMk cId="3496364595" sldId="277"/>
            <ac:spMk id="6" creationId="{99F6610F-6B29-20CA-B796-7961E2992890}"/>
          </ac:spMkLst>
        </pc:spChg>
        <pc:spChg chg="del">
          <ac:chgData name="노태현" userId="96c899e7-218f-44fa-88d0-cfd2f9582355" providerId="ADAL" clId="{5C83217C-7411-418C-90E0-A37F6F4132C2}" dt="2022-07-28T12:34:14.281" v="615" actId="478"/>
          <ac:spMkLst>
            <pc:docMk/>
            <pc:sldMk cId="3496364595" sldId="277"/>
            <ac:spMk id="14" creationId="{D5802B6E-16F8-589A-9AC6-0004779ADC54}"/>
          </ac:spMkLst>
        </pc:spChg>
        <pc:spChg chg="del">
          <ac:chgData name="노태현" userId="96c899e7-218f-44fa-88d0-cfd2f9582355" providerId="ADAL" clId="{5C83217C-7411-418C-90E0-A37F6F4132C2}" dt="2022-07-28T12:34:14.281" v="615" actId="478"/>
          <ac:spMkLst>
            <pc:docMk/>
            <pc:sldMk cId="3496364595" sldId="277"/>
            <ac:spMk id="15" creationId="{737DFB47-E465-686E-6F1C-4B4C0C67B1CA}"/>
          </ac:spMkLst>
        </pc:spChg>
        <pc:spChg chg="mod">
          <ac:chgData name="노태현" userId="96c899e7-218f-44fa-88d0-cfd2f9582355" providerId="ADAL" clId="{5C83217C-7411-418C-90E0-A37F6F4132C2}" dt="2022-07-28T12:34:46.731" v="734" actId="1035"/>
          <ac:spMkLst>
            <pc:docMk/>
            <pc:sldMk cId="3496364595" sldId="277"/>
            <ac:spMk id="16" creationId="{605DBC22-3495-E5F8-7BC1-FF4474BD9263}"/>
          </ac:spMkLst>
        </pc:spChg>
        <pc:spChg chg="add mod">
          <ac:chgData name="노태현" userId="96c899e7-218f-44fa-88d0-cfd2f9582355" providerId="ADAL" clId="{5C83217C-7411-418C-90E0-A37F6F4132C2}" dt="2022-07-28T13:34:58.701" v="2264" actId="14100"/>
          <ac:spMkLst>
            <pc:docMk/>
            <pc:sldMk cId="3496364595" sldId="277"/>
            <ac:spMk id="17" creationId="{81DCED9D-1F73-085B-BCF5-59EBF0EC9635}"/>
          </ac:spMkLst>
        </pc:spChg>
        <pc:spChg chg="mod">
          <ac:chgData name="노태현" userId="96c899e7-218f-44fa-88d0-cfd2f9582355" providerId="ADAL" clId="{5C83217C-7411-418C-90E0-A37F6F4132C2}" dt="2022-07-28T12:34:46.731" v="734" actId="1035"/>
          <ac:spMkLst>
            <pc:docMk/>
            <pc:sldMk cId="3496364595" sldId="277"/>
            <ac:spMk id="18" creationId="{973AAF8C-17A1-4953-E822-C31D628BA258}"/>
          </ac:spMkLst>
        </pc:spChg>
        <pc:spChg chg="add mod">
          <ac:chgData name="노태현" userId="96c899e7-218f-44fa-88d0-cfd2f9582355" providerId="ADAL" clId="{5C83217C-7411-418C-90E0-A37F6F4132C2}" dt="2022-07-28T12:46:00.814" v="1638" actId="1035"/>
          <ac:spMkLst>
            <pc:docMk/>
            <pc:sldMk cId="3496364595" sldId="277"/>
            <ac:spMk id="19" creationId="{61944A87-DAD9-DE8C-C612-D34EB1D5DE19}"/>
          </ac:spMkLst>
        </pc:spChg>
        <pc:spChg chg="add mod">
          <ac:chgData name="노태현" userId="96c899e7-218f-44fa-88d0-cfd2f9582355" providerId="ADAL" clId="{5C83217C-7411-418C-90E0-A37F6F4132C2}" dt="2022-07-28T12:46:00.814" v="1638" actId="1035"/>
          <ac:spMkLst>
            <pc:docMk/>
            <pc:sldMk cId="3496364595" sldId="277"/>
            <ac:spMk id="20" creationId="{A58001A3-7935-4C49-8C95-95E276F52B7B}"/>
          </ac:spMkLst>
        </pc:spChg>
        <pc:spChg chg="mod">
          <ac:chgData name="노태현" userId="96c899e7-218f-44fa-88d0-cfd2f9582355" providerId="ADAL" clId="{5C83217C-7411-418C-90E0-A37F6F4132C2}" dt="2022-07-28T12:35:38.864" v="821" actId="20577"/>
          <ac:spMkLst>
            <pc:docMk/>
            <pc:sldMk cId="3496364595" sldId="277"/>
            <ac:spMk id="26" creationId="{3884B286-BF83-0F74-0C4F-78494E4126CF}"/>
          </ac:spMkLst>
        </pc:spChg>
        <pc:spChg chg="mod">
          <ac:chgData name="노태현" userId="96c899e7-218f-44fa-88d0-cfd2f9582355" providerId="ADAL" clId="{5C83217C-7411-418C-90E0-A37F6F4132C2}" dt="2022-07-28T12:35:51.824" v="833" actId="20577"/>
          <ac:spMkLst>
            <pc:docMk/>
            <pc:sldMk cId="3496364595" sldId="277"/>
            <ac:spMk id="27" creationId="{16E1DFF9-9B6E-FA9C-77A1-D87DDEB1C21C}"/>
          </ac:spMkLst>
        </pc:spChg>
        <pc:spChg chg="mod">
          <ac:chgData name="노태현" userId="96c899e7-218f-44fa-88d0-cfd2f9582355" providerId="ADAL" clId="{5C83217C-7411-418C-90E0-A37F6F4132C2}" dt="2022-07-28T12:35:56.031" v="835" actId="20577"/>
          <ac:spMkLst>
            <pc:docMk/>
            <pc:sldMk cId="3496364595" sldId="277"/>
            <ac:spMk id="29" creationId="{B80916B9-42B7-C0D6-C8BC-F5C63A3E5E33}"/>
          </ac:spMkLst>
        </pc:spChg>
        <pc:cxnChg chg="mod">
          <ac:chgData name="노태현" userId="96c899e7-218f-44fa-88d0-cfd2f9582355" providerId="ADAL" clId="{5C83217C-7411-418C-90E0-A37F6F4132C2}" dt="2022-07-28T12:34:46.731" v="734" actId="1035"/>
          <ac:cxnSpMkLst>
            <pc:docMk/>
            <pc:sldMk cId="3496364595" sldId="277"/>
            <ac:cxnSpMk id="11" creationId="{87FD7735-334A-5876-1CDC-06C46B194789}"/>
          </ac:cxnSpMkLst>
        </pc:cxnChg>
        <pc:cxnChg chg="add mod">
          <ac:chgData name="노태현" userId="96c899e7-218f-44fa-88d0-cfd2f9582355" providerId="ADAL" clId="{5C83217C-7411-418C-90E0-A37F6F4132C2}" dt="2022-07-28T12:35:05.125" v="739" actId="14100"/>
          <ac:cxnSpMkLst>
            <pc:docMk/>
            <pc:sldMk cId="3496364595" sldId="277"/>
            <ac:cxnSpMk id="13" creationId="{C63B263A-226D-22C0-A72F-148C7EF43461}"/>
          </ac:cxnSpMkLst>
        </pc:cxnChg>
        <pc:cxnChg chg="mod">
          <ac:chgData name="노태현" userId="96c899e7-218f-44fa-88d0-cfd2f9582355" providerId="ADAL" clId="{5C83217C-7411-418C-90E0-A37F6F4132C2}" dt="2022-07-28T12:34:46.731" v="734" actId="1035"/>
          <ac:cxnSpMkLst>
            <pc:docMk/>
            <pc:sldMk cId="3496364595" sldId="277"/>
            <ac:cxnSpMk id="28" creationId="{14020AAE-AC5A-A795-524E-B2C4952239C2}"/>
          </ac:cxnSpMkLst>
        </pc:cxnChg>
      </pc:sldChg>
      <pc:sldChg chg="add">
        <pc:chgData name="노태현" userId="96c899e7-218f-44fa-88d0-cfd2f9582355" providerId="ADAL" clId="{5C83217C-7411-418C-90E0-A37F6F4132C2}" dt="2022-07-28T12:46:05.329" v="1639" actId="2890"/>
        <pc:sldMkLst>
          <pc:docMk/>
          <pc:sldMk cId="1950215768" sldId="278"/>
        </pc:sldMkLst>
      </pc:sldChg>
      <pc:sldChg chg="delSp modSp add mod">
        <pc:chgData name="노태현" userId="96c899e7-218f-44fa-88d0-cfd2f9582355" providerId="ADAL" clId="{5C83217C-7411-418C-90E0-A37F6F4132C2}" dt="2022-07-28T13:43:51.645" v="2295" actId="20577"/>
        <pc:sldMkLst>
          <pc:docMk/>
          <pc:sldMk cId="82133755" sldId="279"/>
        </pc:sldMkLst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6" creationId="{99F6610F-6B29-20CA-B796-7961E2992890}"/>
          </ac:spMkLst>
        </pc:spChg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16" creationId="{605DBC22-3495-E5F8-7BC1-FF4474BD9263}"/>
          </ac:spMkLst>
        </pc:spChg>
        <pc:spChg chg="del">
          <ac:chgData name="노태현" userId="96c899e7-218f-44fa-88d0-cfd2f9582355" providerId="ADAL" clId="{5C83217C-7411-418C-90E0-A37F6F4132C2}" dt="2022-07-28T13:11:03.881" v="1642" actId="478"/>
          <ac:spMkLst>
            <pc:docMk/>
            <pc:sldMk cId="82133755" sldId="279"/>
            <ac:spMk id="17" creationId="{81DCED9D-1F73-085B-BCF5-59EBF0EC9635}"/>
          </ac:spMkLst>
        </pc:spChg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18" creationId="{973AAF8C-17A1-4953-E822-C31D628BA258}"/>
          </ac:spMkLst>
        </pc:spChg>
        <pc:spChg chg="mod">
          <ac:chgData name="노태현" userId="96c899e7-218f-44fa-88d0-cfd2f9582355" providerId="ADAL" clId="{5C83217C-7411-418C-90E0-A37F6F4132C2}" dt="2022-07-28T13:43:51.645" v="2295" actId="20577"/>
          <ac:spMkLst>
            <pc:docMk/>
            <pc:sldMk cId="82133755" sldId="279"/>
            <ac:spMk id="19" creationId="{61944A87-DAD9-DE8C-C612-D34EB1D5DE19}"/>
          </ac:spMkLst>
        </pc:spChg>
        <pc:spChg chg="mod">
          <ac:chgData name="노태현" userId="96c899e7-218f-44fa-88d0-cfd2f9582355" providerId="ADAL" clId="{5C83217C-7411-418C-90E0-A37F6F4132C2}" dt="2022-07-28T13:11:10.381" v="1643" actId="1076"/>
          <ac:spMkLst>
            <pc:docMk/>
            <pc:sldMk cId="82133755" sldId="279"/>
            <ac:spMk id="20" creationId="{A58001A3-7935-4C49-8C95-95E276F52B7B}"/>
          </ac:spMkLst>
        </pc:spChg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26" creationId="{3884B286-BF83-0F74-0C4F-78494E4126CF}"/>
          </ac:spMkLst>
        </pc:spChg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27" creationId="{16E1DFF9-9B6E-FA9C-77A1-D87DDEB1C21C}"/>
          </ac:spMkLst>
        </pc:spChg>
        <pc:spChg chg="del">
          <ac:chgData name="노태현" userId="96c899e7-218f-44fa-88d0-cfd2f9582355" providerId="ADAL" clId="{5C83217C-7411-418C-90E0-A37F6F4132C2}" dt="2022-07-28T13:10:58.927" v="1641" actId="478"/>
          <ac:spMkLst>
            <pc:docMk/>
            <pc:sldMk cId="82133755" sldId="279"/>
            <ac:spMk id="29" creationId="{B80916B9-42B7-C0D6-C8BC-F5C63A3E5E33}"/>
          </ac:spMkLst>
        </pc:spChg>
        <pc:cxnChg chg="del">
          <ac:chgData name="노태현" userId="96c899e7-218f-44fa-88d0-cfd2f9582355" providerId="ADAL" clId="{5C83217C-7411-418C-90E0-A37F6F4132C2}" dt="2022-07-28T13:10:58.927" v="1641" actId="478"/>
          <ac:cxnSpMkLst>
            <pc:docMk/>
            <pc:sldMk cId="82133755" sldId="279"/>
            <ac:cxnSpMk id="11" creationId="{87FD7735-334A-5876-1CDC-06C46B194789}"/>
          </ac:cxnSpMkLst>
        </pc:cxnChg>
        <pc:cxnChg chg="del">
          <ac:chgData name="노태현" userId="96c899e7-218f-44fa-88d0-cfd2f9582355" providerId="ADAL" clId="{5C83217C-7411-418C-90E0-A37F6F4132C2}" dt="2022-07-28T13:10:58.927" v="1641" actId="478"/>
          <ac:cxnSpMkLst>
            <pc:docMk/>
            <pc:sldMk cId="82133755" sldId="279"/>
            <ac:cxnSpMk id="13" creationId="{C63B263A-226D-22C0-A72F-148C7EF43461}"/>
          </ac:cxnSpMkLst>
        </pc:cxnChg>
        <pc:cxnChg chg="del">
          <ac:chgData name="노태현" userId="96c899e7-218f-44fa-88d0-cfd2f9582355" providerId="ADAL" clId="{5C83217C-7411-418C-90E0-A37F6F4132C2}" dt="2022-07-28T13:10:58.927" v="1641" actId="478"/>
          <ac:cxnSpMkLst>
            <pc:docMk/>
            <pc:sldMk cId="82133755" sldId="279"/>
            <ac:cxnSpMk id="28" creationId="{14020AAE-AC5A-A795-524E-B2C4952239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◎ </a:t>
            </a:r>
            <a:r>
              <a:rPr lang="en-US" altLang="ko-KR" sz="3200" dirty="0">
                <a:solidFill>
                  <a:schemeClr val="bg1"/>
                </a:solidFill>
              </a:rPr>
              <a:t>Boj-2295 </a:t>
            </a:r>
            <a:r>
              <a:rPr lang="ko-KR" altLang="en-US" sz="3200" dirty="0">
                <a:solidFill>
                  <a:schemeClr val="bg1"/>
                </a:solidFill>
              </a:rPr>
              <a:t>세수의 합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02B6E-16F8-589A-9AC6-0004779ADC54}"/>
              </a:ext>
            </a:extLst>
          </p:cNvPr>
          <p:cNvSpPr txBox="1"/>
          <p:nvPr/>
        </p:nvSpPr>
        <p:spPr>
          <a:xfrm>
            <a:off x="716399" y="1078530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문제 설명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FB47-E465-686E-6F1C-4B4C0C67B1CA}"/>
              </a:ext>
            </a:extLst>
          </p:cNvPr>
          <p:cNvSpPr txBox="1"/>
          <p:nvPr/>
        </p:nvSpPr>
        <p:spPr>
          <a:xfrm>
            <a:off x="1084574" y="1721129"/>
            <a:ext cx="999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N(5&lt;= N &lt;= 1000)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자연수들로 이뤄진 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적당히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수를 골랐을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수의 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 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포함될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가능한 가장 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찾아야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DBC22-3495-E5F8-7BC1-FF4474BD9263}"/>
              </a:ext>
            </a:extLst>
          </p:cNvPr>
          <p:cNvSpPr txBox="1"/>
          <p:nvPr/>
        </p:nvSpPr>
        <p:spPr>
          <a:xfrm>
            <a:off x="716399" y="2873915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예시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6610F-6B29-20CA-B796-7961E2992890}"/>
              </a:ext>
            </a:extLst>
          </p:cNvPr>
          <p:cNvSpPr/>
          <p:nvPr/>
        </p:nvSpPr>
        <p:spPr>
          <a:xfrm>
            <a:off x="1204644" y="3873483"/>
            <a:ext cx="2942483" cy="280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AAF8C-17A1-4953-E822-C31D628BA258}"/>
              </a:ext>
            </a:extLst>
          </p:cNvPr>
          <p:cNvSpPr txBox="1"/>
          <p:nvPr/>
        </p:nvSpPr>
        <p:spPr>
          <a:xfrm>
            <a:off x="1837803" y="4972617"/>
            <a:ext cx="1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2, 3, 5, 10, 18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4B286-BF83-0F74-0C4F-78494E4126CF}"/>
              </a:ext>
            </a:extLst>
          </p:cNvPr>
          <p:cNvSpPr txBox="1"/>
          <p:nvPr/>
        </p:nvSpPr>
        <p:spPr>
          <a:xfrm>
            <a:off x="1084573" y="3378564"/>
            <a:ext cx="999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FD7735-334A-5876-1CDC-06C46B194789}"/>
              </a:ext>
            </a:extLst>
          </p:cNvPr>
          <p:cNvCxnSpPr/>
          <p:nvPr/>
        </p:nvCxnSpPr>
        <p:spPr>
          <a:xfrm>
            <a:off x="4467152" y="4313382"/>
            <a:ext cx="1256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E1DFF9-9B6E-FA9C-77A1-D87DDEB1C21C}"/>
              </a:ext>
            </a:extLst>
          </p:cNvPr>
          <p:cNvSpPr txBox="1"/>
          <p:nvPr/>
        </p:nvSpPr>
        <p:spPr>
          <a:xfrm>
            <a:off x="5873630" y="4128716"/>
            <a:ext cx="17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2, 3, 5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10)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020AAE-AC5A-A795-524E-B2C4952239C2}"/>
              </a:ext>
            </a:extLst>
          </p:cNvPr>
          <p:cNvCxnSpPr>
            <a:cxnSpLocks/>
          </p:cNvCxnSpPr>
          <p:nvPr/>
        </p:nvCxnSpPr>
        <p:spPr>
          <a:xfrm flipH="1">
            <a:off x="4467152" y="4656210"/>
            <a:ext cx="2128982" cy="1002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916B9-42B7-C0D6-C8BC-F5C63A3E5E33}"/>
              </a:ext>
            </a:extLst>
          </p:cNvPr>
          <p:cNvSpPr txBox="1"/>
          <p:nvPr/>
        </p:nvSpPr>
        <p:spPr>
          <a:xfrm>
            <a:off x="5531643" y="5188021"/>
            <a:ext cx="23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포함 여부 확인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E83CFE-6CE1-68D7-BFB4-E3D99A52E19C}"/>
              </a:ext>
            </a:extLst>
          </p:cNvPr>
          <p:cNvCxnSpPr>
            <a:cxnSpLocks/>
          </p:cNvCxnSpPr>
          <p:nvPr/>
        </p:nvCxnSpPr>
        <p:spPr>
          <a:xfrm>
            <a:off x="4857388" y="5877423"/>
            <a:ext cx="46375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E7011F-EBFC-5617-E32E-231BEFF12ADB}"/>
              </a:ext>
            </a:extLst>
          </p:cNvPr>
          <p:cNvSpPr txBox="1"/>
          <p:nvPr/>
        </p:nvSpPr>
        <p:spPr>
          <a:xfrm>
            <a:off x="9637207" y="5688507"/>
            <a:ext cx="23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정답후보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5DBC22-3495-E5F8-7BC1-FF4474BD9263}"/>
              </a:ext>
            </a:extLst>
          </p:cNvPr>
          <p:cNvSpPr txBox="1"/>
          <p:nvPr/>
        </p:nvSpPr>
        <p:spPr>
          <a:xfrm>
            <a:off x="716399" y="195376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예시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6610F-6B29-20CA-B796-7961E2992890}"/>
              </a:ext>
            </a:extLst>
          </p:cNvPr>
          <p:cNvSpPr/>
          <p:nvPr/>
        </p:nvSpPr>
        <p:spPr>
          <a:xfrm>
            <a:off x="1204644" y="1194944"/>
            <a:ext cx="2942483" cy="280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AAF8C-17A1-4953-E822-C31D628BA258}"/>
              </a:ext>
            </a:extLst>
          </p:cNvPr>
          <p:cNvSpPr txBox="1"/>
          <p:nvPr/>
        </p:nvSpPr>
        <p:spPr>
          <a:xfrm>
            <a:off x="1837803" y="2294078"/>
            <a:ext cx="1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2, 3, 5, 10, 18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4B286-BF83-0F74-0C4F-78494E4126CF}"/>
              </a:ext>
            </a:extLst>
          </p:cNvPr>
          <p:cNvSpPr txBox="1"/>
          <p:nvPr/>
        </p:nvSpPr>
        <p:spPr>
          <a:xfrm>
            <a:off x="1084573" y="700025"/>
            <a:ext cx="999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FD7735-334A-5876-1CDC-06C46B194789}"/>
              </a:ext>
            </a:extLst>
          </p:cNvPr>
          <p:cNvCxnSpPr/>
          <p:nvPr/>
        </p:nvCxnSpPr>
        <p:spPr>
          <a:xfrm>
            <a:off x="4467152" y="1634843"/>
            <a:ext cx="1256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E1DFF9-9B6E-FA9C-77A1-D87DDEB1C21C}"/>
              </a:ext>
            </a:extLst>
          </p:cNvPr>
          <p:cNvSpPr txBox="1"/>
          <p:nvPr/>
        </p:nvSpPr>
        <p:spPr>
          <a:xfrm>
            <a:off x="5873630" y="1450177"/>
            <a:ext cx="20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3, 5, 10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18)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020AAE-AC5A-A795-524E-B2C4952239C2}"/>
              </a:ext>
            </a:extLst>
          </p:cNvPr>
          <p:cNvCxnSpPr>
            <a:cxnSpLocks/>
          </p:cNvCxnSpPr>
          <p:nvPr/>
        </p:nvCxnSpPr>
        <p:spPr>
          <a:xfrm flipH="1">
            <a:off x="4467152" y="1977671"/>
            <a:ext cx="2128982" cy="1002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916B9-42B7-C0D6-C8BC-F5C63A3E5E33}"/>
              </a:ext>
            </a:extLst>
          </p:cNvPr>
          <p:cNvSpPr txBox="1"/>
          <p:nvPr/>
        </p:nvSpPr>
        <p:spPr>
          <a:xfrm>
            <a:off x="5531643" y="2509482"/>
            <a:ext cx="23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18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포함 여부 확인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3B263A-226D-22C0-A72F-148C7EF43461}"/>
              </a:ext>
            </a:extLst>
          </p:cNvPr>
          <p:cNvCxnSpPr>
            <a:cxnSpLocks/>
          </p:cNvCxnSpPr>
          <p:nvPr/>
        </p:nvCxnSpPr>
        <p:spPr>
          <a:xfrm>
            <a:off x="4857388" y="3226583"/>
            <a:ext cx="46375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DCED9D-1F73-085B-BCF5-59EBF0EC9635}"/>
              </a:ext>
            </a:extLst>
          </p:cNvPr>
          <p:cNvSpPr txBox="1"/>
          <p:nvPr/>
        </p:nvSpPr>
        <p:spPr>
          <a:xfrm>
            <a:off x="9637207" y="3037667"/>
            <a:ext cx="12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정답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/>
              <p:nvPr/>
            </p:nvSpPr>
            <p:spPr>
              <a:xfrm>
                <a:off x="1096469" y="4696783"/>
                <a:ext cx="999906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문제에서는 출력 설명 부분에서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수가 서로 같아도 된다고 명시하였습니다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즉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 예시에서 집합이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2, 3, 5, 10, 30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일 경우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10, 10, 10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처럼 같은 수를 여러 번 뽑아도 된다는 것입니다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부분을 고려하여 풀어야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N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최대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1000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이므로 허용 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시간복잡도는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다 빨라야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 예시처럼 모든 경우의 수를 돌면서 풀 경우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경우의 수를 뽑는데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포함여부 확인에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N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가지게 되어 시간초과가 뜹니다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9" y="4696783"/>
                <a:ext cx="9999061" cy="2308324"/>
              </a:xfrm>
              <a:prstGeom prst="rect">
                <a:avLst/>
              </a:prstGeom>
              <a:blipFill>
                <a:blip r:embed="rId2"/>
                <a:stretch>
                  <a:fillRect l="-427" t="-1319" r="-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8001A3-7935-4C49-8C95-95E276F52B7B}"/>
              </a:ext>
            </a:extLst>
          </p:cNvPr>
          <p:cNvSpPr txBox="1"/>
          <p:nvPr/>
        </p:nvSpPr>
        <p:spPr>
          <a:xfrm>
            <a:off x="887272" y="4060886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문제 풀이</a:t>
            </a:r>
          </a:p>
        </p:txBody>
      </p:sp>
    </p:spTree>
    <p:extLst>
      <p:ext uri="{BB962C8B-B14F-4D97-AF65-F5344CB8AC3E}">
        <p14:creationId xmlns:p14="http://schemas.microsoft.com/office/powerpoint/2010/main" val="34963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5DBC22-3495-E5F8-7BC1-FF4474BD9263}"/>
              </a:ext>
            </a:extLst>
          </p:cNvPr>
          <p:cNvSpPr txBox="1"/>
          <p:nvPr/>
        </p:nvSpPr>
        <p:spPr>
          <a:xfrm>
            <a:off x="716399" y="195376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예시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6610F-6B29-20CA-B796-7961E2992890}"/>
              </a:ext>
            </a:extLst>
          </p:cNvPr>
          <p:cNvSpPr/>
          <p:nvPr/>
        </p:nvSpPr>
        <p:spPr>
          <a:xfrm>
            <a:off x="1204644" y="1194944"/>
            <a:ext cx="2942483" cy="280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AAF8C-17A1-4953-E822-C31D628BA258}"/>
              </a:ext>
            </a:extLst>
          </p:cNvPr>
          <p:cNvSpPr txBox="1"/>
          <p:nvPr/>
        </p:nvSpPr>
        <p:spPr>
          <a:xfrm>
            <a:off x="1837803" y="2294078"/>
            <a:ext cx="1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2, 3, 5, 10, 18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4B286-BF83-0F74-0C4F-78494E4126CF}"/>
              </a:ext>
            </a:extLst>
          </p:cNvPr>
          <p:cNvSpPr txBox="1"/>
          <p:nvPr/>
        </p:nvSpPr>
        <p:spPr>
          <a:xfrm>
            <a:off x="1084573" y="700025"/>
            <a:ext cx="999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FD7735-334A-5876-1CDC-06C46B194789}"/>
              </a:ext>
            </a:extLst>
          </p:cNvPr>
          <p:cNvCxnSpPr/>
          <p:nvPr/>
        </p:nvCxnSpPr>
        <p:spPr>
          <a:xfrm>
            <a:off x="4467152" y="1634843"/>
            <a:ext cx="1256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E1DFF9-9B6E-FA9C-77A1-D87DDEB1C21C}"/>
              </a:ext>
            </a:extLst>
          </p:cNvPr>
          <p:cNvSpPr txBox="1"/>
          <p:nvPr/>
        </p:nvSpPr>
        <p:spPr>
          <a:xfrm>
            <a:off x="5873630" y="1450177"/>
            <a:ext cx="20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3, 5, 10 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18)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020AAE-AC5A-A795-524E-B2C4952239C2}"/>
              </a:ext>
            </a:extLst>
          </p:cNvPr>
          <p:cNvCxnSpPr>
            <a:cxnSpLocks/>
          </p:cNvCxnSpPr>
          <p:nvPr/>
        </p:nvCxnSpPr>
        <p:spPr>
          <a:xfrm flipH="1">
            <a:off x="4467152" y="1977671"/>
            <a:ext cx="2128982" cy="1002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916B9-42B7-C0D6-C8BC-F5C63A3E5E33}"/>
              </a:ext>
            </a:extLst>
          </p:cNvPr>
          <p:cNvSpPr txBox="1"/>
          <p:nvPr/>
        </p:nvSpPr>
        <p:spPr>
          <a:xfrm>
            <a:off x="5531643" y="2509482"/>
            <a:ext cx="23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18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포함 여부 확인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3B263A-226D-22C0-A72F-148C7EF43461}"/>
              </a:ext>
            </a:extLst>
          </p:cNvPr>
          <p:cNvCxnSpPr>
            <a:cxnSpLocks/>
          </p:cNvCxnSpPr>
          <p:nvPr/>
        </p:nvCxnSpPr>
        <p:spPr>
          <a:xfrm>
            <a:off x="4857388" y="3226583"/>
            <a:ext cx="46375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DCED9D-1F73-085B-BCF5-59EBF0EC9635}"/>
              </a:ext>
            </a:extLst>
          </p:cNvPr>
          <p:cNvSpPr txBox="1"/>
          <p:nvPr/>
        </p:nvSpPr>
        <p:spPr>
          <a:xfrm>
            <a:off x="9637207" y="3037667"/>
            <a:ext cx="23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정답후보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/>
              <p:nvPr/>
            </p:nvSpPr>
            <p:spPr>
              <a:xfrm>
                <a:off x="1096469" y="4696783"/>
                <a:ext cx="999906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문제에서는 출력 설명 부분에서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수가 서로 같아도 된다고 명시하였습니다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즉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 예시에서 집합이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2, 3, 5, 10, 30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일 경우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10, 10, 10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처럼 같은 수를 여러 번 뽑아도 된다는 것입니다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부분을 고려하여 풀어야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N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최대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1000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이므로 허용 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시간복잡도는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다 빨라야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위 예시처럼 모든 경우의 수를 돌면서 풀 경우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경우의 수를 뽑는데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포함여부 확인에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N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가지게 되어 시간초과가 뜹니다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9" y="4696783"/>
                <a:ext cx="9999061" cy="2308324"/>
              </a:xfrm>
              <a:prstGeom prst="rect">
                <a:avLst/>
              </a:prstGeom>
              <a:blipFill>
                <a:blip r:embed="rId2"/>
                <a:stretch>
                  <a:fillRect l="-427" t="-1319" r="-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8001A3-7935-4C49-8C95-95E276F52B7B}"/>
              </a:ext>
            </a:extLst>
          </p:cNvPr>
          <p:cNvSpPr txBox="1"/>
          <p:nvPr/>
        </p:nvSpPr>
        <p:spPr>
          <a:xfrm>
            <a:off x="887272" y="4060886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문제 풀이</a:t>
            </a:r>
          </a:p>
        </p:txBody>
      </p:sp>
    </p:spTree>
    <p:extLst>
      <p:ext uri="{BB962C8B-B14F-4D97-AF65-F5344CB8AC3E}">
        <p14:creationId xmlns:p14="http://schemas.microsoft.com/office/powerpoint/2010/main" val="195021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/>
              <p:nvPr/>
            </p:nvSpPr>
            <p:spPr>
              <a:xfrm>
                <a:off x="1096469" y="881528"/>
                <a:ext cx="9999061" cy="175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시간초과를 해결하기 위해서는 발상을 전환시키는 방법이 필요합니다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해결 방법으로 모든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A + B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를 먼저 구해 둡니다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 -&gt; two </a:t>
                </a:r>
                <a:r>
                  <a:rPr lang="ko-KR" alt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이렇게 되면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two + U[j] = U[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]</a:t>
                </a:r>
              </a:p>
              <a:p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(U[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] – U[j] = two)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가 되는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U[</a:t>
                </a:r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i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찾기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-&gt;log(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) = 2log(N)</a:t>
                </a: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logN</m:t>
                    </m:r>
                    <m:r>
                      <a:rPr lang="en-US" altLang="ko-KR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44A87-DAD9-DE8C-C612-D34EB1D5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9" y="881528"/>
                <a:ext cx="9999061" cy="1759521"/>
              </a:xfrm>
              <a:prstGeom prst="rect">
                <a:avLst/>
              </a:prstGeom>
              <a:blipFill>
                <a:blip r:embed="rId2"/>
                <a:stretch>
                  <a:fillRect l="-549" t="-2083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8001A3-7935-4C49-8C95-95E276F52B7B}"/>
              </a:ext>
            </a:extLst>
          </p:cNvPr>
          <p:cNvSpPr txBox="1"/>
          <p:nvPr/>
        </p:nvSpPr>
        <p:spPr>
          <a:xfrm>
            <a:off x="887272" y="245631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○ 문제 풀이</a:t>
            </a:r>
          </a:p>
        </p:txBody>
      </p:sp>
    </p:spTree>
    <p:extLst>
      <p:ext uri="{BB962C8B-B14F-4D97-AF65-F5344CB8AC3E}">
        <p14:creationId xmlns:p14="http://schemas.microsoft.com/office/powerpoint/2010/main" val="821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403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2022-07-28T13:44:08Z</dcterms:modified>
</cp:coreProperties>
</file>