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66" r:id="rId15"/>
    <p:sldId id="263" r:id="rId16"/>
    <p:sldId id="272" r:id="rId17"/>
    <p:sldId id="271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82575" y="208915"/>
            <a:ext cx="58712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创建申请单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（经办人）移动端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7506" y="5916261"/>
            <a:ext cx="23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点击“公务支出报账”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49711" y="5909987"/>
            <a:ext cx="22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点击“事前申请”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51805" y="5923927"/>
            <a:ext cx="232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按场景选择申请单类型（以公务出行为例）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58" y="1052513"/>
            <a:ext cx="2249559" cy="470881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98915" y="5916295"/>
            <a:ext cx="267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填写申请单，默认为一个出差人，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点击“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”，可添加本单位的出差人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20" y="1064966"/>
            <a:ext cx="2252918" cy="47088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04" y="1052513"/>
            <a:ext cx="2197100" cy="47248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8" y="1047886"/>
            <a:ext cx="2302809" cy="4713441"/>
          </a:xfrm>
          <a:prstGeom prst="rect">
            <a:avLst/>
          </a:prstGeom>
        </p:spPr>
      </p:pic>
      <p:pic>
        <p:nvPicPr>
          <p:cNvPr id="15" name="图片 14" descr="E:\手册编写内容\2022-02-25浙里报\图片\新增出差人.PNG新增出差人"/>
          <p:cNvPicPr>
            <a:picLocks noChangeAspect="1"/>
          </p:cNvPicPr>
          <p:nvPr/>
        </p:nvPicPr>
        <p:blipFill>
          <a:blip r:embed="rId6"/>
          <a:srcRect b="3504"/>
          <a:stretch>
            <a:fillRect/>
          </a:stretch>
        </p:blipFill>
        <p:spPr>
          <a:xfrm>
            <a:off x="9154160" y="1052830"/>
            <a:ext cx="2254250" cy="4708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6921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创建申请单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（经办人）电脑端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10577541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申请单填写完成后，点击“提交”，提交申请单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" y="801370"/>
            <a:ext cx="9582785" cy="5026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877570"/>
            <a:ext cx="10699750" cy="49599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92927" y="24165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7" y="5837597"/>
            <a:ext cx="8987527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进入“</a:t>
            </a:r>
            <a:r>
              <a:rPr lang="zh-CN" altLang="zh-CN" kern="100" dirty="0" smtClean="0">
                <a:ea typeface="微软雅黑" panose="020B0503020204020204" charset="-122"/>
                <a:cs typeface="微软雅黑" panose="020B0503020204020204" charset="-122"/>
              </a:rPr>
              <a:t>支出</a:t>
            </a:r>
            <a:r>
              <a:rPr lang="zh-CN" altLang="zh-CN" kern="100" dirty="0">
                <a:ea typeface="微软雅黑" panose="020B0503020204020204" charset="-122"/>
                <a:cs typeface="微软雅黑" panose="020B0503020204020204" charset="-122"/>
              </a:rPr>
              <a:t>管理—我</a:t>
            </a:r>
            <a:r>
              <a:rPr lang="zh-CN" altLang="zh-CN" kern="100" dirty="0" smtClean="0"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kern="100" dirty="0">
                <a:ea typeface="微软雅黑" panose="020B0503020204020204" charset="-122"/>
                <a:cs typeface="微软雅黑" panose="020B0503020204020204" charset="-122"/>
              </a:rPr>
              <a:t>报销</a:t>
            </a: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“，创建报销单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110615"/>
            <a:ext cx="10232390" cy="46367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关联需要报销的申请单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后点击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9472741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点击“出差人”栏后，在“选择出差人”弹框修改或添加出差人，完成后点击“确定”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916940"/>
            <a:ext cx="9230995" cy="48412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添加发票和费用有三种方式：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①选择发票 ②添加有票费用 ③添加无票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费用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1069340"/>
            <a:ext cx="8998585" cy="47193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确认费用和收款信息，经办人可在此界面添加收款人或添加供应商收款信息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092200"/>
            <a:ext cx="9138920" cy="47929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lang="zh-CN" altLang="en-US" sz="3200" b="1" dirty="0">
              <a:solidFill>
                <a:srgbClr val="0015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注意，各收款人收款金额总和等于报销总金额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1143000"/>
            <a:ext cx="9125585" cy="47866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7000" y="267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5284" y="5835025"/>
            <a:ext cx="8987527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选择审批人后点击“确定”，</a:t>
            </a: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  <a:sym typeface="+mn-ea"/>
              </a:rPr>
              <a:t>审批人顺序即为报销单的审批顺序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1050925"/>
            <a:ext cx="9065895" cy="47548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差旅报销单填写完成后点击“提交”，提交该报销单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125855"/>
            <a:ext cx="9074785" cy="47593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创建申请单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7505" y="5916261"/>
            <a:ext cx="2391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，选择审批人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51860" y="5916295"/>
            <a:ext cx="2695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申请单填写完成后点击“提交”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E:\手册编写内容\2022-02-25浙里报\图片\选择审批人.PNG选择审批人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75050" y="1056640"/>
            <a:ext cx="2278380" cy="4753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 descr="E:\手册编写内容\2022-02-25浙里报\图片\选择审批人.PNG选择审批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2950" y="1056640"/>
            <a:ext cx="2266315" cy="473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5815" y="5915963"/>
            <a:ext cx="23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点击“公务支出报账”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7127" y="5906338"/>
            <a:ext cx="22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点击“差旅报销”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7356" y="5913438"/>
            <a:ext cx="232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按场景选择报销单类型（以公务出行为例）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09" y="1068660"/>
            <a:ext cx="2224341" cy="470031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102449" y="5923629"/>
            <a:ext cx="2181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报销单填写须关联申请单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31" y="1052514"/>
            <a:ext cx="2267685" cy="4716462"/>
          </a:xfrm>
          <a:prstGeom prst="rect">
            <a:avLst/>
          </a:prstGeom>
        </p:spPr>
      </p:pic>
      <p:pic>
        <p:nvPicPr>
          <p:cNvPr id="13" name="图片 12" descr="E:\手册编写内容\2022-02-25浙里报\图片\申请差旅单1.PNG申请差旅单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94575" y="1068660"/>
            <a:ext cx="2184400" cy="4712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8" y="1047886"/>
            <a:ext cx="2302809" cy="47134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5815" y="5915963"/>
            <a:ext cx="23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”可添加多个行程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7127" y="5906338"/>
            <a:ext cx="22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填写完成后保存行程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7356" y="5913438"/>
            <a:ext cx="232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填写行程。点击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”，可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添加多个出差人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02449" y="5923629"/>
            <a:ext cx="218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一张报销单可提交多个行程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E:\手册编写内容\2022-02-25浙里报\图片\申请差旅单2.PNG申请差旅单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049" y="1042888"/>
            <a:ext cx="2190115" cy="4726087"/>
          </a:xfrm>
          <a:prstGeom prst="rect">
            <a:avLst/>
          </a:prstGeom>
        </p:spPr>
      </p:pic>
      <p:pic>
        <p:nvPicPr>
          <p:cNvPr id="7" name="图片 6" descr="E:\手册编写内容\2022-02-25浙里报\图片\申请差旅单3.PNG申请差旅单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79813" y="1042887"/>
            <a:ext cx="2195195" cy="4736673"/>
          </a:xfrm>
          <a:prstGeom prst="rect">
            <a:avLst/>
          </a:prstGeom>
        </p:spPr>
      </p:pic>
      <p:pic>
        <p:nvPicPr>
          <p:cNvPr id="10" name="图片 9" descr="E:\手册编写内容\2022-02-25浙里报\图片\申请差旅单4.PNG申请差旅单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4498" y="1042887"/>
            <a:ext cx="2189480" cy="4724294"/>
          </a:xfrm>
          <a:prstGeom prst="rect">
            <a:avLst/>
          </a:prstGeom>
        </p:spPr>
      </p:pic>
      <p:pic>
        <p:nvPicPr>
          <p:cNvPr id="12" name="图片 11" descr="E:\手册编写内容\2022-02-25浙里报\图片\申请差旅单5.PNG申请差旅单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11177" y="1042887"/>
            <a:ext cx="2189480" cy="4724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1040765"/>
            <a:ext cx="2196000" cy="47374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8086" y="5934670"/>
            <a:ext cx="23271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添加费用方式：①添加有票费用 ②添加无票费用 ③选择发票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04076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70" y="104076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595633" y="5905216"/>
            <a:ext cx="232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填写费用信息并保存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27754" y="5905460"/>
            <a:ext cx="22592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确认费用和收款信息，可点击“＞”填写或修改收款金额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7340" y="104965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95" y="104965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105219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052195"/>
            <a:ext cx="2186062" cy="47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82767" y="208633"/>
            <a:ext cx="52857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报销单</a:t>
            </a:r>
            <a:r>
              <a:rPr lang="en-US" altLang="zh-CN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0015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（经办）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移动端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3420" y="5923915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点击“添加收款人”可添加多个收款人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83058" y="5913438"/>
            <a:ext cx="2289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确保修改后收款总额与报销总额一致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1622" y="5913438"/>
            <a:ext cx="22890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，选择审批人和审核人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45901" y="5934670"/>
            <a:ext cx="2289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确认无误后点击“提交”，提交报销单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6921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创建申请单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（经办人）电脑端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10577541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添加行程：①单个申请单可添加多个行程。点击“添加行程”，添加其他行程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902335"/>
            <a:ext cx="9349105" cy="49034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6921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创建申请单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（经办人）电脑端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10577541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添加行程：②填写行程信息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69010"/>
            <a:ext cx="9382125" cy="49206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2767" y="208633"/>
            <a:ext cx="56921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创建申请单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15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（经办人）电脑端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15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27" y="241974"/>
            <a:ext cx="1219133" cy="29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0416"/>
            <a:ext cx="108000" cy="720000"/>
          </a:xfrm>
          <a:prstGeom prst="rect">
            <a:avLst/>
          </a:prstGeom>
          <a:solidFill>
            <a:srgbClr val="004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284" y="5835025"/>
            <a:ext cx="8987527" cy="507831"/>
          </a:xfrm>
          <a:prstGeom prst="rect">
            <a:avLst/>
          </a:prstGeom>
        </p:spPr>
        <p:txBody>
          <a:bodyPr wrap="square">
            <a:spAutoFit/>
          </a:bodyPr>
          <a:p>
            <a:pPr marL="342900" fontAlgn="ctr">
              <a:lnSpc>
                <a:spcPct val="150000"/>
              </a:lnSpc>
            </a:pPr>
            <a:r>
              <a:rPr lang="zh-CN" altLang="en-US" kern="100" dirty="0" smtClean="0">
                <a:ea typeface="微软雅黑" panose="020B0503020204020204" charset="-122"/>
                <a:cs typeface="微软雅黑" panose="020B0503020204020204" charset="-122"/>
              </a:rPr>
              <a:t>选择审批人后点击“确定”</a:t>
            </a:r>
            <a:endParaRPr lang="en-US" altLang="zh-CN" kern="100" dirty="0" smtClean="0"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954405"/>
            <a:ext cx="9436735" cy="494919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宽屏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Arial Unicode MS</vt:lpstr>
      <vt:lpstr>Arial Black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user-01</dc:creator>
  <cp:lastModifiedBy>lixinyi</cp:lastModifiedBy>
  <cp:revision>6</cp:revision>
  <dcterms:created xsi:type="dcterms:W3CDTF">2019-09-19T02:01:00Z</dcterms:created>
  <dcterms:modified xsi:type="dcterms:W3CDTF">2022-12-07T07:10:14Z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